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9.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0.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1.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2.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3.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4.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5.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6.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7.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18.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19.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20.xml" ContentType="application/vnd.openxmlformats-officedocument.theme+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21.xml" ContentType="application/vnd.openxmlformats-officedocument.them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2.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3.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24.xml" ContentType="application/vnd.openxmlformats-officedocument.theme+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25.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26.xml" ContentType="application/vnd.openxmlformats-officedocument.theme+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theme/theme27.xml" ContentType="application/vnd.openxmlformats-officedocument.theme+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theme/theme28.xml" ContentType="application/vnd.openxmlformats-officedocument.theme+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29.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theme/theme30.xml" ContentType="application/vnd.openxmlformats-officedocument.theme+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theme/theme31.xml" ContentType="application/vnd.openxmlformats-officedocument.theme+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theme/theme32.xml" ContentType="application/vnd.openxmlformats-officedocument.theme+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theme/theme33.xml" ContentType="application/vnd.openxmlformats-officedocument.theme+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theme/theme34.xml" ContentType="application/vnd.openxmlformats-officedocument.theme+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theme/theme35.xml" ContentType="application/vnd.openxmlformats-officedocument.theme+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theme/theme36.xml" ContentType="application/vnd.openxmlformats-officedocument.theme+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theme/theme37.xml" ContentType="application/vnd.openxmlformats-officedocument.theme+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theme/theme38.xml" ContentType="application/vnd.openxmlformats-officedocument.theme+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theme/theme39.xml" ContentType="application/vnd.openxmlformats-officedocument.theme+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theme/theme40.xml" ContentType="application/vnd.openxmlformats-officedocument.theme+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theme/theme41.xml" ContentType="application/vnd.openxmlformats-officedocument.theme+xml"/>
  <Override PartName="/ppt/theme/theme4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 id="2147483672" r:id="rId8"/>
    <p:sldMasterId id="2147483686" r:id="rId9"/>
    <p:sldMasterId id="2147483699" r:id="rId10"/>
    <p:sldMasterId id="2147483713" r:id="rId11"/>
    <p:sldMasterId id="2147483727" r:id="rId12"/>
    <p:sldMasterId id="2147483741" r:id="rId13"/>
    <p:sldMasterId id="2147483754" r:id="rId14"/>
    <p:sldMasterId id="2147483769" r:id="rId15"/>
    <p:sldMasterId id="2147483781" r:id="rId16"/>
    <p:sldMasterId id="2147483795" r:id="rId17"/>
    <p:sldMasterId id="2147483808" r:id="rId18"/>
    <p:sldMasterId id="2147483822" r:id="rId19"/>
    <p:sldMasterId id="2147483836" r:id="rId20"/>
    <p:sldMasterId id="2147483850" r:id="rId21"/>
    <p:sldMasterId id="2147483862" r:id="rId22"/>
    <p:sldMasterId id="2147483877" r:id="rId23"/>
    <p:sldMasterId id="2147483889" r:id="rId24"/>
    <p:sldMasterId id="2147483903" r:id="rId25"/>
    <p:sldMasterId id="2147483916" r:id="rId26"/>
    <p:sldMasterId id="2147483930" r:id="rId27"/>
    <p:sldMasterId id="2147483944" r:id="rId28"/>
    <p:sldMasterId id="2147483958" r:id="rId29"/>
    <p:sldMasterId id="2147483970" r:id="rId30"/>
    <p:sldMasterId id="2147483985" r:id="rId31"/>
    <p:sldMasterId id="2147483997" r:id="rId32"/>
    <p:sldMasterId id="2147484011" r:id="rId33"/>
    <p:sldMasterId id="2147484024" r:id="rId34"/>
    <p:sldMasterId id="2147484038" r:id="rId35"/>
    <p:sldMasterId id="2147484052" r:id="rId36"/>
    <p:sldMasterId id="2147484066" r:id="rId37"/>
    <p:sldMasterId id="2147484078" r:id="rId38"/>
    <p:sldMasterId id="2147484093" r:id="rId39"/>
    <p:sldMasterId id="2147484105" r:id="rId40"/>
    <p:sldMasterId id="2147484119" r:id="rId41"/>
    <p:sldMasterId id="2147484132" r:id="rId42"/>
    <p:sldMasterId id="2147484146" r:id="rId43"/>
    <p:sldMasterId id="2147484160" r:id="rId44"/>
    <p:sldMasterId id="2147484174" r:id="rId45"/>
    <p:sldMasterId id="2147484186" r:id="rId46"/>
    <p:sldMasterId id="2147484201" r:id="rId47"/>
  </p:sldMasterIdLst>
  <p:notesMasterIdLst>
    <p:notesMasterId r:id="rId59"/>
  </p:notesMasterIdLst>
  <p:sldIdLst>
    <p:sldId id="256" r:id="rId48"/>
    <p:sldId id="257" r:id="rId49"/>
    <p:sldId id="258" r:id="rId50"/>
    <p:sldId id="259" r:id="rId51"/>
    <p:sldId id="260" r:id="rId52"/>
    <p:sldId id="261" r:id="rId53"/>
    <p:sldId id="262" r:id="rId54"/>
    <p:sldId id="263" r:id="rId55"/>
    <p:sldId id="264" r:id="rId56"/>
    <p:sldId id="265" r:id="rId57"/>
    <p:sldId id="266"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65536" autoAdjust="0"/>
  </p:normalViewPr>
  <p:slideViewPr>
    <p:cSldViewPr>
      <p:cViewPr varScale="1">
        <p:scale>
          <a:sx n="70" d="100"/>
          <a:sy n="70" d="100"/>
        </p:scale>
        <p:origin x="1278"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7.xml"/><Relationship Id="rId18" Type="http://schemas.openxmlformats.org/officeDocument/2006/relationships/slideMaster" Target="slideMasters/slideMaster12.xml"/><Relationship Id="rId26" Type="http://schemas.openxmlformats.org/officeDocument/2006/relationships/slideMaster" Target="slideMasters/slideMaster20.xml"/><Relationship Id="rId39" Type="http://schemas.openxmlformats.org/officeDocument/2006/relationships/slideMaster" Target="slideMasters/slideMaster33.xml"/><Relationship Id="rId21" Type="http://schemas.openxmlformats.org/officeDocument/2006/relationships/slideMaster" Target="slideMasters/slideMaster15.xml"/><Relationship Id="rId34" Type="http://schemas.openxmlformats.org/officeDocument/2006/relationships/slideMaster" Target="slideMasters/slideMaster28.xml"/><Relationship Id="rId42" Type="http://schemas.openxmlformats.org/officeDocument/2006/relationships/slideMaster" Target="slideMasters/slideMaster36.xml"/><Relationship Id="rId47" Type="http://schemas.openxmlformats.org/officeDocument/2006/relationships/slideMaster" Target="slideMasters/slideMaster41.xml"/><Relationship Id="rId50" Type="http://schemas.openxmlformats.org/officeDocument/2006/relationships/slide" Target="slides/slide3.xml"/><Relationship Id="rId55" Type="http://schemas.openxmlformats.org/officeDocument/2006/relationships/slide" Target="slides/slide8.xml"/><Relationship Id="rId63" Type="http://schemas.openxmlformats.org/officeDocument/2006/relationships/tableStyles" Target="tableStyles.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Master" Target="slideMasters/slideMaster10.xml"/><Relationship Id="rId20" Type="http://schemas.openxmlformats.org/officeDocument/2006/relationships/slideMaster" Target="slideMasters/slideMaster14.xml"/><Relationship Id="rId29" Type="http://schemas.openxmlformats.org/officeDocument/2006/relationships/slideMaster" Target="slideMasters/slideMaster23.xml"/><Relationship Id="rId41" Type="http://schemas.openxmlformats.org/officeDocument/2006/relationships/slideMaster" Target="slideMasters/slideMaster35.xml"/><Relationship Id="rId54" Type="http://schemas.openxmlformats.org/officeDocument/2006/relationships/slide" Target="slides/slide7.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5.xml"/><Relationship Id="rId24" Type="http://schemas.openxmlformats.org/officeDocument/2006/relationships/slideMaster" Target="slideMasters/slideMaster18.xml"/><Relationship Id="rId32" Type="http://schemas.openxmlformats.org/officeDocument/2006/relationships/slideMaster" Target="slideMasters/slideMaster26.xml"/><Relationship Id="rId37" Type="http://schemas.openxmlformats.org/officeDocument/2006/relationships/slideMaster" Target="slideMasters/slideMaster31.xml"/><Relationship Id="rId40" Type="http://schemas.openxmlformats.org/officeDocument/2006/relationships/slideMaster" Target="slideMasters/slideMaster34.xml"/><Relationship Id="rId45" Type="http://schemas.openxmlformats.org/officeDocument/2006/relationships/slideMaster" Target="slideMasters/slideMaster39.xml"/><Relationship Id="rId53" Type="http://schemas.openxmlformats.org/officeDocument/2006/relationships/slide" Target="slides/slide6.xml"/><Relationship Id="rId58" Type="http://schemas.openxmlformats.org/officeDocument/2006/relationships/slide" Target="slides/slide11.xml"/><Relationship Id="rId5" Type="http://schemas.openxmlformats.org/officeDocument/2006/relationships/customXml" Target="../customXml/item5.xml"/><Relationship Id="rId15" Type="http://schemas.openxmlformats.org/officeDocument/2006/relationships/slideMaster" Target="slideMasters/slideMaster9.xml"/><Relationship Id="rId23" Type="http://schemas.openxmlformats.org/officeDocument/2006/relationships/slideMaster" Target="slideMasters/slideMaster17.xml"/><Relationship Id="rId28" Type="http://schemas.openxmlformats.org/officeDocument/2006/relationships/slideMaster" Target="slideMasters/slideMaster22.xml"/><Relationship Id="rId36" Type="http://schemas.openxmlformats.org/officeDocument/2006/relationships/slideMaster" Target="slideMasters/slideMaster30.xml"/><Relationship Id="rId49" Type="http://schemas.openxmlformats.org/officeDocument/2006/relationships/slide" Target="slides/slide2.xml"/><Relationship Id="rId57" Type="http://schemas.openxmlformats.org/officeDocument/2006/relationships/slide" Target="slides/slide10.xml"/><Relationship Id="rId61" Type="http://schemas.openxmlformats.org/officeDocument/2006/relationships/viewProps" Target="viewProps.xml"/><Relationship Id="rId10" Type="http://schemas.openxmlformats.org/officeDocument/2006/relationships/slideMaster" Target="slideMasters/slideMaster4.xml"/><Relationship Id="rId19" Type="http://schemas.openxmlformats.org/officeDocument/2006/relationships/slideMaster" Target="slideMasters/slideMaster13.xml"/><Relationship Id="rId31" Type="http://schemas.openxmlformats.org/officeDocument/2006/relationships/slideMaster" Target="slideMasters/slideMaster25.xml"/><Relationship Id="rId44" Type="http://schemas.openxmlformats.org/officeDocument/2006/relationships/slideMaster" Target="slideMasters/slideMaster38.xml"/><Relationship Id="rId52" Type="http://schemas.openxmlformats.org/officeDocument/2006/relationships/slide" Target="slides/slide5.xml"/><Relationship Id="rId6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Master" Target="slideMasters/slideMaster8.xml"/><Relationship Id="rId22" Type="http://schemas.openxmlformats.org/officeDocument/2006/relationships/slideMaster" Target="slideMasters/slideMaster16.xml"/><Relationship Id="rId27" Type="http://schemas.openxmlformats.org/officeDocument/2006/relationships/slideMaster" Target="slideMasters/slideMaster21.xml"/><Relationship Id="rId30" Type="http://schemas.openxmlformats.org/officeDocument/2006/relationships/slideMaster" Target="slideMasters/slideMaster24.xml"/><Relationship Id="rId35" Type="http://schemas.openxmlformats.org/officeDocument/2006/relationships/slideMaster" Target="slideMasters/slideMaster29.xml"/><Relationship Id="rId43" Type="http://schemas.openxmlformats.org/officeDocument/2006/relationships/slideMaster" Target="slideMasters/slideMaster37.xml"/><Relationship Id="rId48" Type="http://schemas.openxmlformats.org/officeDocument/2006/relationships/slide" Target="slides/slide1.xml"/><Relationship Id="rId56" Type="http://schemas.openxmlformats.org/officeDocument/2006/relationships/slide" Target="slides/slide9.xml"/><Relationship Id="rId8" Type="http://schemas.openxmlformats.org/officeDocument/2006/relationships/slideMaster" Target="slideMasters/slideMaster2.xml"/><Relationship Id="rId51"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Master" Target="slideMasters/slideMaster6.xml"/><Relationship Id="rId17" Type="http://schemas.openxmlformats.org/officeDocument/2006/relationships/slideMaster" Target="slideMasters/slideMaster11.xml"/><Relationship Id="rId25" Type="http://schemas.openxmlformats.org/officeDocument/2006/relationships/slideMaster" Target="slideMasters/slideMaster19.xml"/><Relationship Id="rId33" Type="http://schemas.openxmlformats.org/officeDocument/2006/relationships/slideMaster" Target="slideMasters/slideMaster27.xml"/><Relationship Id="rId38" Type="http://schemas.openxmlformats.org/officeDocument/2006/relationships/slideMaster" Target="slideMasters/slideMaster32.xml"/><Relationship Id="rId46" Type="http://schemas.openxmlformats.org/officeDocument/2006/relationships/slideMaster" Target="slideMasters/slideMaster40.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D1A3BE-A32A-4CA6-BDD9-EBE81F5D2F8D}" type="datetimeFigureOut">
              <a:rPr lang="en-US" smtClean="0"/>
              <a:t>2016-08-13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D101F8-4046-4B9A-9C7B-EA711EA30FB7}" type="slidenum">
              <a:rPr lang="en-US" smtClean="0"/>
              <a:t>‹#›</a:t>
            </a:fld>
            <a:endParaRPr lang="en-US" dirty="0"/>
          </a:p>
        </p:txBody>
      </p:sp>
    </p:spTree>
    <p:extLst>
      <p:ext uri="{BB962C8B-B14F-4D97-AF65-F5344CB8AC3E}">
        <p14:creationId xmlns:p14="http://schemas.microsoft.com/office/powerpoint/2010/main" val="3886998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notes field is</a:t>
            </a:r>
            <a:r>
              <a:rPr lang="en-US" baseline="0" dirty="0" smtClean="0"/>
              <a:t> used such that the notes are what a narrator would say while the slide is on the screen.</a:t>
            </a:r>
          </a:p>
          <a:p>
            <a:endParaRPr lang="en-US" baseline="0" dirty="0" smtClean="0"/>
          </a:p>
          <a:p>
            <a:r>
              <a:rPr lang="en-US" baseline="0" dirty="0" smtClean="0"/>
              <a:t>The screens show screen shots which are sometimes very data dense so the narration can be quite helpful.</a:t>
            </a:r>
            <a:endParaRPr lang="en-US" dirty="0"/>
          </a:p>
        </p:txBody>
      </p:sp>
      <p:sp>
        <p:nvSpPr>
          <p:cNvPr id="4" name="Slide Number Placeholder 3"/>
          <p:cNvSpPr>
            <a:spLocks noGrp="1"/>
          </p:cNvSpPr>
          <p:nvPr>
            <p:ph type="sldNum" sz="quarter" idx="10"/>
          </p:nvPr>
        </p:nvSpPr>
        <p:spPr/>
        <p:txBody>
          <a:bodyPr/>
          <a:lstStyle/>
          <a:p>
            <a:fld id="{9CD101F8-4046-4B9A-9C7B-EA711EA30FB7}" type="slidenum">
              <a:rPr lang="en-US" smtClean="0"/>
              <a:t>1</a:t>
            </a:fld>
            <a:endParaRPr lang="en-US" dirty="0"/>
          </a:p>
        </p:txBody>
      </p:sp>
    </p:spTree>
    <p:extLst>
      <p:ext uri="{BB962C8B-B14F-4D97-AF65-F5344CB8AC3E}">
        <p14:creationId xmlns:p14="http://schemas.microsoft.com/office/powerpoint/2010/main" val="129261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percent chart, so adding more space decreased the utilization.  We take</a:t>
            </a:r>
            <a:r>
              <a:rPr lang="en-US" baseline="0" dirty="0" smtClean="0"/>
              <a:t> the same space (numerator), but have a larger space to work with (denominator), dividing that drives utilization percentage down.   The opposite is also true.   When space is taken away, you use the same space, but compare that to a smaller allotment, dividing that drives utilization percentage up.</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CD101F8-4046-4B9A-9C7B-EA711EA30FB7}" type="slidenum">
              <a:rPr lang="en-US" smtClean="0"/>
              <a:t>10</a:t>
            </a:fld>
            <a:endParaRPr lang="en-US" dirty="0"/>
          </a:p>
        </p:txBody>
      </p:sp>
    </p:spTree>
    <p:extLst>
      <p:ext uri="{BB962C8B-B14F-4D97-AF65-F5344CB8AC3E}">
        <p14:creationId xmlns:p14="http://schemas.microsoft.com/office/powerpoint/2010/main" val="1880053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101F8-4046-4B9A-9C7B-EA711EA30FB7}" type="slidenum">
              <a:rPr lang="en-US" smtClean="0"/>
              <a:t>11</a:t>
            </a:fld>
            <a:endParaRPr lang="en-US" dirty="0"/>
          </a:p>
        </p:txBody>
      </p:sp>
    </p:spTree>
    <p:extLst>
      <p:ext uri="{BB962C8B-B14F-4D97-AF65-F5344CB8AC3E}">
        <p14:creationId xmlns:p14="http://schemas.microsoft.com/office/powerpoint/2010/main" val="346364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search string selects an application with the pattern BCO then anything *</a:t>
            </a:r>
            <a:r>
              <a:rPr lang="en-US" baseline="0" dirty="0" smtClean="0"/>
              <a:t> (zero or more charters)  this gave 34 results</a:t>
            </a:r>
          </a:p>
          <a:p>
            <a:endParaRPr lang="en-US" baseline="0" dirty="0" smtClean="0"/>
          </a:p>
          <a:p>
            <a:r>
              <a:rPr lang="en-US" baseline="0" dirty="0" smtClean="0"/>
              <a:t>Minus thing with a type of system, this gave 16 results.</a:t>
            </a:r>
          </a:p>
          <a:p>
            <a:endParaRPr lang="en-US" baseline="0" dirty="0" smtClean="0"/>
          </a:p>
          <a:p>
            <a:r>
              <a:rPr lang="en-US" baseline="0" dirty="0" smtClean="0"/>
              <a:t>Minus things with a type of plot which includes charts, this gave 5 results</a:t>
            </a:r>
          </a:p>
          <a:p>
            <a:endParaRPr lang="en-US" baseline="0" dirty="0" smtClean="0"/>
          </a:p>
          <a:p>
            <a:r>
              <a:rPr lang="en-US" baseline="0" dirty="0" smtClean="0"/>
              <a:t>Minus thing with a type of object, which is a lot of stuff, and while this did not remove any other choices in this example, it tends to be a useful search filter.</a:t>
            </a:r>
            <a:endParaRPr lang="en-US" dirty="0" smtClean="0"/>
          </a:p>
          <a:p>
            <a:endParaRPr lang="en-US" dirty="0" smtClean="0"/>
          </a:p>
          <a:p>
            <a:endParaRPr lang="en-US" baseline="0" dirty="0" smtClean="0"/>
          </a:p>
          <a:p>
            <a:r>
              <a:rPr lang="en-US" baseline="0" dirty="0" smtClean="0"/>
              <a:t>There is a large BCO manual and these search options are on </a:t>
            </a:r>
            <a:r>
              <a:rPr lang="en-US" dirty="0" smtClean="0"/>
              <a:t>Page 1536 in the 2869 page BCO</a:t>
            </a:r>
            <a:r>
              <a:rPr lang="en-US" baseline="0" dirty="0" smtClean="0"/>
              <a:t> 9.5.00 manual.</a:t>
            </a:r>
          </a:p>
          <a:p>
            <a:endParaRPr lang="en-US" baseline="0" dirty="0" smtClean="0"/>
          </a:p>
          <a:p>
            <a:r>
              <a:rPr lang="en-US" baseline="0" dirty="0" smtClean="0"/>
              <a:t>These may be helpful.</a:t>
            </a:r>
          </a:p>
          <a:p>
            <a:endParaRPr lang="en-US" baseline="0" dirty="0" smtClean="0"/>
          </a:p>
          <a:p>
            <a:r>
              <a:rPr lang="en-US" dirty="0" smtClean="0"/>
              <a:t>Type Filter=  +type:system +subtype:*network* -type:object</a:t>
            </a:r>
          </a:p>
          <a:p>
            <a:endParaRPr lang="en-US" dirty="0" smtClean="0"/>
          </a:p>
          <a:p>
            <a:r>
              <a:rPr lang="en-US" dirty="0" smtClean="0"/>
              <a:t>Domain Filter= +(domain:alineo*) -(type:object enttype:*database* type:*analysis type:*report sys:*)</a:t>
            </a:r>
          </a:p>
          <a:p>
            <a:endParaRPr lang="en-US" dirty="0" smtClean="0"/>
          </a:p>
          <a:p>
            <a:r>
              <a:rPr lang="en-US" dirty="0" smtClean="0"/>
              <a:t>Application Filter= +((appid:2059 enttype:*database*) AND (RMAS enttype:*database*)) -type:object</a:t>
            </a:r>
          </a:p>
          <a:p>
            <a:endParaRPr lang="en-US" dirty="0" smtClean="0"/>
          </a:p>
          <a:p>
            <a:r>
              <a:rPr lang="en-US" dirty="0" smtClean="0"/>
              <a:t>System Filter=  (+(sys:LIVE*OK*pwauslihsapp*) -(sys:retail*) -(sys:memprofil*) -type:object)</a:t>
            </a:r>
          </a:p>
          <a:p>
            <a:endParaRPr lang="en-US" dirty="0" smtClean="0"/>
          </a:p>
          <a:p>
            <a:r>
              <a:rPr lang="en-US" dirty="0" smtClean="0"/>
              <a:t>+ is to include  - is to exclude  the () make it more readable</a:t>
            </a:r>
            <a:r>
              <a:rPr lang="en-US" baseline="0" dirty="0" smtClean="0"/>
              <a:t> and are not always required.</a:t>
            </a:r>
            <a:endParaRPr lang="en-US" dirty="0" smtClean="0"/>
          </a:p>
          <a:p>
            <a:endParaRPr lang="en-US" dirty="0"/>
          </a:p>
        </p:txBody>
      </p:sp>
      <p:sp>
        <p:nvSpPr>
          <p:cNvPr id="4" name="Slide Number Placeholder 3"/>
          <p:cNvSpPr>
            <a:spLocks noGrp="1"/>
          </p:cNvSpPr>
          <p:nvPr>
            <p:ph type="sldNum" sz="quarter" idx="10"/>
          </p:nvPr>
        </p:nvSpPr>
        <p:spPr/>
        <p:txBody>
          <a:bodyPr/>
          <a:lstStyle/>
          <a:p>
            <a:fld id="{9CD101F8-4046-4B9A-9C7B-EA711EA30FB7}" type="slidenum">
              <a:rPr lang="en-US" smtClean="0"/>
              <a:t>2</a:t>
            </a:fld>
            <a:endParaRPr lang="en-US" dirty="0"/>
          </a:p>
        </p:txBody>
      </p:sp>
    </p:spTree>
    <p:extLst>
      <p:ext uri="{BB962C8B-B14F-4D97-AF65-F5344CB8AC3E}">
        <p14:creationId xmlns:p14="http://schemas.microsoft.com/office/powerpoint/2010/main" val="3281037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Applications are put in BCO via</a:t>
            </a:r>
            <a:r>
              <a:rPr lang="en-US" baseline="0" dirty="0" smtClean="0"/>
              <a:t> them being discovered, mapped, vetted, and placed in the CMDB (Configuration Management Data Base) by the Configuration Management team.  These discoveries are refreshed ‘nightly’, updated with adds and deletes, and is therefore the preferred method. </a:t>
            </a:r>
          </a:p>
          <a:p>
            <a:endParaRPr lang="en-US" baseline="0" dirty="0" smtClean="0"/>
          </a:p>
          <a:p>
            <a:r>
              <a:rPr lang="en-US" baseline="0" dirty="0" smtClean="0"/>
              <a:t>The applications are based on the APM (Application Portfolio Management) official definitions, and we have found much disagreement from SMEs of what should be included or excluded from a particular ‘application name’.  What you know as the app, and what the official definition of the app is may not match.  The official application definition is the one HCSC wishes to use.</a:t>
            </a:r>
          </a:p>
          <a:p>
            <a:endParaRPr lang="en-US" baseline="0" dirty="0" smtClean="0"/>
          </a:p>
          <a:p>
            <a:r>
              <a:rPr lang="en-US" baseline="0" dirty="0" smtClean="0"/>
              <a:t>IF the application is not mapped AND can not be mapped in a reasonable time (the definition of reasonable for any application depends on a number of factors), then the Capacity team can map the application.  However, when an application is mapped by the configuration team, the manually configured application WILL be deleted.</a:t>
            </a:r>
            <a:endParaRPr lang="en-US" dirty="0"/>
          </a:p>
        </p:txBody>
      </p:sp>
      <p:sp>
        <p:nvSpPr>
          <p:cNvPr id="4" name="Slide Number Placeholder 3"/>
          <p:cNvSpPr>
            <a:spLocks noGrp="1"/>
          </p:cNvSpPr>
          <p:nvPr>
            <p:ph type="sldNum" sz="quarter" idx="10"/>
          </p:nvPr>
        </p:nvSpPr>
        <p:spPr/>
        <p:txBody>
          <a:bodyPr/>
          <a:lstStyle/>
          <a:p>
            <a:fld id="{9CD101F8-4046-4B9A-9C7B-EA711EA30FB7}" type="slidenum">
              <a:rPr lang="en-US" smtClean="0"/>
              <a:t>3</a:t>
            </a:fld>
            <a:endParaRPr lang="en-US" dirty="0"/>
          </a:p>
        </p:txBody>
      </p:sp>
    </p:spTree>
    <p:extLst>
      <p:ext uri="{BB962C8B-B14F-4D97-AF65-F5344CB8AC3E}">
        <p14:creationId xmlns:p14="http://schemas.microsoft.com/office/powerpoint/2010/main" val="494232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application consists of (generally) the systems that make up the application .  This does not generally include some of the shared devices, routers and minor equipment.</a:t>
            </a:r>
          </a:p>
          <a:p>
            <a:endParaRPr lang="en-US" baseline="0" dirty="0" smtClean="0"/>
          </a:p>
          <a:p>
            <a:r>
              <a:rPr lang="en-US" baseline="0" dirty="0" smtClean="0"/>
              <a:t>An application can consist of only the business metrics (count of work), but we have not had one like this yet (early 2014).  Applications can, and should, include business metrics that they directly support, and indirectly support.  If these metrics are not in BCO, the Capacity team would like to include them to the extent that they help with capacity modeling. You may find that there is a metric that is a close proxy for a direct measure of work.  Such as hits to a ‘thank you for your order’ web page for completed orders. While it is possible to have an empty order this is (maybe) a very close proxy.</a:t>
            </a:r>
          </a:p>
          <a:p>
            <a:endParaRPr lang="en-US" baseline="0" dirty="0" smtClean="0"/>
          </a:p>
          <a:p>
            <a:r>
              <a:rPr lang="en-US" baseline="0" dirty="0" smtClean="0"/>
              <a:t>Once an application is setup, a number of works (or reports) can be made. The better the data, the better the reports, and all reports should be read “based on the metrics reported, by the devices included in the application definition, we conclude (or observer or whatever)…”  It is important to understand the limits of the reports.</a:t>
            </a:r>
          </a:p>
          <a:p>
            <a:endParaRPr lang="en-US" baseline="0" dirty="0" smtClean="0"/>
          </a:p>
          <a:p>
            <a:r>
              <a:rPr lang="en-US" baseline="0" dirty="0" smtClean="0"/>
              <a:t>These reports need not be ‘made from scratch’ as existing reports in other apps can be copied to your app and customized to suit your data.</a:t>
            </a:r>
            <a:endParaRPr lang="en-US" dirty="0"/>
          </a:p>
        </p:txBody>
      </p:sp>
      <p:sp>
        <p:nvSpPr>
          <p:cNvPr id="4" name="Slide Number Placeholder 3"/>
          <p:cNvSpPr>
            <a:spLocks noGrp="1"/>
          </p:cNvSpPr>
          <p:nvPr>
            <p:ph type="sldNum" sz="quarter" idx="10"/>
          </p:nvPr>
        </p:nvSpPr>
        <p:spPr/>
        <p:txBody>
          <a:bodyPr/>
          <a:lstStyle/>
          <a:p>
            <a:fld id="{9CD101F8-4046-4B9A-9C7B-EA711EA30FB7}" type="slidenum">
              <a:rPr lang="en-US" smtClean="0"/>
              <a:t>4</a:t>
            </a:fld>
            <a:endParaRPr lang="en-US" dirty="0"/>
          </a:p>
        </p:txBody>
      </p:sp>
    </p:spTree>
    <p:extLst>
      <p:ext uri="{BB962C8B-B14F-4D97-AF65-F5344CB8AC3E}">
        <p14:creationId xmlns:p14="http://schemas.microsoft.com/office/powerpoint/2010/main" val="3131226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 basic</a:t>
            </a:r>
            <a:r>
              <a:rPr lang="en-US" baseline="0" dirty="0" smtClean="0"/>
              <a:t> data can be changed and the basic chart, fine tweaking of charts is very difficult and frankly is not worth the effort.  Changing the font size, including some labels but not others or other such customization is just not possible.  These reports are intended to be used in analysis and are not intended to be used in a magazine. Keep this in mind when you are tempted to tweak a chart, and when setting the expectations of your data customers.</a:t>
            </a:r>
          </a:p>
          <a:p>
            <a:endParaRPr lang="en-US" baseline="0" dirty="0" smtClean="0"/>
          </a:p>
          <a:p>
            <a:r>
              <a:rPr lang="en-US" baseline="0" dirty="0" smtClean="0"/>
              <a:t>The CPU, Memory, Swap, and RunQueue series of charts is popular because it is very useful.  You get one chart per metric and </a:t>
            </a:r>
            <a:r>
              <a:rPr lang="en-US" b="1" baseline="0" dirty="0" smtClean="0"/>
              <a:t>all devices that have been associated with an application (or chart grouping) AND have reported that metric will show on the report</a:t>
            </a:r>
            <a:r>
              <a:rPr lang="en-US" baseline="0" dirty="0" smtClean="0"/>
              <a:t>.  The amount of history can be selected as can the level of detail (the more time, greater detail and more devices impacts the time it takes to print the reports).  Hourly data is a good compromise between detailed and quick.  </a:t>
            </a:r>
          </a:p>
          <a:p>
            <a:endParaRPr lang="en-US" baseline="0" dirty="0" smtClean="0"/>
          </a:p>
          <a:p>
            <a:r>
              <a:rPr lang="en-US" baseline="0" dirty="0" smtClean="0"/>
              <a:t>Charts can take some time and practice to get ‘just right’. Limiting the time to a week and number of devices to a few makes for quick chart definitions. Also, multiple windows such that you can see the last chart in one window, while you edit the definition in another, is quite helpful.</a:t>
            </a:r>
            <a:endParaRPr lang="en-US" dirty="0"/>
          </a:p>
        </p:txBody>
      </p:sp>
      <p:sp>
        <p:nvSpPr>
          <p:cNvPr id="4" name="Slide Number Placeholder 3"/>
          <p:cNvSpPr>
            <a:spLocks noGrp="1"/>
          </p:cNvSpPr>
          <p:nvPr>
            <p:ph type="sldNum" sz="quarter" idx="10"/>
          </p:nvPr>
        </p:nvSpPr>
        <p:spPr/>
        <p:txBody>
          <a:bodyPr/>
          <a:lstStyle/>
          <a:p>
            <a:fld id="{9CD101F8-4046-4B9A-9C7B-EA711EA30FB7}" type="slidenum">
              <a:rPr lang="en-US" smtClean="0"/>
              <a:t>5</a:t>
            </a:fld>
            <a:endParaRPr lang="en-US" dirty="0"/>
          </a:p>
        </p:txBody>
      </p:sp>
    </p:spTree>
    <p:extLst>
      <p:ext uri="{BB962C8B-B14F-4D97-AF65-F5344CB8AC3E}">
        <p14:creationId xmlns:p14="http://schemas.microsoft.com/office/powerpoint/2010/main" val="527764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a:t>
            </a:r>
            <a:r>
              <a:rPr lang="en-US" baseline="0" dirty="0" smtClean="0"/>
              <a:t> looks at hourly readings over the last week of space used.  All but two mount points on this device are steady.  Note that if these were daily averages you would miss this </a:t>
            </a:r>
            <a:r>
              <a:rPr lang="en-US" dirty="0" smtClean="0"/>
              <a:t>fluctuation</a:t>
            </a:r>
            <a:r>
              <a:rPr lang="en-US" baseline="0" dirty="0" smtClean="0"/>
              <a:t>. Also, you would not gain much if the sample size was smaller than an hour.</a:t>
            </a:r>
            <a:endParaRPr lang="en-US" dirty="0" smtClean="0"/>
          </a:p>
          <a:p>
            <a:endParaRPr lang="en-US" dirty="0" smtClean="0"/>
          </a:p>
          <a:p>
            <a:r>
              <a:rPr lang="en-US" dirty="0" smtClean="0"/>
              <a:t>BCO charts,</a:t>
            </a:r>
            <a:r>
              <a:rPr lang="en-US" baseline="0" dirty="0" smtClean="0"/>
              <a:t> in a non error evaluation, shows trends and informs your definition of ‘normal’.  </a:t>
            </a:r>
          </a:p>
          <a:p>
            <a:endParaRPr lang="en-US" baseline="0" dirty="0" smtClean="0"/>
          </a:p>
          <a:p>
            <a:r>
              <a:rPr lang="en-US" baseline="0" dirty="0" smtClean="0"/>
              <a:t>Reviewing the charts for what is missing is an interesting technique to extracting actionable intelligence.  For example, in this chart ONLY two of the mount points have ANY </a:t>
            </a:r>
            <a:r>
              <a:rPr lang="en-US" dirty="0" smtClean="0"/>
              <a:t>fluctuation </a:t>
            </a:r>
            <a:r>
              <a:rPr lang="en-US" baseline="0" dirty="0" smtClean="0"/>
              <a:t>over the week shown.  This may be quite unexpected on a development server with a lot of developers.  It may also suggest that particular expected use patterns may or may not exist.</a:t>
            </a:r>
          </a:p>
          <a:p>
            <a:endParaRPr lang="en-US" baseline="0" dirty="0" smtClean="0"/>
          </a:p>
          <a:p>
            <a:r>
              <a:rPr lang="en-US" baseline="0" dirty="0" smtClean="0"/>
              <a:t>In this example the rate of growth for this mount point does not suggest that it is user based, week day based, or subject to external forces.  It implies that a log file (or something like it) writes at a consistent rate throughout the day, and is ‘cleaned up’ once a day.  Over all, there is a slight growth in the top mount point, as there are higher highs, and higher lows. This trend can be confirmed by increasing the history and may show up in a daily average chart over an extended period.</a:t>
            </a:r>
            <a:endParaRPr lang="en-US" dirty="0"/>
          </a:p>
        </p:txBody>
      </p:sp>
      <p:sp>
        <p:nvSpPr>
          <p:cNvPr id="4" name="Slide Number Placeholder 3"/>
          <p:cNvSpPr>
            <a:spLocks noGrp="1"/>
          </p:cNvSpPr>
          <p:nvPr>
            <p:ph type="sldNum" sz="quarter" idx="10"/>
          </p:nvPr>
        </p:nvSpPr>
        <p:spPr/>
        <p:txBody>
          <a:bodyPr/>
          <a:lstStyle/>
          <a:p>
            <a:fld id="{9CD101F8-4046-4B9A-9C7B-EA711EA30FB7}" type="slidenum">
              <a:rPr lang="en-US" smtClean="0"/>
              <a:t>6</a:t>
            </a:fld>
            <a:endParaRPr lang="en-US" dirty="0"/>
          </a:p>
        </p:txBody>
      </p:sp>
    </p:spTree>
    <p:extLst>
      <p:ext uri="{BB962C8B-B14F-4D97-AF65-F5344CB8AC3E}">
        <p14:creationId xmlns:p14="http://schemas.microsoft.com/office/powerpoint/2010/main" val="1140870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chart</a:t>
            </a:r>
            <a:r>
              <a:rPr lang="en-US" baseline="0" dirty="0" smtClean="0"/>
              <a:t> looks at hourly readings over the last week of space used as shown as a percent.  All but two mount points on this device are steady as you would expect based on the previous chart, however, now there is some context that the volatile mount point moves from between 20% to 40%. This implies that the clean up routing can be ‘skipped’ 3 times before the disk is out of space (assumes that nothing else changes, and the pattern continues even if the clean up routine is skipped).  </a:t>
            </a:r>
          </a:p>
          <a:p>
            <a:endParaRPr lang="en-US" baseline="0" dirty="0" smtClean="0"/>
          </a:p>
          <a:p>
            <a:r>
              <a:rPr lang="en-US" baseline="0" dirty="0" smtClean="0"/>
              <a:t>This also suggest that one of the mount points is ‘high utilization’ at 75% but does not fluctuate. While several others that are ‘low utilization’  but do not fluctuate either.  This COULD BE an opportunity to ‘right size’ the mount points such that the utilization is increased. For the record this was explored and discounted for a number of reasons, including cost to do the change vs savings and that if varies from the ‘standard’ configuration, and that recovering the space is not achievable based on how the physical infrastructure in implemented.  Be careful how you interpret the data and what conclusions you can make based just on the charts. </a:t>
            </a:r>
            <a:endParaRPr lang="en-US" dirty="0"/>
          </a:p>
        </p:txBody>
      </p:sp>
      <p:sp>
        <p:nvSpPr>
          <p:cNvPr id="4" name="Slide Number Placeholder 3"/>
          <p:cNvSpPr>
            <a:spLocks noGrp="1"/>
          </p:cNvSpPr>
          <p:nvPr>
            <p:ph type="sldNum" sz="quarter" idx="10"/>
          </p:nvPr>
        </p:nvSpPr>
        <p:spPr/>
        <p:txBody>
          <a:bodyPr/>
          <a:lstStyle/>
          <a:p>
            <a:fld id="{9CD101F8-4046-4B9A-9C7B-EA711EA30FB7}" type="slidenum">
              <a:rPr lang="en-US" smtClean="0"/>
              <a:t>7</a:t>
            </a:fld>
            <a:endParaRPr lang="en-US" dirty="0"/>
          </a:p>
        </p:txBody>
      </p:sp>
    </p:spTree>
    <p:extLst>
      <p:ext uri="{BB962C8B-B14F-4D97-AF65-F5344CB8AC3E}">
        <p14:creationId xmlns:p14="http://schemas.microsoft.com/office/powerpoint/2010/main" val="2892719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warning message was received early the 15</a:t>
            </a:r>
            <a:r>
              <a:rPr lang="en-US" baseline="30000" dirty="0" smtClean="0"/>
              <a:t>th</a:t>
            </a:r>
            <a:r>
              <a:rPr lang="en-US" baseline="0" dirty="0" smtClean="0"/>
              <a:t>, a Saturday.  The BCO chart, even though did not have exactly current data proved helpful.   Even if we got the message on the 14</a:t>
            </a:r>
            <a:r>
              <a:rPr lang="en-US" baseline="30000" dirty="0" smtClean="0"/>
              <a:t>th</a:t>
            </a:r>
            <a:r>
              <a:rPr lang="en-US" baseline="0" dirty="0" smtClean="0"/>
              <a:t>, BCO shows what normal IS, and allows us to interpret the warning message against that normal.  Either way, </a:t>
            </a:r>
            <a:r>
              <a:rPr lang="en-US" b="1" baseline="0" dirty="0" smtClean="0"/>
              <a:t>we quickly arrive at what the issue IS AND what the issue IS NOT</a:t>
            </a:r>
            <a:r>
              <a:rPr lang="en-US" baseline="0" dirty="0" smtClean="0"/>
              <a:t>.   What is impacted and what IS NOT impacted.  This intelligence helps to zero in on the issue and its by products, without being distracted by guessing what is or is not involved.</a:t>
            </a:r>
          </a:p>
          <a:p>
            <a:endParaRPr lang="en-US" baseline="0" dirty="0" smtClean="0"/>
          </a:p>
          <a:p>
            <a:r>
              <a:rPr lang="en-US" baseline="0" dirty="0" smtClean="0"/>
              <a:t>In this case we had one person in the team pursue why the clean up routine did not run, One person worked on finding something that could be deleted by ‘hand’ and the third person worked on arranging to more space specifically on this mount point as we realized we did not have enough space to recover from the clean up task running and ‘survive’ until the next clean up routine.  This just was not enough space for this volatile of a mount point.  We ‘only’ had three people to pursue things during the incident and KNEW where to direct our efforts, and we knew this very quickly based on the BCO chart and warning message.</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CD101F8-4046-4B9A-9C7B-EA711EA30FB7}" type="slidenum">
              <a:rPr lang="en-US" smtClean="0"/>
              <a:t>8</a:t>
            </a:fld>
            <a:endParaRPr lang="en-US" dirty="0"/>
          </a:p>
        </p:txBody>
      </p:sp>
    </p:spTree>
    <p:extLst>
      <p:ext uri="{BB962C8B-B14F-4D97-AF65-F5344CB8AC3E}">
        <p14:creationId xmlns:p14="http://schemas.microsoft.com/office/powerpoint/2010/main" val="2764797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we did not have a very good play book</a:t>
            </a:r>
            <a:r>
              <a:rPr lang="en-US" baseline="0" dirty="0" smtClean="0"/>
              <a:t> as the application is new to the group.  A better play book would have allowed us to more quickly respond and we would not have reached 100% utilization.</a:t>
            </a:r>
            <a:endParaRPr lang="en-US" dirty="0"/>
          </a:p>
        </p:txBody>
      </p:sp>
      <p:sp>
        <p:nvSpPr>
          <p:cNvPr id="4" name="Slide Number Placeholder 3"/>
          <p:cNvSpPr>
            <a:spLocks noGrp="1"/>
          </p:cNvSpPr>
          <p:nvPr>
            <p:ph type="sldNum" sz="quarter" idx="10"/>
          </p:nvPr>
        </p:nvSpPr>
        <p:spPr/>
        <p:txBody>
          <a:bodyPr/>
          <a:lstStyle/>
          <a:p>
            <a:fld id="{9CD101F8-4046-4B9A-9C7B-EA711EA30FB7}" type="slidenum">
              <a:rPr lang="en-US" smtClean="0"/>
              <a:t>9</a:t>
            </a:fld>
            <a:endParaRPr lang="en-US" dirty="0"/>
          </a:p>
        </p:txBody>
      </p:sp>
    </p:spTree>
    <p:extLst>
      <p:ext uri="{BB962C8B-B14F-4D97-AF65-F5344CB8AC3E}">
        <p14:creationId xmlns:p14="http://schemas.microsoft.com/office/powerpoint/2010/main" val="3989225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1.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2.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5.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9.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0.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8365439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3455100"/>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47688" y="1524000"/>
            <a:ext cx="8316912" cy="4826000"/>
          </a:xfrm>
        </p:spPr>
        <p:txBody>
          <a:bodyPr/>
          <a:lstStyle/>
          <a:p>
            <a:pPr lvl="0"/>
            <a:r>
              <a:rPr lang="en-US" noProof="0" dirty="0" smtClean="0"/>
              <a:t>Click icon to add table</a:t>
            </a:r>
            <a:endParaRPr lang="en-US" noProof="0" dirty="0"/>
          </a:p>
        </p:txBody>
      </p:sp>
      <p:sp>
        <p:nvSpPr>
          <p:cNvPr id="4" name="Rectangle 15"/>
          <p:cNvSpPr>
            <a:spLocks noGrp="1" noChangeArrowheads="1"/>
          </p:cNvSpPr>
          <p:nvPr>
            <p:ph type="sldNum" sz="quarter" idx="10"/>
          </p:nvPr>
        </p:nvSpPr>
        <p:spPr>
          <a:ln/>
        </p:spPr>
        <p:txBody>
          <a:bodyPr/>
          <a:lstStyle>
            <a:lvl1pPr>
              <a:defRPr/>
            </a:lvl1pPr>
          </a:lstStyle>
          <a:p>
            <a:fld id="{39EB57C6-3D3B-40FB-B235-2C585CF314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522338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47689" y="1524000"/>
            <a:ext cx="4081462"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496301" y="6505575"/>
            <a:ext cx="457200" cy="200025"/>
          </a:xfrm>
        </p:spPr>
        <p:txBody>
          <a:bodyPr/>
          <a:lstStyle>
            <a:lvl1pPr>
              <a:defRPr/>
            </a:lvl1pPr>
          </a:lstStyle>
          <a:p>
            <a:fld id="{AB51987E-09C7-4129-8E88-CD7D0C3E53A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731790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04674457"/>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3108172"/>
      </p:ext>
    </p:extLst>
  </p:cSld>
  <p:clrMapOvr>
    <a:masterClrMapping/>
  </p:clrMapOvr>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83428931"/>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8446381"/>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7779822"/>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1977437"/>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920669"/>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32381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7"/>
            <a:ext cx="215265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7"/>
            <a:ext cx="630555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394800"/>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0290408"/>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5334693"/>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0"/>
            <a:ext cx="215265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0555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3284712"/>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36323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02200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287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95975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475954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70130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5335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3632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561581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62407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55495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392672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16820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567177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9" name="Freeform 42"/>
            <p:cNvSpPr>
              <a:spLocks/>
            </p:cNvSpPr>
            <p:nvPr userDrawn="1"/>
          </p:nvSpPr>
          <p:spPr bwMode="auto">
            <a:xfrm>
              <a:off x="2674" y="2079"/>
              <a:ext cx="142" cy="45"/>
            </a:xfrm>
            <a:custGeom>
              <a:avLst/>
              <a:gdLst>
                <a:gd name="T0" fmla="*/ 873 w 60"/>
                <a:gd name="T1" fmla="*/ 18853 h 19"/>
                <a:gd name="T2" fmla="*/ 20708 w 60"/>
                <a:gd name="T3" fmla="*/ 18853 h 19"/>
                <a:gd name="T4" fmla="*/ 27389 w 60"/>
                <a:gd name="T5" fmla="*/ 14971 h 19"/>
                <a:gd name="T6" fmla="*/ 25849 w 60"/>
                <a:gd name="T7" fmla="*/ 7960 h 19"/>
                <a:gd name="T8" fmla="*/ 29545 w 60"/>
                <a:gd name="T9" fmla="*/ 3709 h 19"/>
                <a:gd name="T10" fmla="*/ 33193 w 60"/>
                <a:gd name="T11" fmla="*/ 7960 h 19"/>
                <a:gd name="T12" fmla="*/ 30369 w 60"/>
                <a:gd name="T13" fmla="*/ 14971 h 19"/>
                <a:gd name="T14" fmla="*/ 36520 w 60"/>
                <a:gd name="T15" fmla="*/ 18853 h 19"/>
                <a:gd name="T16" fmla="*/ 55411 w 60"/>
                <a:gd name="T17" fmla="*/ 18853 h 19"/>
                <a:gd name="T18" fmla="*/ 59041 w 60"/>
                <a:gd name="T19" fmla="*/ 18853 h 19"/>
                <a:gd name="T20" fmla="*/ 46181 w 60"/>
                <a:gd name="T21" fmla="*/ 3709 h 19"/>
                <a:gd name="T22" fmla="*/ 29545 w 60"/>
                <a:gd name="T23" fmla="*/ 0 h 19"/>
                <a:gd name="T24" fmla="*/ 11573 w 60"/>
                <a:gd name="T25" fmla="*/ 3709 h 19"/>
                <a:gd name="T26" fmla="*/ 0 w 60"/>
                <a:gd name="T27" fmla="*/ 18853 h 19"/>
                <a:gd name="T28" fmla="*/ 873 w 60"/>
                <a:gd name="T29" fmla="*/ 18853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0" name="Freeform 43"/>
            <p:cNvSpPr>
              <a:spLocks/>
            </p:cNvSpPr>
            <p:nvPr userDrawn="1"/>
          </p:nvSpPr>
          <p:spPr bwMode="auto">
            <a:xfrm>
              <a:off x="2693" y="2093"/>
              <a:ext cx="35" cy="21"/>
            </a:xfrm>
            <a:custGeom>
              <a:avLst/>
              <a:gdLst>
                <a:gd name="T0" fmla="*/ 11270 w 15"/>
                <a:gd name="T1" fmla="*/ 7117 h 9"/>
                <a:gd name="T2" fmla="*/ 828 w 15"/>
                <a:gd name="T3" fmla="*/ 7117 h 9"/>
                <a:gd name="T4" fmla="*/ 0 w 15"/>
                <a:gd name="T5" fmla="*/ 7117 h 9"/>
                <a:gd name="T6" fmla="*/ 11270 w 15"/>
                <a:gd name="T7" fmla="*/ 0 h 9"/>
                <a:gd name="T8" fmla="*/ 11270 w 15"/>
                <a:gd name="T9" fmla="*/ 0 h 9"/>
                <a:gd name="T10" fmla="*/ 11270 w 15"/>
                <a:gd name="T11" fmla="*/ 2553 h 9"/>
                <a:gd name="T12" fmla="*/ 13225 w 15"/>
                <a:gd name="T13" fmla="*/ 7117 h 9"/>
                <a:gd name="T14" fmla="*/ 11270 w 15"/>
                <a:gd name="T15" fmla="*/ 711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1" name="Freeform 44"/>
            <p:cNvSpPr>
              <a:spLocks/>
            </p:cNvSpPr>
            <p:nvPr userDrawn="1"/>
          </p:nvSpPr>
          <p:spPr bwMode="auto">
            <a:xfrm>
              <a:off x="2759" y="2093"/>
              <a:ext cx="35" cy="19"/>
            </a:xfrm>
            <a:custGeom>
              <a:avLst/>
              <a:gdLst>
                <a:gd name="T0" fmla="*/ 1932 w 15"/>
                <a:gd name="T1" fmla="*/ 8077 h 8"/>
                <a:gd name="T2" fmla="*/ 828 w 15"/>
                <a:gd name="T3" fmla="*/ 8077 h 8"/>
                <a:gd name="T4" fmla="*/ 2553 w 15"/>
                <a:gd name="T5" fmla="*/ 3028 h 8"/>
                <a:gd name="T6" fmla="*/ 2553 w 15"/>
                <a:gd name="T7" fmla="*/ 0 h 8"/>
                <a:gd name="T8" fmla="*/ 2553 w 15"/>
                <a:gd name="T9" fmla="*/ 0 h 8"/>
                <a:gd name="T10" fmla="*/ 13225 w 15"/>
                <a:gd name="T11" fmla="*/ 8077 h 8"/>
                <a:gd name="T12" fmla="*/ 13225 w 15"/>
                <a:gd name="T13" fmla="*/ 8077 h 8"/>
                <a:gd name="T14" fmla="*/ 1932 w 15"/>
                <a:gd name="T15" fmla="*/ 8077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2" name="Freeform 45"/>
            <p:cNvSpPr>
              <a:spLocks/>
            </p:cNvSpPr>
            <p:nvPr userDrawn="1"/>
          </p:nvSpPr>
          <p:spPr bwMode="auto">
            <a:xfrm>
              <a:off x="2667" y="2131"/>
              <a:ext cx="66" cy="87"/>
            </a:xfrm>
            <a:custGeom>
              <a:avLst/>
              <a:gdLst>
                <a:gd name="T0" fmla="*/ 26770 w 28"/>
                <a:gd name="T1" fmla="*/ 5589 h 37"/>
                <a:gd name="T2" fmla="*/ 21768 w 28"/>
                <a:gd name="T3" fmla="*/ 856 h 37"/>
                <a:gd name="T4" fmla="*/ 2044 w 28"/>
                <a:gd name="T5" fmla="*/ 0 h 37"/>
                <a:gd name="T6" fmla="*/ 0 w 28"/>
                <a:gd name="T7" fmla="*/ 10273 h 37"/>
                <a:gd name="T8" fmla="*/ 2044 w 28"/>
                <a:gd name="T9" fmla="*/ 23504 h 37"/>
                <a:gd name="T10" fmla="*/ 11357 w 28"/>
                <a:gd name="T11" fmla="*/ 34633 h 37"/>
                <a:gd name="T12" fmla="*/ 13396 w 28"/>
                <a:gd name="T13" fmla="*/ 31757 h 37"/>
                <a:gd name="T14" fmla="*/ 24663 w 28"/>
                <a:gd name="T15" fmla="*/ 12352 h 37"/>
                <a:gd name="T16" fmla="*/ 26770 w 28"/>
                <a:gd name="T17" fmla="*/ 5589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3" name="Freeform 46"/>
            <p:cNvSpPr>
              <a:spLocks/>
            </p:cNvSpPr>
            <p:nvPr userDrawn="1"/>
          </p:nvSpPr>
          <p:spPr bwMode="auto">
            <a:xfrm>
              <a:off x="2676" y="2142"/>
              <a:ext cx="45" cy="59"/>
            </a:xfrm>
            <a:custGeom>
              <a:avLst/>
              <a:gdLst>
                <a:gd name="T0" fmla="*/ 18853 w 19"/>
                <a:gd name="T1" fmla="*/ 3653 h 25"/>
                <a:gd name="T2" fmla="*/ 7960 w 19"/>
                <a:gd name="T3" fmla="*/ 21967 h 25"/>
                <a:gd name="T4" fmla="*/ 7079 w 19"/>
                <a:gd name="T5" fmla="*/ 24015 h 25"/>
                <a:gd name="T6" fmla="*/ 2070 w 19"/>
                <a:gd name="T7" fmla="*/ 15512 h 25"/>
                <a:gd name="T8" fmla="*/ 0 w 19"/>
                <a:gd name="T9" fmla="*/ 5704 h 25"/>
                <a:gd name="T10" fmla="*/ 874 w 19"/>
                <a:gd name="T11" fmla="*/ 0 h 25"/>
                <a:gd name="T12" fmla="*/ 15864 w 19"/>
                <a:gd name="T13" fmla="*/ 868 h 25"/>
                <a:gd name="T14" fmla="*/ 18853 w 19"/>
                <a:gd name="T15" fmla="*/ 2048 h 25"/>
                <a:gd name="T16" fmla="*/ 18853 w 19"/>
                <a:gd name="T17" fmla="*/ 3653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4" name="Freeform 47"/>
            <p:cNvSpPr>
              <a:spLocks/>
            </p:cNvSpPr>
            <p:nvPr userDrawn="1"/>
          </p:nvSpPr>
          <p:spPr bwMode="auto">
            <a:xfrm>
              <a:off x="2757" y="2128"/>
              <a:ext cx="66" cy="90"/>
            </a:xfrm>
            <a:custGeom>
              <a:avLst/>
              <a:gdLst>
                <a:gd name="T0" fmla="*/ 867 w 28"/>
                <a:gd name="T1" fmla="*/ 11612 h 38"/>
                <a:gd name="T2" fmla="*/ 13396 w 28"/>
                <a:gd name="T3" fmla="*/ 35458 h 38"/>
                <a:gd name="T4" fmla="*/ 15442 w 28"/>
                <a:gd name="T5" fmla="*/ 37573 h 38"/>
                <a:gd name="T6" fmla="*/ 23864 w 28"/>
                <a:gd name="T7" fmla="*/ 26837 h 38"/>
                <a:gd name="T8" fmla="*/ 26770 w 28"/>
                <a:gd name="T9" fmla="*/ 11612 h 38"/>
                <a:gd name="T10" fmla="*/ 24663 w 28"/>
                <a:gd name="T11" fmla="*/ 0 h 38"/>
                <a:gd name="T12" fmla="*/ 4818 w 28"/>
                <a:gd name="T13" fmla="*/ 2989 h 38"/>
                <a:gd name="T14" fmla="*/ 0 w 28"/>
                <a:gd name="T15" fmla="*/ 7079 h 38"/>
                <a:gd name="T16" fmla="*/ 867 w 28"/>
                <a:gd name="T17" fmla="*/ 1161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5" name="Freeform 48"/>
            <p:cNvSpPr>
              <a:spLocks/>
            </p:cNvSpPr>
            <p:nvPr userDrawn="1"/>
          </p:nvSpPr>
          <p:spPr bwMode="auto">
            <a:xfrm>
              <a:off x="2768" y="2142"/>
              <a:ext cx="45" cy="59"/>
            </a:xfrm>
            <a:custGeom>
              <a:avLst/>
              <a:gdLst>
                <a:gd name="T0" fmla="*/ 10068 w 19"/>
                <a:gd name="T1" fmla="*/ 21214 h 25"/>
                <a:gd name="T2" fmla="*/ 874 w 19"/>
                <a:gd name="T3" fmla="*/ 3653 h 25"/>
                <a:gd name="T4" fmla="*/ 0 w 19"/>
                <a:gd name="T5" fmla="*/ 2048 h 25"/>
                <a:gd name="T6" fmla="*/ 2070 w 19"/>
                <a:gd name="T7" fmla="*/ 868 h 25"/>
                <a:gd name="T8" fmla="*/ 16766 w 19"/>
                <a:gd name="T9" fmla="*/ 0 h 25"/>
                <a:gd name="T10" fmla="*/ 18853 w 19"/>
                <a:gd name="T11" fmla="*/ 3653 h 25"/>
                <a:gd name="T12" fmla="*/ 16766 w 19"/>
                <a:gd name="T13" fmla="*/ 16258 h 25"/>
                <a:gd name="T14" fmla="*/ 11612 w 19"/>
                <a:gd name="T15" fmla="*/ 24015 h 25"/>
                <a:gd name="T16" fmla="*/ 10068 w 19"/>
                <a:gd name="T17" fmla="*/ 2121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6" name="Freeform 49"/>
            <p:cNvSpPr>
              <a:spLocks/>
            </p:cNvSpPr>
            <p:nvPr userDrawn="1"/>
          </p:nvSpPr>
          <p:spPr bwMode="auto">
            <a:xfrm>
              <a:off x="2702" y="2164"/>
              <a:ext cx="85" cy="73"/>
            </a:xfrm>
            <a:custGeom>
              <a:avLst/>
              <a:gdLst>
                <a:gd name="T0" fmla="*/ 14389 w 36"/>
                <a:gd name="T1" fmla="*/ 2025 h 31"/>
                <a:gd name="T2" fmla="*/ 869 w 36"/>
                <a:gd name="T3" fmla="*/ 21648 h 31"/>
                <a:gd name="T4" fmla="*/ 0 w 36"/>
                <a:gd name="T5" fmla="*/ 23673 h 31"/>
                <a:gd name="T6" fmla="*/ 16285 w 36"/>
                <a:gd name="T7" fmla="*/ 29339 h 31"/>
                <a:gd name="T8" fmla="*/ 26197 w 36"/>
                <a:gd name="T9" fmla="*/ 28442 h 31"/>
                <a:gd name="T10" fmla="*/ 34871 w 36"/>
                <a:gd name="T11" fmla="*/ 23673 h 31"/>
                <a:gd name="T12" fmla="*/ 33974 w 36"/>
                <a:gd name="T13" fmla="*/ 21648 h 31"/>
                <a:gd name="T14" fmla="*/ 20483 w 36"/>
                <a:gd name="T15" fmla="*/ 2746 h 31"/>
                <a:gd name="T16" fmla="*/ 17678 w 36"/>
                <a:gd name="T17" fmla="*/ 0 h 31"/>
                <a:gd name="T18" fmla="*/ 14389 w 36"/>
                <a:gd name="T19" fmla="*/ 202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7" name="Freeform 50"/>
            <p:cNvSpPr>
              <a:spLocks/>
            </p:cNvSpPr>
            <p:nvPr userDrawn="1"/>
          </p:nvSpPr>
          <p:spPr bwMode="auto">
            <a:xfrm>
              <a:off x="2719" y="2180"/>
              <a:ext cx="52" cy="45"/>
            </a:xfrm>
            <a:custGeom>
              <a:avLst/>
              <a:gdLst>
                <a:gd name="T0" fmla="*/ 872 w 22"/>
                <a:gd name="T1" fmla="*/ 13777 h 19"/>
                <a:gd name="T2" fmla="*/ 9956 w 22"/>
                <a:gd name="T3" fmla="*/ 874 h 19"/>
                <a:gd name="T4" fmla="*/ 10615 w 22"/>
                <a:gd name="T5" fmla="*/ 0 h 19"/>
                <a:gd name="T6" fmla="*/ 11513 w 22"/>
                <a:gd name="T7" fmla="*/ 874 h 19"/>
                <a:gd name="T8" fmla="*/ 20575 w 22"/>
                <a:gd name="T9" fmla="*/ 13777 h 19"/>
                <a:gd name="T10" fmla="*/ 21469 w 22"/>
                <a:gd name="T11" fmla="*/ 16766 h 19"/>
                <a:gd name="T12" fmla="*/ 9956 w 22"/>
                <a:gd name="T13" fmla="*/ 18853 h 19"/>
                <a:gd name="T14" fmla="*/ 0 w 22"/>
                <a:gd name="T15" fmla="*/ 15864 h 19"/>
                <a:gd name="T16" fmla="*/ 872 w 22"/>
                <a:gd name="T17" fmla="*/ 1377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8" name="Freeform 51"/>
            <p:cNvSpPr>
              <a:spLocks noEditPoints="1"/>
            </p:cNvSpPr>
            <p:nvPr userDrawn="1"/>
          </p:nvSpPr>
          <p:spPr bwMode="auto">
            <a:xfrm>
              <a:off x="2825" y="2279"/>
              <a:ext cx="24" cy="24"/>
            </a:xfrm>
            <a:custGeom>
              <a:avLst/>
              <a:gdLst>
                <a:gd name="T0" fmla="*/ 967 w 10"/>
                <a:gd name="T1" fmla="*/ 5570 h 10"/>
                <a:gd name="T2" fmla="*/ 5570 w 10"/>
                <a:gd name="T3" fmla="*/ 967 h 10"/>
                <a:gd name="T4" fmla="*/ 10121 w 10"/>
                <a:gd name="T5" fmla="*/ 5570 h 10"/>
                <a:gd name="T6" fmla="*/ 5570 w 10"/>
                <a:gd name="T7" fmla="*/ 10121 h 10"/>
                <a:gd name="T8" fmla="*/ 967 w 10"/>
                <a:gd name="T9" fmla="*/ 5570 h 10"/>
                <a:gd name="T10" fmla="*/ 5570 w 10"/>
                <a:gd name="T11" fmla="*/ 11088 h 10"/>
                <a:gd name="T12" fmla="*/ 11088 w 10"/>
                <a:gd name="T13" fmla="*/ 5570 h 10"/>
                <a:gd name="T14" fmla="*/ 5570 w 10"/>
                <a:gd name="T15" fmla="*/ 0 h 10"/>
                <a:gd name="T16" fmla="*/ 0 w 10"/>
                <a:gd name="T17" fmla="*/ 5570 h 10"/>
                <a:gd name="T18" fmla="*/ 5570 w 10"/>
                <a:gd name="T19" fmla="*/ 11088 h 10"/>
                <a:gd name="T20" fmla="*/ 4620 w 10"/>
                <a:gd name="T21" fmla="*/ 5570 h 10"/>
                <a:gd name="T22" fmla="*/ 5570 w 10"/>
                <a:gd name="T23" fmla="*/ 5570 h 10"/>
                <a:gd name="T24" fmla="*/ 6538 w 10"/>
                <a:gd name="T25" fmla="*/ 8767 h 10"/>
                <a:gd name="T26" fmla="*/ 7800 w 10"/>
                <a:gd name="T27" fmla="*/ 8767 h 10"/>
                <a:gd name="T28" fmla="*/ 6538 w 10"/>
                <a:gd name="T29" fmla="*/ 5570 h 10"/>
                <a:gd name="T30" fmla="*/ 7800 w 10"/>
                <a:gd name="T31" fmla="*/ 4620 h 10"/>
                <a:gd name="T32" fmla="*/ 5570 w 10"/>
                <a:gd name="T33" fmla="*/ 2321 h 10"/>
                <a:gd name="T34" fmla="*/ 3250 w 10"/>
                <a:gd name="T35" fmla="*/ 2321 h 10"/>
                <a:gd name="T36" fmla="*/ 3250 w 10"/>
                <a:gd name="T37" fmla="*/ 8767 h 10"/>
                <a:gd name="T38" fmla="*/ 4620 w 10"/>
                <a:gd name="T39" fmla="*/ 8767 h 10"/>
                <a:gd name="T40" fmla="*/ 4620 w 10"/>
                <a:gd name="T41" fmla="*/ 5570 h 10"/>
                <a:gd name="T42" fmla="*/ 4620 w 10"/>
                <a:gd name="T43" fmla="*/ 5570 h 10"/>
                <a:gd name="T44" fmla="*/ 4620 w 10"/>
                <a:gd name="T45" fmla="*/ 3250 h 10"/>
                <a:gd name="T46" fmla="*/ 5570 w 10"/>
                <a:gd name="T47" fmla="*/ 3250 h 10"/>
                <a:gd name="T48" fmla="*/ 6538 w 10"/>
                <a:gd name="T49" fmla="*/ 4620 h 10"/>
                <a:gd name="T50" fmla="*/ 5570 w 10"/>
                <a:gd name="T51" fmla="*/ 5570 h 10"/>
                <a:gd name="T52" fmla="*/ 4620 w 10"/>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9" name="Freeform 52"/>
            <p:cNvSpPr>
              <a:spLocks noEditPoints="1"/>
            </p:cNvSpPr>
            <p:nvPr userDrawn="1"/>
          </p:nvSpPr>
          <p:spPr bwMode="auto">
            <a:xfrm>
              <a:off x="3099" y="2279"/>
              <a:ext cx="22" cy="24"/>
            </a:xfrm>
            <a:custGeom>
              <a:avLst/>
              <a:gdLst>
                <a:gd name="T0" fmla="*/ 1039 w 9"/>
                <a:gd name="T1" fmla="*/ 5570 h 10"/>
                <a:gd name="T2" fmla="*/ 6209 w 9"/>
                <a:gd name="T3" fmla="*/ 967 h 10"/>
                <a:gd name="T4" fmla="*/ 10457 w 9"/>
                <a:gd name="T5" fmla="*/ 5570 h 10"/>
                <a:gd name="T6" fmla="*/ 6209 w 9"/>
                <a:gd name="T7" fmla="*/ 10121 h 10"/>
                <a:gd name="T8" fmla="*/ 1039 w 9"/>
                <a:gd name="T9" fmla="*/ 5570 h 10"/>
                <a:gd name="T10" fmla="*/ 6209 w 9"/>
                <a:gd name="T11" fmla="*/ 11088 h 10"/>
                <a:gd name="T12" fmla="*/ 11538 w 9"/>
                <a:gd name="T13" fmla="*/ 5570 h 10"/>
                <a:gd name="T14" fmla="*/ 6209 w 9"/>
                <a:gd name="T15" fmla="*/ 0 h 10"/>
                <a:gd name="T16" fmla="*/ 0 w 9"/>
                <a:gd name="T17" fmla="*/ 5570 h 10"/>
                <a:gd name="T18" fmla="*/ 6209 w 9"/>
                <a:gd name="T19" fmla="*/ 11088 h 10"/>
                <a:gd name="T20" fmla="*/ 5138 w 9"/>
                <a:gd name="T21" fmla="*/ 5570 h 10"/>
                <a:gd name="T22" fmla="*/ 6209 w 9"/>
                <a:gd name="T23" fmla="*/ 5570 h 10"/>
                <a:gd name="T24" fmla="*/ 7856 w 9"/>
                <a:gd name="T25" fmla="*/ 8767 h 10"/>
                <a:gd name="T26" fmla="*/ 8998 w 9"/>
                <a:gd name="T27" fmla="*/ 8767 h 10"/>
                <a:gd name="T28" fmla="*/ 6209 w 9"/>
                <a:gd name="T29" fmla="*/ 5570 h 10"/>
                <a:gd name="T30" fmla="*/ 8998 w 9"/>
                <a:gd name="T31" fmla="*/ 4620 h 10"/>
                <a:gd name="T32" fmla="*/ 6209 w 9"/>
                <a:gd name="T33" fmla="*/ 2321 h 10"/>
                <a:gd name="T34" fmla="*/ 3681 w 9"/>
                <a:gd name="T35" fmla="*/ 2321 h 10"/>
                <a:gd name="T36" fmla="*/ 3681 w 9"/>
                <a:gd name="T37" fmla="*/ 8767 h 10"/>
                <a:gd name="T38" fmla="*/ 5138 w 9"/>
                <a:gd name="T39" fmla="*/ 8767 h 10"/>
                <a:gd name="T40" fmla="*/ 5138 w 9"/>
                <a:gd name="T41" fmla="*/ 5570 h 10"/>
                <a:gd name="T42" fmla="*/ 5138 w 9"/>
                <a:gd name="T43" fmla="*/ 5570 h 10"/>
                <a:gd name="T44" fmla="*/ 5138 w 9"/>
                <a:gd name="T45" fmla="*/ 3250 h 10"/>
                <a:gd name="T46" fmla="*/ 6209 w 9"/>
                <a:gd name="T47" fmla="*/ 3250 h 10"/>
                <a:gd name="T48" fmla="*/ 7856 w 9"/>
                <a:gd name="T49" fmla="*/ 4620 h 10"/>
                <a:gd name="T50" fmla="*/ 6209 w 9"/>
                <a:gd name="T51" fmla="*/ 5570 h 10"/>
                <a:gd name="T52" fmla="*/ 5138 w 9"/>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0" name="Freeform 53"/>
            <p:cNvSpPr>
              <a:spLocks/>
            </p:cNvSpPr>
            <p:nvPr userDrawn="1"/>
          </p:nvSpPr>
          <p:spPr bwMode="auto">
            <a:xfrm>
              <a:off x="2927" y="2015"/>
              <a:ext cx="229" cy="290"/>
            </a:xfrm>
            <a:custGeom>
              <a:avLst/>
              <a:gdLst>
                <a:gd name="T0" fmla="*/ 6894 w 97"/>
                <a:gd name="T1" fmla="*/ 0 h 123"/>
                <a:gd name="T2" fmla="*/ 7765 w 97"/>
                <a:gd name="T3" fmla="*/ 0 h 123"/>
                <a:gd name="T4" fmla="*/ 48328 w 97"/>
                <a:gd name="T5" fmla="*/ 9768 h 123"/>
                <a:gd name="T6" fmla="*/ 85894 w 97"/>
                <a:gd name="T7" fmla="*/ 0 h 123"/>
                <a:gd name="T8" fmla="*/ 86541 w 97"/>
                <a:gd name="T9" fmla="*/ 868 h 123"/>
                <a:gd name="T10" fmla="*/ 93656 w 97"/>
                <a:gd name="T11" fmla="*/ 36434 h 123"/>
                <a:gd name="T12" fmla="*/ 48328 w 97"/>
                <a:gd name="T13" fmla="*/ 117509 h 123"/>
                <a:gd name="T14" fmla="*/ 48328 w 97"/>
                <a:gd name="T15" fmla="*/ 117509 h 123"/>
                <a:gd name="T16" fmla="*/ 0 w 97"/>
                <a:gd name="T17" fmla="*/ 32504 h 123"/>
                <a:gd name="T18" fmla="*/ 6894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1" name="Freeform 54"/>
            <p:cNvSpPr>
              <a:spLocks/>
            </p:cNvSpPr>
            <p:nvPr userDrawn="1"/>
          </p:nvSpPr>
          <p:spPr bwMode="auto">
            <a:xfrm>
              <a:off x="2946" y="2043"/>
              <a:ext cx="191" cy="241"/>
            </a:xfrm>
            <a:custGeom>
              <a:avLst/>
              <a:gdLst>
                <a:gd name="T0" fmla="*/ 3648 w 81"/>
                <a:gd name="T1" fmla="*/ 0 h 102"/>
                <a:gd name="T2" fmla="*/ 3648 w 81"/>
                <a:gd name="T3" fmla="*/ 0 h 102"/>
                <a:gd name="T4" fmla="*/ 0 w 81"/>
                <a:gd name="T5" fmla="*/ 24150 h 102"/>
                <a:gd name="T6" fmla="*/ 40039 w 81"/>
                <a:gd name="T7" fmla="*/ 98978 h 102"/>
                <a:gd name="T8" fmla="*/ 40039 w 81"/>
                <a:gd name="T9" fmla="*/ 98978 h 102"/>
                <a:gd name="T10" fmla="*/ 77355 w 81"/>
                <a:gd name="T11" fmla="*/ 27169 h 102"/>
                <a:gd name="T12" fmla="*/ 72533 w 81"/>
                <a:gd name="T13" fmla="*/ 0 h 102"/>
                <a:gd name="T14" fmla="*/ 72533 w 81"/>
                <a:gd name="T15" fmla="*/ 0 h 102"/>
                <a:gd name="T16" fmla="*/ 39360 w 81"/>
                <a:gd name="T17" fmla="*/ 6977 h 102"/>
                <a:gd name="T18" fmla="*/ 3648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2" name="Freeform 55"/>
            <p:cNvSpPr>
              <a:spLocks/>
            </p:cNvSpPr>
            <p:nvPr userDrawn="1"/>
          </p:nvSpPr>
          <p:spPr bwMode="auto">
            <a:xfrm>
              <a:off x="2960" y="2058"/>
              <a:ext cx="165" cy="212"/>
            </a:xfrm>
            <a:custGeom>
              <a:avLst/>
              <a:gdLst>
                <a:gd name="T0" fmla="*/ 2044 w 70"/>
                <a:gd name="T1" fmla="*/ 0 h 90"/>
                <a:gd name="T2" fmla="*/ 2906 w 70"/>
                <a:gd name="T3" fmla="*/ 0 h 90"/>
                <a:gd name="T4" fmla="*/ 34259 w 70"/>
                <a:gd name="T5" fmla="*/ 4772 h 90"/>
                <a:gd name="T6" fmla="*/ 63806 w 70"/>
                <a:gd name="T7" fmla="*/ 0 h 90"/>
                <a:gd name="T8" fmla="*/ 63806 w 70"/>
                <a:gd name="T9" fmla="*/ 860 h 90"/>
                <a:gd name="T10" fmla="*/ 66740 w 70"/>
                <a:gd name="T11" fmla="*/ 19643 h 90"/>
                <a:gd name="T12" fmla="*/ 34259 w 70"/>
                <a:gd name="T13" fmla="*/ 85217 h 90"/>
                <a:gd name="T14" fmla="*/ 34259 w 70"/>
                <a:gd name="T15" fmla="*/ 85217 h 90"/>
                <a:gd name="T16" fmla="*/ 0 w 70"/>
                <a:gd name="T17" fmla="*/ 16901 h 90"/>
                <a:gd name="T18" fmla="*/ 2044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3" name="Freeform 56"/>
            <p:cNvSpPr>
              <a:spLocks/>
            </p:cNvSpPr>
            <p:nvPr userDrawn="1"/>
          </p:nvSpPr>
          <p:spPr bwMode="auto">
            <a:xfrm>
              <a:off x="3031" y="2142"/>
              <a:ext cx="19" cy="22"/>
            </a:xfrm>
            <a:custGeom>
              <a:avLst/>
              <a:gdLst>
                <a:gd name="T0" fmla="*/ 8077 w 8"/>
                <a:gd name="T1" fmla="*/ 11538 h 9"/>
                <a:gd name="T2" fmla="*/ 8077 w 8"/>
                <a:gd name="T3" fmla="*/ 1039 h 9"/>
                <a:gd name="T4" fmla="*/ 926 w 8"/>
                <a:gd name="T5" fmla="*/ 0 h 9"/>
                <a:gd name="T6" fmla="*/ 0 w 8"/>
                <a:gd name="T7" fmla="*/ 1039 h 9"/>
                <a:gd name="T8" fmla="*/ 8077 w 8"/>
                <a:gd name="T9" fmla="*/ 11538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4" name="Freeform 57"/>
            <p:cNvSpPr>
              <a:spLocks/>
            </p:cNvSpPr>
            <p:nvPr userDrawn="1"/>
          </p:nvSpPr>
          <p:spPr bwMode="auto">
            <a:xfrm>
              <a:off x="3000" y="2088"/>
              <a:ext cx="73" cy="73"/>
            </a:xfrm>
            <a:custGeom>
              <a:avLst/>
              <a:gdLst>
                <a:gd name="T0" fmla="*/ 21648 w 31"/>
                <a:gd name="T1" fmla="*/ 23673 h 31"/>
                <a:gd name="T2" fmla="*/ 21648 w 31"/>
                <a:gd name="T3" fmla="*/ 29339 h 31"/>
                <a:gd name="T4" fmla="*/ 29339 w 31"/>
                <a:gd name="T5" fmla="*/ 21648 h 31"/>
                <a:gd name="T6" fmla="*/ 6466 w 31"/>
                <a:gd name="T7" fmla="*/ 8329 h 31"/>
                <a:gd name="T8" fmla="*/ 7691 w 31"/>
                <a:gd name="T9" fmla="*/ 6466 h 31"/>
                <a:gd name="T10" fmla="*/ 12459 w 31"/>
                <a:gd name="T11" fmla="*/ 7691 h 31"/>
                <a:gd name="T12" fmla="*/ 15226 w 31"/>
                <a:gd name="T13" fmla="*/ 6466 h 31"/>
                <a:gd name="T14" fmla="*/ 10420 w 31"/>
                <a:gd name="T15" fmla="*/ 4769 h 31"/>
                <a:gd name="T16" fmla="*/ 10420 w 31"/>
                <a:gd name="T17" fmla="*/ 4769 h 31"/>
                <a:gd name="T18" fmla="*/ 16884 w 31"/>
                <a:gd name="T19" fmla="*/ 3537 h 31"/>
                <a:gd name="T20" fmla="*/ 13957 w 31"/>
                <a:gd name="T21" fmla="*/ 860 h 31"/>
                <a:gd name="T22" fmla="*/ 9716 w 31"/>
                <a:gd name="T23" fmla="*/ 0 h 31"/>
                <a:gd name="T24" fmla="*/ 0 w 31"/>
                <a:gd name="T25" fmla="*/ 8329 h 31"/>
                <a:gd name="T26" fmla="*/ 9716 w 31"/>
                <a:gd name="T27" fmla="*/ 18909 h 31"/>
                <a:gd name="T28" fmla="*/ 16884 w 31"/>
                <a:gd name="T29" fmla="*/ 19613 h 31"/>
                <a:gd name="T30" fmla="*/ 21648 w 31"/>
                <a:gd name="T31" fmla="*/ 23673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5" name="Freeform 58"/>
            <p:cNvSpPr>
              <a:spLocks/>
            </p:cNvSpPr>
            <p:nvPr userDrawn="1"/>
          </p:nvSpPr>
          <p:spPr bwMode="auto">
            <a:xfrm>
              <a:off x="3033" y="2079"/>
              <a:ext cx="40" cy="37"/>
            </a:xfrm>
            <a:custGeom>
              <a:avLst/>
              <a:gdLst>
                <a:gd name="T0" fmla="*/ 0 w 17"/>
                <a:gd name="T1" fmla="*/ 11290 h 16"/>
                <a:gd name="T2" fmla="*/ 0 w 17"/>
                <a:gd name="T3" fmla="*/ 12353 h 16"/>
                <a:gd name="T4" fmla="*/ 7635 w 17"/>
                <a:gd name="T5" fmla="*/ 13160 h 16"/>
                <a:gd name="T6" fmla="*/ 8311 w 17"/>
                <a:gd name="T7" fmla="*/ 13160 h 16"/>
                <a:gd name="T8" fmla="*/ 15944 w 17"/>
                <a:gd name="T9" fmla="*/ 7472 h 16"/>
                <a:gd name="T10" fmla="*/ 15944 w 17"/>
                <a:gd name="T11" fmla="*/ 5691 h 16"/>
                <a:gd name="T12" fmla="*/ 13913 w 17"/>
                <a:gd name="T13" fmla="*/ 3231 h 16"/>
                <a:gd name="T14" fmla="*/ 12412 w 17"/>
                <a:gd name="T15" fmla="*/ 4290 h 16"/>
                <a:gd name="T16" fmla="*/ 9534 w 17"/>
                <a:gd name="T17" fmla="*/ 5691 h 16"/>
                <a:gd name="T18" fmla="*/ 8311 w 17"/>
                <a:gd name="T19" fmla="*/ 6755 h 16"/>
                <a:gd name="T20" fmla="*/ 7635 w 17"/>
                <a:gd name="T21" fmla="*/ 4290 h 16"/>
                <a:gd name="T22" fmla="*/ 5642 w 17"/>
                <a:gd name="T23" fmla="*/ 1855 h 16"/>
                <a:gd name="T24" fmla="*/ 2725 w 17"/>
                <a:gd name="T25" fmla="*/ 802 h 16"/>
                <a:gd name="T26" fmla="*/ 2021 w 17"/>
                <a:gd name="T27" fmla="*/ 0 h 16"/>
                <a:gd name="T28" fmla="*/ 859 w 17"/>
                <a:gd name="T29" fmla="*/ 802 h 16"/>
                <a:gd name="T30" fmla="*/ 859 w 17"/>
                <a:gd name="T31" fmla="*/ 2461 h 16"/>
                <a:gd name="T32" fmla="*/ 5642 w 17"/>
                <a:gd name="T33" fmla="*/ 6755 h 16"/>
                <a:gd name="T34" fmla="*/ 4755 w 17"/>
                <a:gd name="T35" fmla="*/ 8124 h 16"/>
                <a:gd name="T36" fmla="*/ 5642 w 17"/>
                <a:gd name="T37" fmla="*/ 8124 h 16"/>
                <a:gd name="T38" fmla="*/ 6412 w 17"/>
                <a:gd name="T39" fmla="*/ 8866 h 16"/>
                <a:gd name="T40" fmla="*/ 5642 w 17"/>
                <a:gd name="T41" fmla="*/ 9921 h 16"/>
                <a:gd name="T42" fmla="*/ 4755 w 17"/>
                <a:gd name="T43" fmla="*/ 9921 h 16"/>
                <a:gd name="T44" fmla="*/ 4755 w 17"/>
                <a:gd name="T45" fmla="*/ 9921 h 16"/>
                <a:gd name="T46" fmla="*/ 3532 w 17"/>
                <a:gd name="T47" fmla="*/ 9921 h 16"/>
                <a:gd name="T48" fmla="*/ 0 w 17"/>
                <a:gd name="T49" fmla="*/ 1129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6" name="Freeform 59"/>
            <p:cNvSpPr>
              <a:spLocks/>
            </p:cNvSpPr>
            <p:nvPr userDrawn="1"/>
          </p:nvSpPr>
          <p:spPr bwMode="auto">
            <a:xfrm>
              <a:off x="3031" y="2091"/>
              <a:ext cx="4" cy="4"/>
            </a:xfrm>
            <a:custGeom>
              <a:avLst/>
              <a:gdLst>
                <a:gd name="T0" fmla="*/ 0 w 2"/>
                <a:gd name="T1" fmla="*/ 0 h 2"/>
                <a:gd name="T2" fmla="*/ 512 w 2"/>
                <a:gd name="T3" fmla="*/ 256 h 2"/>
                <a:gd name="T4" fmla="*/ 512 w 2"/>
                <a:gd name="T5" fmla="*/ 256 h 2"/>
                <a:gd name="T6" fmla="*/ 256 w 2"/>
                <a:gd name="T7" fmla="*/ 512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7" name="Freeform 60"/>
            <p:cNvSpPr>
              <a:spLocks/>
            </p:cNvSpPr>
            <p:nvPr userDrawn="1"/>
          </p:nvSpPr>
          <p:spPr bwMode="auto">
            <a:xfrm>
              <a:off x="3021" y="2154"/>
              <a:ext cx="48" cy="45"/>
            </a:xfrm>
            <a:custGeom>
              <a:avLst/>
              <a:gdLst>
                <a:gd name="T0" fmla="*/ 2321 w 20"/>
                <a:gd name="T1" fmla="*/ 0 h 19"/>
                <a:gd name="T2" fmla="*/ 2321 w 20"/>
                <a:gd name="T3" fmla="*/ 0 h 19"/>
                <a:gd name="T4" fmla="*/ 0 w 20"/>
                <a:gd name="T5" fmla="*/ 3709 h 19"/>
                <a:gd name="T6" fmla="*/ 7800 w 20"/>
                <a:gd name="T7" fmla="*/ 10949 h 19"/>
                <a:gd name="T8" fmla="*/ 13368 w 20"/>
                <a:gd name="T9" fmla="*/ 10949 h 19"/>
                <a:gd name="T10" fmla="*/ 16392 w 20"/>
                <a:gd name="T11" fmla="*/ 13777 h 19"/>
                <a:gd name="T12" fmla="*/ 16392 w 20"/>
                <a:gd name="T13" fmla="*/ 18853 h 19"/>
                <a:gd name="T14" fmla="*/ 21970 w 20"/>
                <a:gd name="T15" fmla="*/ 12901 h 19"/>
                <a:gd name="T16" fmla="*/ 2321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9" name="Freeform 62"/>
            <p:cNvSpPr>
              <a:spLocks/>
            </p:cNvSpPr>
            <p:nvPr userDrawn="1"/>
          </p:nvSpPr>
          <p:spPr bwMode="auto">
            <a:xfrm>
              <a:off x="3026" y="2190"/>
              <a:ext cx="35" cy="42"/>
            </a:xfrm>
            <a:custGeom>
              <a:avLst/>
              <a:gdLst>
                <a:gd name="T0" fmla="*/ 2553 w 15"/>
                <a:gd name="T1" fmla="*/ 828 h 18"/>
                <a:gd name="T2" fmla="*/ 3381 w 15"/>
                <a:gd name="T3" fmla="*/ 0 h 18"/>
                <a:gd name="T4" fmla="*/ 0 w 15"/>
                <a:gd name="T5" fmla="*/ 4508 h 18"/>
                <a:gd name="T6" fmla="*/ 10519 w 15"/>
                <a:gd name="T7" fmla="*/ 15006 h 18"/>
                <a:gd name="T8" fmla="*/ 10519 w 15"/>
                <a:gd name="T9" fmla="*/ 15006 h 18"/>
                <a:gd name="T10" fmla="*/ 10519 w 15"/>
                <a:gd name="T11" fmla="*/ 15827 h 18"/>
                <a:gd name="T12" fmla="*/ 13225 w 15"/>
                <a:gd name="T13" fmla="*/ 11270 h 18"/>
                <a:gd name="T14" fmla="*/ 2553 w 15"/>
                <a:gd name="T15" fmla="*/ 828 h 18"/>
                <a:gd name="T16" fmla="*/ 2553 w 15"/>
                <a:gd name="T17" fmla="*/ 82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10463 h 14"/>
                <a:gd name="T4" fmla="*/ 3250 w 4"/>
                <a:gd name="T5" fmla="*/ 13396 h 14"/>
                <a:gd name="T6" fmla="*/ 6175 w 4"/>
                <a:gd name="T7" fmla="*/ 10463 h 14"/>
                <a:gd name="T8" fmla="*/ 6175 w 4"/>
                <a:gd name="T9" fmla="*/ 3639 h 14"/>
                <a:gd name="T10" fmla="*/ 4895 w 4"/>
                <a:gd name="T11" fmla="*/ 867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1" name="Freeform 64"/>
            <p:cNvSpPr>
              <a:spLocks/>
            </p:cNvSpPr>
            <p:nvPr userDrawn="1"/>
          </p:nvSpPr>
          <p:spPr bwMode="auto">
            <a:xfrm>
              <a:off x="3033" y="2232"/>
              <a:ext cx="5" cy="17"/>
            </a:xfrm>
            <a:custGeom>
              <a:avLst/>
              <a:gdLst>
                <a:gd name="T0" fmla="*/ 3250 w 2"/>
                <a:gd name="T1" fmla="*/ 4901 h 7"/>
                <a:gd name="T2" fmla="*/ 1958 w 2"/>
                <a:gd name="T3" fmla="*/ 0 h 7"/>
                <a:gd name="T4" fmla="*/ 0 w 2"/>
                <a:gd name="T5" fmla="*/ 4901 h 7"/>
                <a:gd name="T6" fmla="*/ 1958 w 2"/>
                <a:gd name="T7" fmla="*/ 8451 h 7"/>
                <a:gd name="T8" fmla="*/ 3250 w 2"/>
                <a:gd name="T9" fmla="*/ 5916 h 7"/>
                <a:gd name="T10" fmla="*/ 3250 w 2"/>
                <a:gd name="T11" fmla="*/ 4901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3658502343"/>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CFB5559B-41F5-4FC6-8C4D-DED27CDBB0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13525272"/>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91FE4A7F-E7F2-4641-BC56-F1A363311F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65681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pPr>
              <a:defRPr/>
            </a:pPr>
            <a:fld id="{EC6CB1D0-1119-4AE1-B61B-2C02AF2EAF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238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022007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pPr>
              <a:defRPr/>
            </a:pPr>
            <a:fld id="{B378C1C3-9CC3-4176-AA77-55617DAADB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485797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pPr>
              <a:defRPr/>
            </a:pPr>
            <a:fld id="{7EEB738A-A37C-4F5F-8A73-FE2F9FDB34B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228312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2B2B0267-7CAF-4D66-9842-89B1AAC3A4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43156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39C13965-CF54-470E-A1A2-C1463F0C6F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664308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5E0C168C-0CBF-4660-B43C-F285B71CDA3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721046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F03B58-6636-42F1-96A4-9BB4C46EFB6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8430624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0303FA17-C01E-4FCD-84E6-FEC42CA721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36580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608579-E55B-44C4-B062-B282353EF6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394313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551918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2140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2871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311150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7494183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743493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958272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942305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530827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381830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892622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425992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83391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959759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649476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907257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939073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4901724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891195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478021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249366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44603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220462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7163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475954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097931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6723121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193994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985053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485530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867368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14726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99184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621860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2859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701301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178729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243076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553680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529595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5850586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024325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177853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6146" name="Freeform 2"/>
          <p:cNvSpPr>
            <a:spLocks/>
          </p:cNvSpPr>
          <p:nvPr userDrawn="1"/>
        </p:nvSpPr>
        <p:spPr bwMode="auto">
          <a:xfrm>
            <a:off x="103189" y="88907"/>
            <a:ext cx="8934450" cy="6645275"/>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7" name="Freeform 3"/>
          <p:cNvSpPr>
            <a:spLocks/>
          </p:cNvSpPr>
          <p:nvPr userDrawn="1"/>
        </p:nvSpPr>
        <p:spPr bwMode="auto">
          <a:xfrm>
            <a:off x="-19050" y="3733800"/>
            <a:ext cx="9182100" cy="3124200"/>
          </a:xfrm>
          <a:custGeom>
            <a:avLst/>
            <a:gdLst>
              <a:gd name="T0" fmla="*/ 12 w 2880"/>
              <a:gd name="T1" fmla="*/ 952 h 952"/>
              <a:gd name="T2" fmla="*/ 2880 w 2880"/>
              <a:gd name="T3" fmla="*/ 952 h 952"/>
              <a:gd name="T4" fmla="*/ 2880 w 2880"/>
              <a:gd name="T5" fmla="*/ 91 h 952"/>
              <a:gd name="T6" fmla="*/ 0 w 2880"/>
              <a:gd name="T7" fmla="*/ 0 h 952"/>
              <a:gd name="T8" fmla="*/ 12 w 2880"/>
              <a:gd name="T9" fmla="*/ 952 h 952"/>
            </a:gdLst>
            <a:ahLst/>
            <a:cxnLst>
              <a:cxn ang="0">
                <a:pos x="T0" y="T1"/>
              </a:cxn>
              <a:cxn ang="0">
                <a:pos x="T2" y="T3"/>
              </a:cxn>
              <a:cxn ang="0">
                <a:pos x="T4" y="T5"/>
              </a:cxn>
              <a:cxn ang="0">
                <a:pos x="T6" y="T7"/>
              </a:cxn>
              <a:cxn ang="0">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8" name="Freeform 4"/>
          <p:cNvSpPr>
            <a:spLocks/>
          </p:cNvSpPr>
          <p:nvPr userDrawn="1"/>
        </p:nvSpPr>
        <p:spPr bwMode="auto">
          <a:xfrm>
            <a:off x="-28575" y="3740150"/>
            <a:ext cx="9207500" cy="3117850"/>
          </a:xfrm>
          <a:custGeom>
            <a:avLst/>
            <a:gdLst>
              <a:gd name="T0" fmla="*/ 2897 w 2897"/>
              <a:gd name="T1" fmla="*/ 103 h 982"/>
              <a:gd name="T2" fmla="*/ 0 w 2897"/>
              <a:gd name="T3" fmla="*/ 982 h 982"/>
              <a:gd name="T4" fmla="*/ 0 w 2897"/>
              <a:gd name="T5" fmla="*/ 211 h 982"/>
              <a:gd name="T6" fmla="*/ 2897 w 2897"/>
              <a:gd name="T7" fmla="*/ 0 h 982"/>
              <a:gd name="T8" fmla="*/ 2897 w 2897"/>
              <a:gd name="T9" fmla="*/ 103 h 982"/>
            </a:gdLst>
            <a:ahLst/>
            <a:cxnLst>
              <a:cxn ang="0">
                <a:pos x="T0" y="T1"/>
              </a:cxn>
              <a:cxn ang="0">
                <a:pos x="T2" y="T3"/>
              </a:cxn>
              <a:cxn ang="0">
                <a:pos x="T4" y="T5"/>
              </a:cxn>
              <a:cxn ang="0">
                <a:pos x="T6" y="T7"/>
              </a:cxn>
              <a:cxn ang="0">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183" name="Group 39"/>
          <p:cNvGrpSpPr>
            <a:grpSpLocks noChangeAspect="1"/>
          </p:cNvGrpSpPr>
          <p:nvPr userDrawn="1"/>
        </p:nvGrpSpPr>
        <p:grpSpPr bwMode="auto">
          <a:xfrm>
            <a:off x="384175" y="5800726"/>
            <a:ext cx="1092200" cy="573088"/>
            <a:chOff x="2603" y="2015"/>
            <a:chExt cx="553" cy="290"/>
          </a:xfrm>
        </p:grpSpPr>
        <p:sp>
          <p:nvSpPr>
            <p:cNvPr id="6184"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5"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6" name="Freeform 42"/>
            <p:cNvSpPr>
              <a:spLocks/>
            </p:cNvSpPr>
            <p:nvPr userDrawn="1"/>
          </p:nvSpPr>
          <p:spPr bwMode="auto">
            <a:xfrm>
              <a:off x="2674" y="2079"/>
              <a:ext cx="142" cy="45"/>
            </a:xfrm>
            <a:custGeom>
              <a:avLst/>
              <a:gdLst>
                <a:gd name="T0" fmla="*/ 1 w 60"/>
                <a:gd name="T1" fmla="*/ 19 h 19"/>
                <a:gd name="T2" fmla="*/ 21 w 60"/>
                <a:gd name="T3" fmla="*/ 19 h 19"/>
                <a:gd name="T4" fmla="*/ 28 w 60"/>
                <a:gd name="T5" fmla="*/ 15 h 19"/>
                <a:gd name="T6" fmla="*/ 26 w 60"/>
                <a:gd name="T7" fmla="*/ 8 h 19"/>
                <a:gd name="T8" fmla="*/ 30 w 60"/>
                <a:gd name="T9" fmla="*/ 4 h 19"/>
                <a:gd name="T10" fmla="*/ 34 w 60"/>
                <a:gd name="T11" fmla="*/ 8 h 19"/>
                <a:gd name="T12" fmla="*/ 31 w 60"/>
                <a:gd name="T13" fmla="*/ 15 h 19"/>
                <a:gd name="T14" fmla="*/ 37 w 60"/>
                <a:gd name="T15" fmla="*/ 19 h 19"/>
                <a:gd name="T16" fmla="*/ 56 w 60"/>
                <a:gd name="T17" fmla="*/ 19 h 19"/>
                <a:gd name="T18" fmla="*/ 60 w 60"/>
                <a:gd name="T19" fmla="*/ 19 h 19"/>
                <a:gd name="T20" fmla="*/ 47 w 60"/>
                <a:gd name="T21" fmla="*/ 4 h 19"/>
                <a:gd name="T22" fmla="*/ 30 w 60"/>
                <a:gd name="T23" fmla="*/ 0 h 19"/>
                <a:gd name="T24" fmla="*/ 12 w 60"/>
                <a:gd name="T25" fmla="*/ 4 h 19"/>
                <a:gd name="T26" fmla="*/ 0 w 60"/>
                <a:gd name="T27" fmla="*/ 19 h 19"/>
                <a:gd name="T28" fmla="*/ 1 w 60"/>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7" name="Freeform 43"/>
            <p:cNvSpPr>
              <a:spLocks/>
            </p:cNvSpPr>
            <p:nvPr userDrawn="1"/>
          </p:nvSpPr>
          <p:spPr bwMode="auto">
            <a:xfrm>
              <a:off x="2693" y="2093"/>
              <a:ext cx="35" cy="21"/>
            </a:xfrm>
            <a:custGeom>
              <a:avLst/>
              <a:gdLst>
                <a:gd name="T0" fmla="*/ 13 w 15"/>
                <a:gd name="T1" fmla="*/ 8 h 9"/>
                <a:gd name="T2" fmla="*/ 1 w 15"/>
                <a:gd name="T3" fmla="*/ 8 h 9"/>
                <a:gd name="T4" fmla="*/ 0 w 15"/>
                <a:gd name="T5" fmla="*/ 8 h 9"/>
                <a:gd name="T6" fmla="*/ 13 w 15"/>
                <a:gd name="T7" fmla="*/ 0 h 9"/>
                <a:gd name="T8" fmla="*/ 13 w 15"/>
                <a:gd name="T9" fmla="*/ 0 h 9"/>
                <a:gd name="T10" fmla="*/ 13 w 15"/>
                <a:gd name="T11" fmla="*/ 3 h 9"/>
                <a:gd name="T12" fmla="*/ 15 w 15"/>
                <a:gd name="T13" fmla="*/ 8 h 9"/>
                <a:gd name="T14" fmla="*/ 13 w 15"/>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8" name="Freeform 44"/>
            <p:cNvSpPr>
              <a:spLocks/>
            </p:cNvSpPr>
            <p:nvPr userDrawn="1"/>
          </p:nvSpPr>
          <p:spPr bwMode="auto">
            <a:xfrm>
              <a:off x="2759" y="2093"/>
              <a:ext cx="35" cy="19"/>
            </a:xfrm>
            <a:custGeom>
              <a:avLst/>
              <a:gdLst>
                <a:gd name="T0" fmla="*/ 2 w 15"/>
                <a:gd name="T1" fmla="*/ 8 h 8"/>
                <a:gd name="T2" fmla="*/ 1 w 15"/>
                <a:gd name="T3" fmla="*/ 8 h 8"/>
                <a:gd name="T4" fmla="*/ 3 w 15"/>
                <a:gd name="T5" fmla="*/ 3 h 8"/>
                <a:gd name="T6" fmla="*/ 3 w 15"/>
                <a:gd name="T7" fmla="*/ 0 h 8"/>
                <a:gd name="T8" fmla="*/ 3 w 15"/>
                <a:gd name="T9" fmla="*/ 0 h 8"/>
                <a:gd name="T10" fmla="*/ 15 w 15"/>
                <a:gd name="T11" fmla="*/ 8 h 8"/>
                <a:gd name="T12" fmla="*/ 15 w 15"/>
                <a:gd name="T13" fmla="*/ 8 h 8"/>
                <a:gd name="T14" fmla="*/ 2 w 1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9" name="Freeform 45"/>
            <p:cNvSpPr>
              <a:spLocks/>
            </p:cNvSpPr>
            <p:nvPr userDrawn="1"/>
          </p:nvSpPr>
          <p:spPr bwMode="auto">
            <a:xfrm>
              <a:off x="2667" y="2131"/>
              <a:ext cx="66" cy="87"/>
            </a:xfrm>
            <a:custGeom>
              <a:avLst/>
              <a:gdLst>
                <a:gd name="T0" fmla="*/ 28 w 28"/>
                <a:gd name="T1" fmla="*/ 6 h 37"/>
                <a:gd name="T2" fmla="*/ 23 w 28"/>
                <a:gd name="T3" fmla="*/ 1 h 37"/>
                <a:gd name="T4" fmla="*/ 2 w 28"/>
                <a:gd name="T5" fmla="*/ 0 h 37"/>
                <a:gd name="T6" fmla="*/ 0 w 28"/>
                <a:gd name="T7" fmla="*/ 11 h 37"/>
                <a:gd name="T8" fmla="*/ 2 w 28"/>
                <a:gd name="T9" fmla="*/ 25 h 37"/>
                <a:gd name="T10" fmla="*/ 12 w 28"/>
                <a:gd name="T11" fmla="*/ 37 h 37"/>
                <a:gd name="T12" fmla="*/ 14 w 28"/>
                <a:gd name="T13" fmla="*/ 34 h 37"/>
                <a:gd name="T14" fmla="*/ 26 w 28"/>
                <a:gd name="T15" fmla="*/ 13 h 37"/>
                <a:gd name="T16" fmla="*/ 28 w 28"/>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0" name="Freeform 46"/>
            <p:cNvSpPr>
              <a:spLocks/>
            </p:cNvSpPr>
            <p:nvPr userDrawn="1"/>
          </p:nvSpPr>
          <p:spPr bwMode="auto">
            <a:xfrm>
              <a:off x="2676" y="2142"/>
              <a:ext cx="45" cy="59"/>
            </a:xfrm>
            <a:custGeom>
              <a:avLst/>
              <a:gdLst>
                <a:gd name="T0" fmla="*/ 19 w 19"/>
                <a:gd name="T1" fmla="*/ 4 h 25"/>
                <a:gd name="T2" fmla="*/ 8 w 19"/>
                <a:gd name="T3" fmla="*/ 23 h 25"/>
                <a:gd name="T4" fmla="*/ 7 w 19"/>
                <a:gd name="T5" fmla="*/ 25 h 25"/>
                <a:gd name="T6" fmla="*/ 2 w 19"/>
                <a:gd name="T7" fmla="*/ 16 h 25"/>
                <a:gd name="T8" fmla="*/ 0 w 19"/>
                <a:gd name="T9" fmla="*/ 6 h 25"/>
                <a:gd name="T10" fmla="*/ 1 w 19"/>
                <a:gd name="T11" fmla="*/ 0 h 25"/>
                <a:gd name="T12" fmla="*/ 16 w 19"/>
                <a:gd name="T13" fmla="*/ 1 h 25"/>
                <a:gd name="T14" fmla="*/ 19 w 19"/>
                <a:gd name="T15" fmla="*/ 2 h 25"/>
                <a:gd name="T16" fmla="*/ 19 w 19"/>
                <a:gd name="T1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1" name="Freeform 47"/>
            <p:cNvSpPr>
              <a:spLocks/>
            </p:cNvSpPr>
            <p:nvPr userDrawn="1"/>
          </p:nvSpPr>
          <p:spPr bwMode="auto">
            <a:xfrm>
              <a:off x="2757" y="2128"/>
              <a:ext cx="66" cy="90"/>
            </a:xfrm>
            <a:custGeom>
              <a:avLst/>
              <a:gdLst>
                <a:gd name="T0" fmla="*/ 1 w 28"/>
                <a:gd name="T1" fmla="*/ 12 h 38"/>
                <a:gd name="T2" fmla="*/ 14 w 28"/>
                <a:gd name="T3" fmla="*/ 36 h 38"/>
                <a:gd name="T4" fmla="*/ 16 w 28"/>
                <a:gd name="T5" fmla="*/ 38 h 38"/>
                <a:gd name="T6" fmla="*/ 25 w 28"/>
                <a:gd name="T7" fmla="*/ 27 h 38"/>
                <a:gd name="T8" fmla="*/ 28 w 28"/>
                <a:gd name="T9" fmla="*/ 12 h 38"/>
                <a:gd name="T10" fmla="*/ 26 w 28"/>
                <a:gd name="T11" fmla="*/ 0 h 38"/>
                <a:gd name="T12" fmla="*/ 5 w 28"/>
                <a:gd name="T13" fmla="*/ 3 h 38"/>
                <a:gd name="T14" fmla="*/ 0 w 28"/>
                <a:gd name="T15" fmla="*/ 7 h 38"/>
                <a:gd name="T16" fmla="*/ 1 w 28"/>
                <a:gd name="T17"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2" name="Freeform 48"/>
            <p:cNvSpPr>
              <a:spLocks/>
            </p:cNvSpPr>
            <p:nvPr userDrawn="1"/>
          </p:nvSpPr>
          <p:spPr bwMode="auto">
            <a:xfrm>
              <a:off x="2768" y="2142"/>
              <a:ext cx="45" cy="59"/>
            </a:xfrm>
            <a:custGeom>
              <a:avLst/>
              <a:gdLst>
                <a:gd name="T0" fmla="*/ 10 w 19"/>
                <a:gd name="T1" fmla="*/ 22 h 25"/>
                <a:gd name="T2" fmla="*/ 1 w 19"/>
                <a:gd name="T3" fmla="*/ 4 h 25"/>
                <a:gd name="T4" fmla="*/ 0 w 19"/>
                <a:gd name="T5" fmla="*/ 2 h 25"/>
                <a:gd name="T6" fmla="*/ 2 w 19"/>
                <a:gd name="T7" fmla="*/ 1 h 25"/>
                <a:gd name="T8" fmla="*/ 17 w 19"/>
                <a:gd name="T9" fmla="*/ 0 h 25"/>
                <a:gd name="T10" fmla="*/ 19 w 19"/>
                <a:gd name="T11" fmla="*/ 4 h 25"/>
                <a:gd name="T12" fmla="*/ 17 w 19"/>
                <a:gd name="T13" fmla="*/ 17 h 25"/>
                <a:gd name="T14" fmla="*/ 12 w 19"/>
                <a:gd name="T15" fmla="*/ 25 h 25"/>
                <a:gd name="T16" fmla="*/ 10 w 19"/>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3" name="Freeform 49"/>
            <p:cNvSpPr>
              <a:spLocks/>
            </p:cNvSpPr>
            <p:nvPr userDrawn="1"/>
          </p:nvSpPr>
          <p:spPr bwMode="auto">
            <a:xfrm>
              <a:off x="2702" y="2164"/>
              <a:ext cx="85" cy="73"/>
            </a:xfrm>
            <a:custGeom>
              <a:avLst/>
              <a:gdLst>
                <a:gd name="T0" fmla="*/ 15 w 36"/>
                <a:gd name="T1" fmla="*/ 2 h 31"/>
                <a:gd name="T2" fmla="*/ 1 w 36"/>
                <a:gd name="T3" fmla="*/ 23 h 31"/>
                <a:gd name="T4" fmla="*/ 0 w 36"/>
                <a:gd name="T5" fmla="*/ 25 h 31"/>
                <a:gd name="T6" fmla="*/ 17 w 36"/>
                <a:gd name="T7" fmla="*/ 31 h 31"/>
                <a:gd name="T8" fmla="*/ 27 w 36"/>
                <a:gd name="T9" fmla="*/ 30 h 31"/>
                <a:gd name="T10" fmla="*/ 36 w 36"/>
                <a:gd name="T11" fmla="*/ 25 h 31"/>
                <a:gd name="T12" fmla="*/ 35 w 36"/>
                <a:gd name="T13" fmla="*/ 23 h 31"/>
                <a:gd name="T14" fmla="*/ 21 w 36"/>
                <a:gd name="T15" fmla="*/ 3 h 31"/>
                <a:gd name="T16" fmla="*/ 18 w 36"/>
                <a:gd name="T17" fmla="*/ 0 h 31"/>
                <a:gd name="T18" fmla="*/ 15 w 36"/>
                <a:gd name="T19"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4" name="Freeform 50"/>
            <p:cNvSpPr>
              <a:spLocks/>
            </p:cNvSpPr>
            <p:nvPr userDrawn="1"/>
          </p:nvSpPr>
          <p:spPr bwMode="auto">
            <a:xfrm>
              <a:off x="2719" y="2180"/>
              <a:ext cx="52" cy="45"/>
            </a:xfrm>
            <a:custGeom>
              <a:avLst/>
              <a:gdLst>
                <a:gd name="T0" fmla="*/ 1 w 22"/>
                <a:gd name="T1" fmla="*/ 14 h 19"/>
                <a:gd name="T2" fmla="*/ 10 w 22"/>
                <a:gd name="T3" fmla="*/ 1 h 19"/>
                <a:gd name="T4" fmla="*/ 11 w 22"/>
                <a:gd name="T5" fmla="*/ 0 h 19"/>
                <a:gd name="T6" fmla="*/ 12 w 22"/>
                <a:gd name="T7" fmla="*/ 1 h 19"/>
                <a:gd name="T8" fmla="*/ 21 w 22"/>
                <a:gd name="T9" fmla="*/ 14 h 19"/>
                <a:gd name="T10" fmla="*/ 22 w 22"/>
                <a:gd name="T11" fmla="*/ 17 h 19"/>
                <a:gd name="T12" fmla="*/ 10 w 22"/>
                <a:gd name="T13" fmla="*/ 19 h 19"/>
                <a:gd name="T14" fmla="*/ 0 w 22"/>
                <a:gd name="T15" fmla="*/ 16 h 19"/>
                <a:gd name="T16" fmla="*/ 1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5" name="Freeform 51"/>
            <p:cNvSpPr>
              <a:spLocks noEditPoints="1"/>
            </p:cNvSpPr>
            <p:nvPr userDrawn="1"/>
          </p:nvSpPr>
          <p:spPr bwMode="auto">
            <a:xfrm>
              <a:off x="2825" y="2279"/>
              <a:ext cx="24" cy="24"/>
            </a:xfrm>
            <a:custGeom>
              <a:avLst/>
              <a:gdLst>
                <a:gd name="T0" fmla="*/ 1 w 10"/>
                <a:gd name="T1" fmla="*/ 5 h 10"/>
                <a:gd name="T2" fmla="*/ 5 w 10"/>
                <a:gd name="T3" fmla="*/ 1 h 10"/>
                <a:gd name="T4" fmla="*/ 9 w 10"/>
                <a:gd name="T5" fmla="*/ 5 h 10"/>
                <a:gd name="T6" fmla="*/ 5 w 10"/>
                <a:gd name="T7" fmla="*/ 9 h 10"/>
                <a:gd name="T8" fmla="*/ 1 w 10"/>
                <a:gd name="T9" fmla="*/ 5 h 10"/>
                <a:gd name="T10" fmla="*/ 5 w 10"/>
                <a:gd name="T11" fmla="*/ 10 h 10"/>
                <a:gd name="T12" fmla="*/ 10 w 10"/>
                <a:gd name="T13" fmla="*/ 5 h 10"/>
                <a:gd name="T14" fmla="*/ 5 w 10"/>
                <a:gd name="T15" fmla="*/ 0 h 10"/>
                <a:gd name="T16" fmla="*/ 0 w 10"/>
                <a:gd name="T17" fmla="*/ 5 h 10"/>
                <a:gd name="T18" fmla="*/ 5 w 10"/>
                <a:gd name="T19" fmla="*/ 10 h 10"/>
                <a:gd name="T20" fmla="*/ 4 w 10"/>
                <a:gd name="T21" fmla="*/ 5 h 10"/>
                <a:gd name="T22" fmla="*/ 5 w 10"/>
                <a:gd name="T23" fmla="*/ 5 h 10"/>
                <a:gd name="T24" fmla="*/ 6 w 10"/>
                <a:gd name="T25" fmla="*/ 8 h 10"/>
                <a:gd name="T26" fmla="*/ 7 w 10"/>
                <a:gd name="T27" fmla="*/ 8 h 10"/>
                <a:gd name="T28" fmla="*/ 6 w 10"/>
                <a:gd name="T29" fmla="*/ 5 h 10"/>
                <a:gd name="T30" fmla="*/ 7 w 10"/>
                <a:gd name="T31" fmla="*/ 4 h 10"/>
                <a:gd name="T32" fmla="*/ 5 w 10"/>
                <a:gd name="T33" fmla="*/ 2 h 10"/>
                <a:gd name="T34" fmla="*/ 3 w 10"/>
                <a:gd name="T35" fmla="*/ 2 h 10"/>
                <a:gd name="T36" fmla="*/ 3 w 10"/>
                <a:gd name="T37" fmla="*/ 8 h 10"/>
                <a:gd name="T38" fmla="*/ 4 w 10"/>
                <a:gd name="T39" fmla="*/ 8 h 10"/>
                <a:gd name="T40" fmla="*/ 4 w 10"/>
                <a:gd name="T41" fmla="*/ 5 h 10"/>
                <a:gd name="T42" fmla="*/ 4 w 10"/>
                <a:gd name="T43" fmla="*/ 5 h 10"/>
                <a:gd name="T44" fmla="*/ 4 w 10"/>
                <a:gd name="T45" fmla="*/ 3 h 10"/>
                <a:gd name="T46" fmla="*/ 5 w 10"/>
                <a:gd name="T47" fmla="*/ 3 h 10"/>
                <a:gd name="T48" fmla="*/ 6 w 10"/>
                <a:gd name="T49" fmla="*/ 4 h 10"/>
                <a:gd name="T50" fmla="*/ 5 w 10"/>
                <a:gd name="T51" fmla="*/ 5 h 10"/>
                <a:gd name="T52" fmla="*/ 4 w 10"/>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6" name="Freeform 52"/>
            <p:cNvSpPr>
              <a:spLocks noEditPoints="1"/>
            </p:cNvSpPr>
            <p:nvPr userDrawn="1"/>
          </p:nvSpPr>
          <p:spPr bwMode="auto">
            <a:xfrm>
              <a:off x="3099" y="2279"/>
              <a:ext cx="22" cy="24"/>
            </a:xfrm>
            <a:custGeom>
              <a:avLst/>
              <a:gdLst>
                <a:gd name="T0" fmla="*/ 1 w 9"/>
                <a:gd name="T1" fmla="*/ 5 h 10"/>
                <a:gd name="T2" fmla="*/ 5 w 9"/>
                <a:gd name="T3" fmla="*/ 1 h 10"/>
                <a:gd name="T4" fmla="*/ 8 w 9"/>
                <a:gd name="T5" fmla="*/ 5 h 10"/>
                <a:gd name="T6" fmla="*/ 5 w 9"/>
                <a:gd name="T7" fmla="*/ 9 h 10"/>
                <a:gd name="T8" fmla="*/ 1 w 9"/>
                <a:gd name="T9" fmla="*/ 5 h 10"/>
                <a:gd name="T10" fmla="*/ 5 w 9"/>
                <a:gd name="T11" fmla="*/ 10 h 10"/>
                <a:gd name="T12" fmla="*/ 9 w 9"/>
                <a:gd name="T13" fmla="*/ 5 h 10"/>
                <a:gd name="T14" fmla="*/ 5 w 9"/>
                <a:gd name="T15" fmla="*/ 0 h 10"/>
                <a:gd name="T16" fmla="*/ 0 w 9"/>
                <a:gd name="T17" fmla="*/ 5 h 10"/>
                <a:gd name="T18" fmla="*/ 5 w 9"/>
                <a:gd name="T19" fmla="*/ 10 h 10"/>
                <a:gd name="T20" fmla="*/ 4 w 9"/>
                <a:gd name="T21" fmla="*/ 5 h 10"/>
                <a:gd name="T22" fmla="*/ 5 w 9"/>
                <a:gd name="T23" fmla="*/ 5 h 10"/>
                <a:gd name="T24" fmla="*/ 6 w 9"/>
                <a:gd name="T25" fmla="*/ 8 h 10"/>
                <a:gd name="T26" fmla="*/ 7 w 9"/>
                <a:gd name="T27" fmla="*/ 8 h 10"/>
                <a:gd name="T28" fmla="*/ 5 w 9"/>
                <a:gd name="T29" fmla="*/ 5 h 10"/>
                <a:gd name="T30" fmla="*/ 7 w 9"/>
                <a:gd name="T31" fmla="*/ 4 h 10"/>
                <a:gd name="T32" fmla="*/ 5 w 9"/>
                <a:gd name="T33" fmla="*/ 2 h 10"/>
                <a:gd name="T34" fmla="*/ 3 w 9"/>
                <a:gd name="T35" fmla="*/ 2 h 10"/>
                <a:gd name="T36" fmla="*/ 3 w 9"/>
                <a:gd name="T37" fmla="*/ 8 h 10"/>
                <a:gd name="T38" fmla="*/ 4 w 9"/>
                <a:gd name="T39" fmla="*/ 8 h 10"/>
                <a:gd name="T40" fmla="*/ 4 w 9"/>
                <a:gd name="T41" fmla="*/ 5 h 10"/>
                <a:gd name="T42" fmla="*/ 4 w 9"/>
                <a:gd name="T43" fmla="*/ 5 h 10"/>
                <a:gd name="T44" fmla="*/ 4 w 9"/>
                <a:gd name="T45" fmla="*/ 3 h 10"/>
                <a:gd name="T46" fmla="*/ 5 w 9"/>
                <a:gd name="T47" fmla="*/ 3 h 10"/>
                <a:gd name="T48" fmla="*/ 6 w 9"/>
                <a:gd name="T49" fmla="*/ 4 h 10"/>
                <a:gd name="T50" fmla="*/ 5 w 9"/>
                <a:gd name="T51" fmla="*/ 5 h 10"/>
                <a:gd name="T52" fmla="*/ 4 w 9"/>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7" name="Freeform 53"/>
            <p:cNvSpPr>
              <a:spLocks/>
            </p:cNvSpPr>
            <p:nvPr userDrawn="1"/>
          </p:nvSpPr>
          <p:spPr bwMode="auto">
            <a:xfrm>
              <a:off x="2927" y="2015"/>
              <a:ext cx="229" cy="290"/>
            </a:xfrm>
            <a:custGeom>
              <a:avLst/>
              <a:gdLst>
                <a:gd name="T0" fmla="*/ 7 w 97"/>
                <a:gd name="T1" fmla="*/ 0 h 123"/>
                <a:gd name="T2" fmla="*/ 8 w 97"/>
                <a:gd name="T3" fmla="*/ 0 h 123"/>
                <a:gd name="T4" fmla="*/ 50 w 97"/>
                <a:gd name="T5" fmla="*/ 10 h 123"/>
                <a:gd name="T6" fmla="*/ 89 w 97"/>
                <a:gd name="T7" fmla="*/ 0 h 123"/>
                <a:gd name="T8" fmla="*/ 90 w 97"/>
                <a:gd name="T9" fmla="*/ 1 h 123"/>
                <a:gd name="T10" fmla="*/ 97 w 97"/>
                <a:gd name="T11" fmla="*/ 38 h 123"/>
                <a:gd name="T12" fmla="*/ 50 w 97"/>
                <a:gd name="T13" fmla="*/ 123 h 123"/>
                <a:gd name="T14" fmla="*/ 50 w 97"/>
                <a:gd name="T15" fmla="*/ 123 h 123"/>
                <a:gd name="T16" fmla="*/ 0 w 97"/>
                <a:gd name="T17" fmla="*/ 34 h 123"/>
                <a:gd name="T18" fmla="*/ 7 w 97"/>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8" name="Freeform 54"/>
            <p:cNvSpPr>
              <a:spLocks/>
            </p:cNvSpPr>
            <p:nvPr userDrawn="1"/>
          </p:nvSpPr>
          <p:spPr bwMode="auto">
            <a:xfrm>
              <a:off x="2946" y="2043"/>
              <a:ext cx="191" cy="241"/>
            </a:xfrm>
            <a:custGeom>
              <a:avLst/>
              <a:gdLst>
                <a:gd name="T0" fmla="*/ 4 w 81"/>
                <a:gd name="T1" fmla="*/ 0 h 102"/>
                <a:gd name="T2" fmla="*/ 4 w 81"/>
                <a:gd name="T3" fmla="*/ 0 h 102"/>
                <a:gd name="T4" fmla="*/ 0 w 81"/>
                <a:gd name="T5" fmla="*/ 25 h 102"/>
                <a:gd name="T6" fmla="*/ 42 w 81"/>
                <a:gd name="T7" fmla="*/ 102 h 102"/>
                <a:gd name="T8" fmla="*/ 42 w 81"/>
                <a:gd name="T9" fmla="*/ 102 h 102"/>
                <a:gd name="T10" fmla="*/ 81 w 81"/>
                <a:gd name="T11" fmla="*/ 28 h 102"/>
                <a:gd name="T12" fmla="*/ 76 w 81"/>
                <a:gd name="T13" fmla="*/ 0 h 102"/>
                <a:gd name="T14" fmla="*/ 76 w 81"/>
                <a:gd name="T15" fmla="*/ 0 h 102"/>
                <a:gd name="T16" fmla="*/ 41 w 81"/>
                <a:gd name="T17" fmla="*/ 7 h 102"/>
                <a:gd name="T18" fmla="*/ 4 w 81"/>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9" name="Freeform 55"/>
            <p:cNvSpPr>
              <a:spLocks/>
            </p:cNvSpPr>
            <p:nvPr userDrawn="1"/>
          </p:nvSpPr>
          <p:spPr bwMode="auto">
            <a:xfrm>
              <a:off x="2960" y="2058"/>
              <a:ext cx="165" cy="212"/>
            </a:xfrm>
            <a:custGeom>
              <a:avLst/>
              <a:gdLst>
                <a:gd name="T0" fmla="*/ 2 w 70"/>
                <a:gd name="T1" fmla="*/ 0 h 90"/>
                <a:gd name="T2" fmla="*/ 3 w 70"/>
                <a:gd name="T3" fmla="*/ 0 h 90"/>
                <a:gd name="T4" fmla="*/ 36 w 70"/>
                <a:gd name="T5" fmla="*/ 5 h 90"/>
                <a:gd name="T6" fmla="*/ 67 w 70"/>
                <a:gd name="T7" fmla="*/ 0 h 90"/>
                <a:gd name="T8" fmla="*/ 67 w 70"/>
                <a:gd name="T9" fmla="*/ 1 h 90"/>
                <a:gd name="T10" fmla="*/ 70 w 70"/>
                <a:gd name="T11" fmla="*/ 21 h 90"/>
                <a:gd name="T12" fmla="*/ 36 w 70"/>
                <a:gd name="T13" fmla="*/ 90 h 90"/>
                <a:gd name="T14" fmla="*/ 36 w 70"/>
                <a:gd name="T15" fmla="*/ 90 h 90"/>
                <a:gd name="T16" fmla="*/ 0 w 70"/>
                <a:gd name="T17" fmla="*/ 18 h 90"/>
                <a:gd name="T18" fmla="*/ 2 w 70"/>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0" name="Freeform 56"/>
            <p:cNvSpPr>
              <a:spLocks/>
            </p:cNvSpPr>
            <p:nvPr userDrawn="1"/>
          </p:nvSpPr>
          <p:spPr bwMode="auto">
            <a:xfrm>
              <a:off x="3031" y="2142"/>
              <a:ext cx="19" cy="22"/>
            </a:xfrm>
            <a:custGeom>
              <a:avLst/>
              <a:gdLst>
                <a:gd name="T0" fmla="*/ 8 w 8"/>
                <a:gd name="T1" fmla="*/ 9 h 9"/>
                <a:gd name="T2" fmla="*/ 8 w 8"/>
                <a:gd name="T3" fmla="*/ 1 h 9"/>
                <a:gd name="T4" fmla="*/ 1 w 8"/>
                <a:gd name="T5" fmla="*/ 0 h 9"/>
                <a:gd name="T6" fmla="*/ 0 w 8"/>
                <a:gd name="T7" fmla="*/ 1 h 9"/>
                <a:gd name="T8" fmla="*/ 8 w 8"/>
                <a:gd name="T9" fmla="*/ 9 h 9"/>
              </a:gdLst>
              <a:ahLst/>
              <a:cxnLst>
                <a:cxn ang="0">
                  <a:pos x="T0" y="T1"/>
                </a:cxn>
                <a:cxn ang="0">
                  <a:pos x="T2" y="T3"/>
                </a:cxn>
                <a:cxn ang="0">
                  <a:pos x="T4" y="T5"/>
                </a:cxn>
                <a:cxn ang="0">
                  <a:pos x="T6" y="T7"/>
                </a:cxn>
                <a:cxn ang="0">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1" name="Freeform 57"/>
            <p:cNvSpPr>
              <a:spLocks/>
            </p:cNvSpPr>
            <p:nvPr userDrawn="1"/>
          </p:nvSpPr>
          <p:spPr bwMode="auto">
            <a:xfrm>
              <a:off x="3000" y="2088"/>
              <a:ext cx="73" cy="73"/>
            </a:xfrm>
            <a:custGeom>
              <a:avLst/>
              <a:gdLst>
                <a:gd name="T0" fmla="*/ 23 w 31"/>
                <a:gd name="T1" fmla="*/ 25 h 31"/>
                <a:gd name="T2" fmla="*/ 23 w 31"/>
                <a:gd name="T3" fmla="*/ 31 h 31"/>
                <a:gd name="T4" fmla="*/ 31 w 31"/>
                <a:gd name="T5" fmla="*/ 23 h 31"/>
                <a:gd name="T6" fmla="*/ 7 w 31"/>
                <a:gd name="T7" fmla="*/ 9 h 31"/>
                <a:gd name="T8" fmla="*/ 8 w 31"/>
                <a:gd name="T9" fmla="*/ 7 h 31"/>
                <a:gd name="T10" fmla="*/ 13 w 31"/>
                <a:gd name="T11" fmla="*/ 8 h 31"/>
                <a:gd name="T12" fmla="*/ 16 w 31"/>
                <a:gd name="T13" fmla="*/ 7 h 31"/>
                <a:gd name="T14" fmla="*/ 11 w 31"/>
                <a:gd name="T15" fmla="*/ 5 h 31"/>
                <a:gd name="T16" fmla="*/ 11 w 31"/>
                <a:gd name="T17" fmla="*/ 5 h 31"/>
                <a:gd name="T18" fmla="*/ 18 w 31"/>
                <a:gd name="T19" fmla="*/ 4 h 31"/>
                <a:gd name="T20" fmla="*/ 15 w 31"/>
                <a:gd name="T21" fmla="*/ 1 h 31"/>
                <a:gd name="T22" fmla="*/ 10 w 31"/>
                <a:gd name="T23" fmla="*/ 0 h 31"/>
                <a:gd name="T24" fmla="*/ 0 w 31"/>
                <a:gd name="T25" fmla="*/ 9 h 31"/>
                <a:gd name="T26" fmla="*/ 10 w 31"/>
                <a:gd name="T27" fmla="*/ 20 h 31"/>
                <a:gd name="T28" fmla="*/ 18 w 31"/>
                <a:gd name="T29" fmla="*/ 21 h 31"/>
                <a:gd name="T30" fmla="*/ 23 w 31"/>
                <a:gd name="T31"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2" name="Freeform 58"/>
            <p:cNvSpPr>
              <a:spLocks/>
            </p:cNvSpPr>
            <p:nvPr userDrawn="1"/>
          </p:nvSpPr>
          <p:spPr bwMode="auto">
            <a:xfrm>
              <a:off x="3033" y="2079"/>
              <a:ext cx="40" cy="37"/>
            </a:xfrm>
            <a:custGeom>
              <a:avLst/>
              <a:gdLst>
                <a:gd name="T0" fmla="*/ 0 w 17"/>
                <a:gd name="T1" fmla="*/ 14 h 16"/>
                <a:gd name="T2" fmla="*/ 0 w 17"/>
                <a:gd name="T3" fmla="*/ 15 h 16"/>
                <a:gd name="T4" fmla="*/ 8 w 17"/>
                <a:gd name="T5" fmla="*/ 16 h 16"/>
                <a:gd name="T6" fmla="*/ 9 w 17"/>
                <a:gd name="T7" fmla="*/ 16 h 16"/>
                <a:gd name="T8" fmla="*/ 17 w 17"/>
                <a:gd name="T9" fmla="*/ 9 h 16"/>
                <a:gd name="T10" fmla="*/ 17 w 17"/>
                <a:gd name="T11" fmla="*/ 7 h 16"/>
                <a:gd name="T12" fmla="*/ 15 w 17"/>
                <a:gd name="T13" fmla="*/ 4 h 16"/>
                <a:gd name="T14" fmla="*/ 13 w 17"/>
                <a:gd name="T15" fmla="*/ 5 h 16"/>
                <a:gd name="T16" fmla="*/ 10 w 17"/>
                <a:gd name="T17" fmla="*/ 7 h 16"/>
                <a:gd name="T18" fmla="*/ 9 w 17"/>
                <a:gd name="T19" fmla="*/ 8 h 16"/>
                <a:gd name="T20" fmla="*/ 8 w 17"/>
                <a:gd name="T21" fmla="*/ 5 h 16"/>
                <a:gd name="T22" fmla="*/ 6 w 17"/>
                <a:gd name="T23" fmla="*/ 2 h 16"/>
                <a:gd name="T24" fmla="*/ 3 w 17"/>
                <a:gd name="T25" fmla="*/ 1 h 16"/>
                <a:gd name="T26" fmla="*/ 2 w 17"/>
                <a:gd name="T27" fmla="*/ 0 h 16"/>
                <a:gd name="T28" fmla="*/ 1 w 17"/>
                <a:gd name="T29" fmla="*/ 1 h 16"/>
                <a:gd name="T30" fmla="*/ 1 w 17"/>
                <a:gd name="T31" fmla="*/ 3 h 16"/>
                <a:gd name="T32" fmla="*/ 6 w 17"/>
                <a:gd name="T33" fmla="*/ 8 h 16"/>
                <a:gd name="T34" fmla="*/ 5 w 17"/>
                <a:gd name="T35" fmla="*/ 10 h 16"/>
                <a:gd name="T36" fmla="*/ 6 w 17"/>
                <a:gd name="T37" fmla="*/ 10 h 16"/>
                <a:gd name="T38" fmla="*/ 7 w 17"/>
                <a:gd name="T39" fmla="*/ 11 h 16"/>
                <a:gd name="T40" fmla="*/ 6 w 17"/>
                <a:gd name="T41" fmla="*/ 12 h 16"/>
                <a:gd name="T42" fmla="*/ 5 w 17"/>
                <a:gd name="T43" fmla="*/ 12 h 16"/>
                <a:gd name="T44" fmla="*/ 5 w 17"/>
                <a:gd name="T45" fmla="*/ 12 h 16"/>
                <a:gd name="T46" fmla="*/ 4 w 17"/>
                <a:gd name="T47" fmla="*/ 12 h 16"/>
                <a:gd name="T48" fmla="*/ 0 w 17"/>
                <a:gd name="T4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3" name="Freeform 59"/>
            <p:cNvSpPr>
              <a:spLocks/>
            </p:cNvSpPr>
            <p:nvPr userDrawn="1"/>
          </p:nvSpPr>
          <p:spPr bwMode="auto">
            <a:xfrm>
              <a:off x="3031" y="2091"/>
              <a:ext cx="4" cy="4"/>
            </a:xfrm>
            <a:custGeom>
              <a:avLst/>
              <a:gdLst>
                <a:gd name="T0" fmla="*/ 0 w 2"/>
                <a:gd name="T1" fmla="*/ 0 h 2"/>
                <a:gd name="T2" fmla="*/ 2 w 2"/>
                <a:gd name="T3" fmla="*/ 1 h 2"/>
                <a:gd name="T4" fmla="*/ 2 w 2"/>
                <a:gd name="T5" fmla="*/ 1 h 2"/>
                <a:gd name="T6" fmla="*/ 1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4" name="Freeform 60"/>
            <p:cNvSpPr>
              <a:spLocks/>
            </p:cNvSpPr>
            <p:nvPr userDrawn="1"/>
          </p:nvSpPr>
          <p:spPr bwMode="auto">
            <a:xfrm>
              <a:off x="3021" y="2154"/>
              <a:ext cx="48" cy="45"/>
            </a:xfrm>
            <a:custGeom>
              <a:avLst/>
              <a:gdLst>
                <a:gd name="T0" fmla="*/ 2 w 20"/>
                <a:gd name="T1" fmla="*/ 0 h 19"/>
                <a:gd name="T2" fmla="*/ 2 w 20"/>
                <a:gd name="T3" fmla="*/ 0 h 19"/>
                <a:gd name="T4" fmla="*/ 0 w 20"/>
                <a:gd name="T5" fmla="*/ 4 h 19"/>
                <a:gd name="T6" fmla="*/ 7 w 20"/>
                <a:gd name="T7" fmla="*/ 11 h 19"/>
                <a:gd name="T8" fmla="*/ 12 w 20"/>
                <a:gd name="T9" fmla="*/ 11 h 19"/>
                <a:gd name="T10" fmla="*/ 15 w 20"/>
                <a:gd name="T11" fmla="*/ 14 h 19"/>
                <a:gd name="T12" fmla="*/ 15 w 20"/>
                <a:gd name="T13" fmla="*/ 19 h 19"/>
                <a:gd name="T14" fmla="*/ 20 w 20"/>
                <a:gd name="T15" fmla="*/ 13 h 19"/>
                <a:gd name="T16" fmla="*/ 2 w 20"/>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5"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Lst>
              <a:ahLst/>
              <a:cxnLst>
                <a:cxn ang="0">
                  <a:pos x="T0" y="T1"/>
                </a:cxn>
                <a:cxn ang="0">
                  <a:pos x="T2" y="T3"/>
                </a:cxn>
                <a:cxn ang="0">
                  <a:pos x="T4" y="T5"/>
                </a:cxn>
                <a:cxn ang="0">
                  <a:pos x="T6" y="T7"/>
                </a:cxn>
                <a:cxn ang="0">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6" name="Freeform 62"/>
            <p:cNvSpPr>
              <a:spLocks/>
            </p:cNvSpPr>
            <p:nvPr userDrawn="1"/>
          </p:nvSpPr>
          <p:spPr bwMode="auto">
            <a:xfrm>
              <a:off x="3026" y="2190"/>
              <a:ext cx="35" cy="42"/>
            </a:xfrm>
            <a:custGeom>
              <a:avLst/>
              <a:gdLst>
                <a:gd name="T0" fmla="*/ 3 w 15"/>
                <a:gd name="T1" fmla="*/ 1 h 18"/>
                <a:gd name="T2" fmla="*/ 4 w 15"/>
                <a:gd name="T3" fmla="*/ 0 h 18"/>
                <a:gd name="T4" fmla="*/ 0 w 15"/>
                <a:gd name="T5" fmla="*/ 5 h 18"/>
                <a:gd name="T6" fmla="*/ 12 w 15"/>
                <a:gd name="T7" fmla="*/ 17 h 18"/>
                <a:gd name="T8" fmla="*/ 12 w 15"/>
                <a:gd name="T9" fmla="*/ 17 h 18"/>
                <a:gd name="T10" fmla="*/ 12 w 15"/>
                <a:gd name="T11" fmla="*/ 18 h 18"/>
                <a:gd name="T12" fmla="*/ 15 w 15"/>
                <a:gd name="T13" fmla="*/ 13 h 18"/>
                <a:gd name="T14" fmla="*/ 3 w 15"/>
                <a:gd name="T15" fmla="*/ 1 h 18"/>
                <a:gd name="T16" fmla="*/ 3 w 15"/>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7" name="Freeform 63"/>
            <p:cNvSpPr>
              <a:spLocks/>
            </p:cNvSpPr>
            <p:nvPr userDrawn="1"/>
          </p:nvSpPr>
          <p:spPr bwMode="auto">
            <a:xfrm>
              <a:off x="3040" y="2223"/>
              <a:ext cx="10" cy="33"/>
            </a:xfrm>
            <a:custGeom>
              <a:avLst/>
              <a:gdLst>
                <a:gd name="T0" fmla="*/ 0 w 4"/>
                <a:gd name="T1" fmla="*/ 0 h 14"/>
                <a:gd name="T2" fmla="*/ 0 w 4"/>
                <a:gd name="T3" fmla="*/ 11 h 14"/>
                <a:gd name="T4" fmla="*/ 2 w 4"/>
                <a:gd name="T5" fmla="*/ 14 h 14"/>
                <a:gd name="T6" fmla="*/ 4 w 4"/>
                <a:gd name="T7" fmla="*/ 11 h 14"/>
                <a:gd name="T8" fmla="*/ 4 w 4"/>
                <a:gd name="T9" fmla="*/ 4 h 14"/>
                <a:gd name="T10" fmla="*/ 3 w 4"/>
                <a:gd name="T11" fmla="*/ 1 h 14"/>
                <a:gd name="T12" fmla="*/ 0 w 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8" name="Freeform 64"/>
            <p:cNvSpPr>
              <a:spLocks/>
            </p:cNvSpPr>
            <p:nvPr userDrawn="1"/>
          </p:nvSpPr>
          <p:spPr bwMode="auto">
            <a:xfrm>
              <a:off x="3033" y="2232"/>
              <a:ext cx="5" cy="17"/>
            </a:xfrm>
            <a:custGeom>
              <a:avLst/>
              <a:gdLst>
                <a:gd name="T0" fmla="*/ 2 w 2"/>
                <a:gd name="T1" fmla="*/ 4 h 7"/>
                <a:gd name="T2" fmla="*/ 1 w 2"/>
                <a:gd name="T3" fmla="*/ 0 h 7"/>
                <a:gd name="T4" fmla="*/ 0 w 2"/>
                <a:gd name="T5" fmla="*/ 4 h 7"/>
                <a:gd name="T6" fmla="*/ 1 w 2"/>
                <a:gd name="T7" fmla="*/ 7 h 7"/>
                <a:gd name="T8" fmla="*/ 2 w 2"/>
                <a:gd name="T9" fmla="*/ 5 h 7"/>
                <a:gd name="T10" fmla="*/ 2 w 2"/>
                <a:gd name="T11" fmla="*/ 4 h 7"/>
              </a:gdLst>
              <a:ahLst/>
              <a:cxnLst>
                <a:cxn ang="0">
                  <a:pos x="T0" y="T1"/>
                </a:cxn>
                <a:cxn ang="0">
                  <a:pos x="T2" y="T3"/>
                </a:cxn>
                <a:cxn ang="0">
                  <a:pos x="T4" y="T5"/>
                </a:cxn>
                <a:cxn ang="0">
                  <a:pos x="T6" y="T7"/>
                </a:cxn>
                <a:cxn ang="0">
                  <a:pos x="T8" y="T9"/>
                </a:cxn>
                <a:cxn ang="0">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pic>
        <p:nvPicPr>
          <p:cNvPr id="6217" name="Picture 7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956550"/>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EDF76F1-3ADF-4FF3-BBE1-21AFC1841CD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3599756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817B59D-71DD-4F2B-B9E4-5BA463B755A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50984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533568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6C61F49-8CB0-4A24-842A-D81DBFBCC9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7857326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8BD3891-CA03-4F0A-A7DB-2E19A50AFF3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3071041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1794AD0-A8AF-4149-86AC-681EB08F093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7172885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7DF00EC-B206-47B2-A6CC-C472C79DD81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3814878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7EE0F7F-2E36-4B62-B8BC-57DE6628369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5338348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8DFAB88-3A06-4CA5-ABE7-E13840FCED9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2640785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C477533-F9E0-49EB-9CAE-BED2B8A0302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8443798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BEBFF8F-1A5E-4C08-8DEF-14B1F6E5209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5597832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9" name="Freeform 42"/>
            <p:cNvSpPr>
              <a:spLocks/>
            </p:cNvSpPr>
            <p:nvPr userDrawn="1"/>
          </p:nvSpPr>
          <p:spPr bwMode="auto">
            <a:xfrm>
              <a:off x="2674" y="2079"/>
              <a:ext cx="142" cy="45"/>
            </a:xfrm>
            <a:custGeom>
              <a:avLst/>
              <a:gdLst>
                <a:gd name="T0" fmla="*/ 2066 w 60"/>
                <a:gd name="T1" fmla="*/ 44652 h 19"/>
                <a:gd name="T2" fmla="*/ 49009 w 60"/>
                <a:gd name="T3" fmla="*/ 44652 h 19"/>
                <a:gd name="T4" fmla="*/ 64821 w 60"/>
                <a:gd name="T5" fmla="*/ 35458 h 19"/>
                <a:gd name="T6" fmla="*/ 61176 w 60"/>
                <a:gd name="T7" fmla="*/ 18853 h 19"/>
                <a:gd name="T8" fmla="*/ 69923 w 60"/>
                <a:gd name="T9" fmla="*/ 8784 h 19"/>
                <a:gd name="T10" fmla="*/ 78557 w 60"/>
                <a:gd name="T11" fmla="*/ 18853 h 19"/>
                <a:gd name="T12" fmla="*/ 71873 w 60"/>
                <a:gd name="T13" fmla="*/ 35458 h 19"/>
                <a:gd name="T14" fmla="*/ 86431 w 60"/>
                <a:gd name="T15" fmla="*/ 44652 h 19"/>
                <a:gd name="T16" fmla="*/ 131139 w 60"/>
                <a:gd name="T17" fmla="*/ 44652 h 19"/>
                <a:gd name="T18" fmla="*/ 139730 w 60"/>
                <a:gd name="T19" fmla="*/ 44652 h 19"/>
                <a:gd name="T20" fmla="*/ 109295 w 60"/>
                <a:gd name="T21" fmla="*/ 8784 h 19"/>
                <a:gd name="T22" fmla="*/ 69923 w 60"/>
                <a:gd name="T23" fmla="*/ 0 h 19"/>
                <a:gd name="T24" fmla="*/ 27389 w 60"/>
                <a:gd name="T25" fmla="*/ 8784 h 19"/>
                <a:gd name="T26" fmla="*/ 0 w 60"/>
                <a:gd name="T27" fmla="*/ 44652 h 19"/>
                <a:gd name="T28" fmla="*/ 2066 w 60"/>
                <a:gd name="T29" fmla="*/ 44652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 name="Freeform 43"/>
            <p:cNvSpPr>
              <a:spLocks/>
            </p:cNvSpPr>
            <p:nvPr userDrawn="1"/>
          </p:nvSpPr>
          <p:spPr bwMode="auto">
            <a:xfrm>
              <a:off x="2693" y="2093"/>
              <a:ext cx="35" cy="21"/>
            </a:xfrm>
            <a:custGeom>
              <a:avLst/>
              <a:gdLst>
                <a:gd name="T0" fmla="*/ 26297 w 15"/>
                <a:gd name="T1" fmla="*/ 16606 h 9"/>
                <a:gd name="T2" fmla="*/ 1932 w 15"/>
                <a:gd name="T3" fmla="*/ 16606 h 9"/>
                <a:gd name="T4" fmla="*/ 0 w 15"/>
                <a:gd name="T5" fmla="*/ 16606 h 9"/>
                <a:gd name="T6" fmla="*/ 26297 w 15"/>
                <a:gd name="T7" fmla="*/ 0 h 9"/>
                <a:gd name="T8" fmla="*/ 26297 w 15"/>
                <a:gd name="T9" fmla="*/ 0 h 9"/>
                <a:gd name="T10" fmla="*/ 26297 w 15"/>
                <a:gd name="T11" fmla="*/ 5957 h 9"/>
                <a:gd name="T12" fmla="*/ 30858 w 15"/>
                <a:gd name="T13" fmla="*/ 16606 h 9"/>
                <a:gd name="T14" fmla="*/ 26297 w 15"/>
                <a:gd name="T15" fmla="*/ 16606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1" name="Freeform 44"/>
            <p:cNvSpPr>
              <a:spLocks/>
            </p:cNvSpPr>
            <p:nvPr userDrawn="1"/>
          </p:nvSpPr>
          <p:spPr bwMode="auto">
            <a:xfrm>
              <a:off x="2759" y="2093"/>
              <a:ext cx="35" cy="19"/>
            </a:xfrm>
            <a:custGeom>
              <a:avLst/>
              <a:gdLst>
                <a:gd name="T0" fmla="*/ 4508 w 15"/>
                <a:gd name="T1" fmla="*/ 19183 h 8"/>
                <a:gd name="T2" fmla="*/ 1932 w 15"/>
                <a:gd name="T3" fmla="*/ 19183 h 8"/>
                <a:gd name="T4" fmla="*/ 5957 w 15"/>
                <a:gd name="T5" fmla="*/ 7192 h 8"/>
                <a:gd name="T6" fmla="*/ 5957 w 15"/>
                <a:gd name="T7" fmla="*/ 0 h 8"/>
                <a:gd name="T8" fmla="*/ 5957 w 15"/>
                <a:gd name="T9" fmla="*/ 0 h 8"/>
                <a:gd name="T10" fmla="*/ 30858 w 15"/>
                <a:gd name="T11" fmla="*/ 19183 h 8"/>
                <a:gd name="T12" fmla="*/ 30858 w 15"/>
                <a:gd name="T13" fmla="*/ 19183 h 8"/>
                <a:gd name="T14" fmla="*/ 4508 w 15"/>
                <a:gd name="T15" fmla="*/ 19183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2" name="Freeform 45"/>
            <p:cNvSpPr>
              <a:spLocks/>
            </p:cNvSpPr>
            <p:nvPr userDrawn="1"/>
          </p:nvSpPr>
          <p:spPr bwMode="auto">
            <a:xfrm>
              <a:off x="2667" y="2131"/>
              <a:ext cx="66" cy="87"/>
            </a:xfrm>
            <a:custGeom>
              <a:avLst/>
              <a:gdLst>
                <a:gd name="T0" fmla="*/ 63101 w 28"/>
                <a:gd name="T1" fmla="*/ 13142 h 37"/>
                <a:gd name="T2" fmla="*/ 51310 w 28"/>
                <a:gd name="T3" fmla="*/ 2013 h 37"/>
                <a:gd name="T4" fmla="*/ 4818 w 28"/>
                <a:gd name="T5" fmla="*/ 0 h 37"/>
                <a:gd name="T6" fmla="*/ 0 w 28"/>
                <a:gd name="T7" fmla="*/ 24155 h 37"/>
                <a:gd name="T8" fmla="*/ 4818 w 28"/>
                <a:gd name="T9" fmla="*/ 55266 h 37"/>
                <a:gd name="T10" fmla="*/ 26770 w 28"/>
                <a:gd name="T11" fmla="*/ 81434 h 37"/>
                <a:gd name="T12" fmla="*/ 31576 w 28"/>
                <a:gd name="T13" fmla="*/ 74672 h 37"/>
                <a:gd name="T14" fmla="*/ 58134 w 28"/>
                <a:gd name="T15" fmla="*/ 29044 h 37"/>
                <a:gd name="T16" fmla="*/ 63101 w 28"/>
                <a:gd name="T17" fmla="*/ 13142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3" name="Freeform 46"/>
            <p:cNvSpPr>
              <a:spLocks/>
            </p:cNvSpPr>
            <p:nvPr userDrawn="1"/>
          </p:nvSpPr>
          <p:spPr bwMode="auto">
            <a:xfrm>
              <a:off x="2676" y="2142"/>
              <a:ext cx="45" cy="59"/>
            </a:xfrm>
            <a:custGeom>
              <a:avLst/>
              <a:gdLst>
                <a:gd name="T0" fmla="*/ 44652 w 19"/>
                <a:gd name="T1" fmla="*/ 8621 h 25"/>
                <a:gd name="T2" fmla="*/ 18853 w 19"/>
                <a:gd name="T3" fmla="*/ 51842 h 25"/>
                <a:gd name="T4" fmla="*/ 16766 w 19"/>
                <a:gd name="T5" fmla="*/ 56675 h 25"/>
                <a:gd name="T6" fmla="*/ 4903 w 19"/>
                <a:gd name="T7" fmla="*/ 36608 h 25"/>
                <a:gd name="T8" fmla="*/ 0 w 19"/>
                <a:gd name="T9" fmla="*/ 13461 h 25"/>
                <a:gd name="T10" fmla="*/ 2070 w 19"/>
                <a:gd name="T11" fmla="*/ 0 h 25"/>
                <a:gd name="T12" fmla="*/ 37573 w 19"/>
                <a:gd name="T13" fmla="*/ 2048 h 25"/>
                <a:gd name="T14" fmla="*/ 44652 w 19"/>
                <a:gd name="T15" fmla="*/ 4833 h 25"/>
                <a:gd name="T16" fmla="*/ 44652 w 19"/>
                <a:gd name="T17" fmla="*/ 862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4" name="Freeform 47"/>
            <p:cNvSpPr>
              <a:spLocks/>
            </p:cNvSpPr>
            <p:nvPr userDrawn="1"/>
          </p:nvSpPr>
          <p:spPr bwMode="auto">
            <a:xfrm>
              <a:off x="2757" y="2128"/>
              <a:ext cx="66" cy="90"/>
            </a:xfrm>
            <a:custGeom>
              <a:avLst/>
              <a:gdLst>
                <a:gd name="T0" fmla="*/ 2044 w 28"/>
                <a:gd name="T1" fmla="*/ 27502 h 38"/>
                <a:gd name="T2" fmla="*/ 31576 w 28"/>
                <a:gd name="T3" fmla="*/ 83979 h 38"/>
                <a:gd name="T4" fmla="*/ 36399 w 28"/>
                <a:gd name="T5" fmla="*/ 88989 h 38"/>
                <a:gd name="T6" fmla="*/ 56251 w 28"/>
                <a:gd name="T7" fmla="*/ 63561 h 38"/>
                <a:gd name="T8" fmla="*/ 63101 w 28"/>
                <a:gd name="T9" fmla="*/ 27502 h 38"/>
                <a:gd name="T10" fmla="*/ 58134 w 28"/>
                <a:gd name="T11" fmla="*/ 0 h 38"/>
                <a:gd name="T12" fmla="*/ 11357 w 28"/>
                <a:gd name="T13" fmla="*/ 7079 h 38"/>
                <a:gd name="T14" fmla="*/ 0 w 28"/>
                <a:gd name="T15" fmla="*/ 16766 h 38"/>
                <a:gd name="T16" fmla="*/ 2044 w 28"/>
                <a:gd name="T17" fmla="*/ 2750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5" name="Freeform 48"/>
            <p:cNvSpPr>
              <a:spLocks/>
            </p:cNvSpPr>
            <p:nvPr userDrawn="1"/>
          </p:nvSpPr>
          <p:spPr bwMode="auto">
            <a:xfrm>
              <a:off x="2768" y="2142"/>
              <a:ext cx="45" cy="59"/>
            </a:xfrm>
            <a:custGeom>
              <a:avLst/>
              <a:gdLst>
                <a:gd name="T0" fmla="*/ 23845 w 19"/>
                <a:gd name="T1" fmla="*/ 50065 h 25"/>
                <a:gd name="T2" fmla="*/ 2070 w 19"/>
                <a:gd name="T3" fmla="*/ 8621 h 25"/>
                <a:gd name="T4" fmla="*/ 0 w 19"/>
                <a:gd name="T5" fmla="*/ 4833 h 25"/>
                <a:gd name="T6" fmla="*/ 4903 w 19"/>
                <a:gd name="T7" fmla="*/ 2048 h 25"/>
                <a:gd name="T8" fmla="*/ 39709 w 19"/>
                <a:gd name="T9" fmla="*/ 0 h 25"/>
                <a:gd name="T10" fmla="*/ 44652 w 19"/>
                <a:gd name="T11" fmla="*/ 8621 h 25"/>
                <a:gd name="T12" fmla="*/ 39709 w 19"/>
                <a:gd name="T13" fmla="*/ 38369 h 25"/>
                <a:gd name="T14" fmla="*/ 27502 w 19"/>
                <a:gd name="T15" fmla="*/ 56675 h 25"/>
                <a:gd name="T16" fmla="*/ 23845 w 19"/>
                <a:gd name="T17" fmla="*/ 5006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6" name="Freeform 49"/>
            <p:cNvSpPr>
              <a:spLocks/>
            </p:cNvSpPr>
            <p:nvPr userDrawn="1"/>
          </p:nvSpPr>
          <p:spPr bwMode="auto">
            <a:xfrm>
              <a:off x="2702" y="2164"/>
              <a:ext cx="85" cy="73"/>
            </a:xfrm>
            <a:custGeom>
              <a:avLst/>
              <a:gdLst>
                <a:gd name="T0" fmla="*/ 33974 w 36"/>
                <a:gd name="T1" fmla="*/ 4769 h 31"/>
                <a:gd name="T2" fmla="*/ 2052 w 36"/>
                <a:gd name="T3" fmla="*/ 50978 h 31"/>
                <a:gd name="T4" fmla="*/ 0 w 36"/>
                <a:gd name="T5" fmla="*/ 55746 h 31"/>
                <a:gd name="T6" fmla="*/ 38451 w 36"/>
                <a:gd name="T7" fmla="*/ 69089 h 31"/>
                <a:gd name="T8" fmla="*/ 61854 w 36"/>
                <a:gd name="T9" fmla="*/ 66976 h 31"/>
                <a:gd name="T10" fmla="*/ 82334 w 36"/>
                <a:gd name="T11" fmla="*/ 55746 h 31"/>
                <a:gd name="T12" fmla="*/ 80216 w 36"/>
                <a:gd name="T13" fmla="*/ 50978 h 31"/>
                <a:gd name="T14" fmla="*/ 48363 w 36"/>
                <a:gd name="T15" fmla="*/ 6466 h 31"/>
                <a:gd name="T16" fmla="*/ 41740 w 36"/>
                <a:gd name="T17" fmla="*/ 0 h 31"/>
                <a:gd name="T18" fmla="*/ 33974 w 36"/>
                <a:gd name="T19" fmla="*/ 4769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7" name="Freeform 50"/>
            <p:cNvSpPr>
              <a:spLocks/>
            </p:cNvSpPr>
            <p:nvPr userDrawn="1"/>
          </p:nvSpPr>
          <p:spPr bwMode="auto">
            <a:xfrm>
              <a:off x="2719" y="2180"/>
              <a:ext cx="52" cy="45"/>
            </a:xfrm>
            <a:custGeom>
              <a:avLst/>
              <a:gdLst>
                <a:gd name="T0" fmla="*/ 2061 w 22"/>
                <a:gd name="T1" fmla="*/ 32630 h 19"/>
                <a:gd name="T2" fmla="*/ 23532 w 22"/>
                <a:gd name="T3" fmla="*/ 2070 h 19"/>
                <a:gd name="T4" fmla="*/ 25090 w 22"/>
                <a:gd name="T5" fmla="*/ 0 h 19"/>
                <a:gd name="T6" fmla="*/ 27213 w 22"/>
                <a:gd name="T7" fmla="*/ 2070 h 19"/>
                <a:gd name="T8" fmla="*/ 48632 w 22"/>
                <a:gd name="T9" fmla="*/ 32630 h 19"/>
                <a:gd name="T10" fmla="*/ 50745 w 22"/>
                <a:gd name="T11" fmla="*/ 39709 h 19"/>
                <a:gd name="T12" fmla="*/ 23532 w 22"/>
                <a:gd name="T13" fmla="*/ 44652 h 19"/>
                <a:gd name="T14" fmla="*/ 0 w 22"/>
                <a:gd name="T15" fmla="*/ 37573 h 19"/>
                <a:gd name="T16" fmla="*/ 2061 w 22"/>
                <a:gd name="T17" fmla="*/ 3263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8" name="Freeform 51"/>
            <p:cNvSpPr>
              <a:spLocks noEditPoints="1"/>
            </p:cNvSpPr>
            <p:nvPr userDrawn="1"/>
          </p:nvSpPr>
          <p:spPr bwMode="auto">
            <a:xfrm>
              <a:off x="2825" y="2279"/>
              <a:ext cx="24" cy="24"/>
            </a:xfrm>
            <a:custGeom>
              <a:avLst/>
              <a:gdLst>
                <a:gd name="T0" fmla="*/ 2321 w 10"/>
                <a:gd name="T1" fmla="*/ 13368 h 10"/>
                <a:gd name="T2" fmla="*/ 13368 w 10"/>
                <a:gd name="T3" fmla="*/ 2321 h 10"/>
                <a:gd name="T4" fmla="*/ 24290 w 10"/>
                <a:gd name="T5" fmla="*/ 13368 h 10"/>
                <a:gd name="T6" fmla="*/ 13368 w 10"/>
                <a:gd name="T7" fmla="*/ 24290 h 10"/>
                <a:gd name="T8" fmla="*/ 2321 w 10"/>
                <a:gd name="T9" fmla="*/ 13368 h 10"/>
                <a:gd name="T10" fmla="*/ 13368 w 10"/>
                <a:gd name="T11" fmla="*/ 26611 h 10"/>
                <a:gd name="T12" fmla="*/ 26611 w 10"/>
                <a:gd name="T13" fmla="*/ 13368 h 10"/>
                <a:gd name="T14" fmla="*/ 13368 w 10"/>
                <a:gd name="T15" fmla="*/ 0 h 10"/>
                <a:gd name="T16" fmla="*/ 0 w 10"/>
                <a:gd name="T17" fmla="*/ 13368 h 10"/>
                <a:gd name="T18" fmla="*/ 13368 w 10"/>
                <a:gd name="T19" fmla="*/ 26611 h 10"/>
                <a:gd name="T20" fmla="*/ 11088 w 10"/>
                <a:gd name="T21" fmla="*/ 13368 h 10"/>
                <a:gd name="T22" fmla="*/ 13368 w 10"/>
                <a:gd name="T23" fmla="*/ 13368 h 10"/>
                <a:gd name="T24" fmla="*/ 15691 w 10"/>
                <a:gd name="T25" fmla="*/ 21041 h 10"/>
                <a:gd name="T26" fmla="*/ 18720 w 10"/>
                <a:gd name="T27" fmla="*/ 21041 h 10"/>
                <a:gd name="T28" fmla="*/ 15691 w 10"/>
                <a:gd name="T29" fmla="*/ 13368 h 10"/>
                <a:gd name="T30" fmla="*/ 18720 w 10"/>
                <a:gd name="T31" fmla="*/ 11088 h 10"/>
                <a:gd name="T32" fmla="*/ 13368 w 10"/>
                <a:gd name="T33" fmla="*/ 5570 h 10"/>
                <a:gd name="T34" fmla="*/ 7800 w 10"/>
                <a:gd name="T35" fmla="*/ 5570 h 10"/>
                <a:gd name="T36" fmla="*/ 7800 w 10"/>
                <a:gd name="T37" fmla="*/ 21041 h 10"/>
                <a:gd name="T38" fmla="*/ 11088 w 10"/>
                <a:gd name="T39" fmla="*/ 21041 h 10"/>
                <a:gd name="T40" fmla="*/ 11088 w 10"/>
                <a:gd name="T41" fmla="*/ 13368 h 10"/>
                <a:gd name="T42" fmla="*/ 11088 w 10"/>
                <a:gd name="T43" fmla="*/ 13368 h 10"/>
                <a:gd name="T44" fmla="*/ 11088 w 10"/>
                <a:gd name="T45" fmla="*/ 7800 h 10"/>
                <a:gd name="T46" fmla="*/ 13368 w 10"/>
                <a:gd name="T47" fmla="*/ 7800 h 10"/>
                <a:gd name="T48" fmla="*/ 15691 w 10"/>
                <a:gd name="T49" fmla="*/ 11088 h 10"/>
                <a:gd name="T50" fmla="*/ 13368 w 10"/>
                <a:gd name="T51" fmla="*/ 13368 h 10"/>
                <a:gd name="T52" fmla="*/ 11088 w 10"/>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9" name="Freeform 52"/>
            <p:cNvSpPr>
              <a:spLocks noEditPoints="1"/>
            </p:cNvSpPr>
            <p:nvPr userDrawn="1"/>
          </p:nvSpPr>
          <p:spPr bwMode="auto">
            <a:xfrm>
              <a:off x="3099" y="2279"/>
              <a:ext cx="22" cy="24"/>
            </a:xfrm>
            <a:custGeom>
              <a:avLst/>
              <a:gdLst>
                <a:gd name="T0" fmla="*/ 2540 w 9"/>
                <a:gd name="T1" fmla="*/ 13368 h 10"/>
                <a:gd name="T2" fmla="*/ 15178 w 9"/>
                <a:gd name="T3" fmla="*/ 2321 h 10"/>
                <a:gd name="T4" fmla="*/ 25562 w 9"/>
                <a:gd name="T5" fmla="*/ 13368 h 10"/>
                <a:gd name="T6" fmla="*/ 15178 w 9"/>
                <a:gd name="T7" fmla="*/ 24290 h 10"/>
                <a:gd name="T8" fmla="*/ 2540 w 9"/>
                <a:gd name="T9" fmla="*/ 13368 h 10"/>
                <a:gd name="T10" fmla="*/ 15178 w 9"/>
                <a:gd name="T11" fmla="*/ 26611 h 10"/>
                <a:gd name="T12" fmla="*/ 28204 w 9"/>
                <a:gd name="T13" fmla="*/ 13368 h 10"/>
                <a:gd name="T14" fmla="*/ 15178 w 9"/>
                <a:gd name="T15" fmla="*/ 0 h 10"/>
                <a:gd name="T16" fmla="*/ 0 w 9"/>
                <a:gd name="T17" fmla="*/ 13368 h 10"/>
                <a:gd name="T18" fmla="*/ 15178 w 9"/>
                <a:gd name="T19" fmla="*/ 26611 h 10"/>
                <a:gd name="T20" fmla="*/ 12560 w 9"/>
                <a:gd name="T21" fmla="*/ 13368 h 10"/>
                <a:gd name="T22" fmla="*/ 15178 w 9"/>
                <a:gd name="T23" fmla="*/ 13368 h 10"/>
                <a:gd name="T24" fmla="*/ 19204 w 9"/>
                <a:gd name="T25" fmla="*/ 21041 h 10"/>
                <a:gd name="T26" fmla="*/ 21995 w 9"/>
                <a:gd name="T27" fmla="*/ 21041 h 10"/>
                <a:gd name="T28" fmla="*/ 15178 w 9"/>
                <a:gd name="T29" fmla="*/ 13368 h 10"/>
                <a:gd name="T30" fmla="*/ 21995 w 9"/>
                <a:gd name="T31" fmla="*/ 11088 h 10"/>
                <a:gd name="T32" fmla="*/ 15178 w 9"/>
                <a:gd name="T33" fmla="*/ 5570 h 10"/>
                <a:gd name="T34" fmla="*/ 8998 w 9"/>
                <a:gd name="T35" fmla="*/ 5570 h 10"/>
                <a:gd name="T36" fmla="*/ 8998 w 9"/>
                <a:gd name="T37" fmla="*/ 21041 h 10"/>
                <a:gd name="T38" fmla="*/ 12560 w 9"/>
                <a:gd name="T39" fmla="*/ 21041 h 10"/>
                <a:gd name="T40" fmla="*/ 12560 w 9"/>
                <a:gd name="T41" fmla="*/ 13368 h 10"/>
                <a:gd name="T42" fmla="*/ 12560 w 9"/>
                <a:gd name="T43" fmla="*/ 13368 h 10"/>
                <a:gd name="T44" fmla="*/ 12560 w 9"/>
                <a:gd name="T45" fmla="*/ 7800 h 10"/>
                <a:gd name="T46" fmla="*/ 15178 w 9"/>
                <a:gd name="T47" fmla="*/ 7800 h 10"/>
                <a:gd name="T48" fmla="*/ 19204 w 9"/>
                <a:gd name="T49" fmla="*/ 11088 h 10"/>
                <a:gd name="T50" fmla="*/ 15178 w 9"/>
                <a:gd name="T51" fmla="*/ 13368 h 10"/>
                <a:gd name="T52" fmla="*/ 12560 w 9"/>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0" name="Freeform 53"/>
            <p:cNvSpPr>
              <a:spLocks/>
            </p:cNvSpPr>
            <p:nvPr userDrawn="1"/>
          </p:nvSpPr>
          <p:spPr bwMode="auto">
            <a:xfrm>
              <a:off x="2927" y="2015"/>
              <a:ext cx="229" cy="290"/>
            </a:xfrm>
            <a:custGeom>
              <a:avLst/>
              <a:gdLst>
                <a:gd name="T0" fmla="*/ 16276 w 97"/>
                <a:gd name="T1" fmla="*/ 0 h 123"/>
                <a:gd name="T2" fmla="*/ 18332 w 97"/>
                <a:gd name="T3" fmla="*/ 0 h 123"/>
                <a:gd name="T4" fmla="*/ 114094 w 97"/>
                <a:gd name="T5" fmla="*/ 23030 h 123"/>
                <a:gd name="T6" fmla="*/ 202781 w 97"/>
                <a:gd name="T7" fmla="*/ 0 h 123"/>
                <a:gd name="T8" fmla="*/ 204308 w 97"/>
                <a:gd name="T9" fmla="*/ 2047 h 123"/>
                <a:gd name="T10" fmla="*/ 221105 w 97"/>
                <a:gd name="T11" fmla="*/ 85901 h 123"/>
                <a:gd name="T12" fmla="*/ 114094 w 97"/>
                <a:gd name="T13" fmla="*/ 277054 h 123"/>
                <a:gd name="T14" fmla="*/ 114094 w 97"/>
                <a:gd name="T15" fmla="*/ 277054 h 123"/>
                <a:gd name="T16" fmla="*/ 0 w 97"/>
                <a:gd name="T17" fmla="*/ 76635 h 123"/>
                <a:gd name="T18" fmla="*/ 16276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1" name="Freeform 54"/>
            <p:cNvSpPr>
              <a:spLocks/>
            </p:cNvSpPr>
            <p:nvPr userDrawn="1"/>
          </p:nvSpPr>
          <p:spPr bwMode="auto">
            <a:xfrm>
              <a:off x="2946" y="2043"/>
              <a:ext cx="191" cy="241"/>
            </a:xfrm>
            <a:custGeom>
              <a:avLst/>
              <a:gdLst>
                <a:gd name="T0" fmla="*/ 8602 w 81"/>
                <a:gd name="T1" fmla="*/ 0 h 102"/>
                <a:gd name="T2" fmla="*/ 8602 w 81"/>
                <a:gd name="T3" fmla="*/ 0 h 102"/>
                <a:gd name="T4" fmla="*/ 0 w 81"/>
                <a:gd name="T5" fmla="*/ 57060 h 102"/>
                <a:gd name="T6" fmla="*/ 94413 w 81"/>
                <a:gd name="T7" fmla="*/ 233860 h 102"/>
                <a:gd name="T8" fmla="*/ 94413 w 81"/>
                <a:gd name="T9" fmla="*/ 233860 h 102"/>
                <a:gd name="T10" fmla="*/ 182405 w 81"/>
                <a:gd name="T11" fmla="*/ 64193 h 102"/>
                <a:gd name="T12" fmla="*/ 171035 w 81"/>
                <a:gd name="T13" fmla="*/ 0 h 102"/>
                <a:gd name="T14" fmla="*/ 171035 w 81"/>
                <a:gd name="T15" fmla="*/ 0 h 102"/>
                <a:gd name="T16" fmla="*/ 92812 w 81"/>
                <a:gd name="T17" fmla="*/ 16485 h 102"/>
                <a:gd name="T18" fmla="*/ 8602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2" name="Freeform 55"/>
            <p:cNvSpPr>
              <a:spLocks/>
            </p:cNvSpPr>
            <p:nvPr userDrawn="1"/>
          </p:nvSpPr>
          <p:spPr bwMode="auto">
            <a:xfrm>
              <a:off x="2960" y="2058"/>
              <a:ext cx="165" cy="212"/>
            </a:xfrm>
            <a:custGeom>
              <a:avLst/>
              <a:gdLst>
                <a:gd name="T0" fmla="*/ 4818 w 70"/>
                <a:gd name="T1" fmla="*/ 0 h 90"/>
                <a:gd name="T2" fmla="*/ 6850 w 70"/>
                <a:gd name="T3" fmla="*/ 0 h 90"/>
                <a:gd name="T4" fmla="*/ 80753 w 70"/>
                <a:gd name="T5" fmla="*/ 11241 h 90"/>
                <a:gd name="T6" fmla="*/ 150400 w 70"/>
                <a:gd name="T7" fmla="*/ 0 h 90"/>
                <a:gd name="T8" fmla="*/ 150400 w 70"/>
                <a:gd name="T9" fmla="*/ 2026 h 90"/>
                <a:gd name="T10" fmla="*/ 157316 w 70"/>
                <a:gd name="T11" fmla="*/ 46270 h 90"/>
                <a:gd name="T12" fmla="*/ 80753 w 70"/>
                <a:gd name="T13" fmla="*/ 200733 h 90"/>
                <a:gd name="T14" fmla="*/ 80753 w 70"/>
                <a:gd name="T15" fmla="*/ 200733 h 90"/>
                <a:gd name="T16" fmla="*/ 0 w 70"/>
                <a:gd name="T17" fmla="*/ 39811 h 90"/>
                <a:gd name="T18" fmla="*/ 4818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3" name="Freeform 56"/>
            <p:cNvSpPr>
              <a:spLocks/>
            </p:cNvSpPr>
            <p:nvPr userDrawn="1"/>
          </p:nvSpPr>
          <p:spPr bwMode="auto">
            <a:xfrm>
              <a:off x="3031" y="2142"/>
              <a:ext cx="19" cy="22"/>
            </a:xfrm>
            <a:custGeom>
              <a:avLst/>
              <a:gdLst>
                <a:gd name="T0" fmla="*/ 19183 w 8"/>
                <a:gd name="T1" fmla="*/ 28204 h 9"/>
                <a:gd name="T2" fmla="*/ 19183 w 8"/>
                <a:gd name="T3" fmla="*/ 2540 h 9"/>
                <a:gd name="T4" fmla="*/ 2199 w 8"/>
                <a:gd name="T5" fmla="*/ 0 h 9"/>
                <a:gd name="T6" fmla="*/ 0 w 8"/>
                <a:gd name="T7" fmla="*/ 2540 h 9"/>
                <a:gd name="T8" fmla="*/ 19183 w 8"/>
                <a:gd name="T9" fmla="*/ 2820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4" name="Freeform 57"/>
            <p:cNvSpPr>
              <a:spLocks/>
            </p:cNvSpPr>
            <p:nvPr userDrawn="1"/>
          </p:nvSpPr>
          <p:spPr bwMode="auto">
            <a:xfrm>
              <a:off x="3000" y="2088"/>
              <a:ext cx="73" cy="73"/>
            </a:xfrm>
            <a:custGeom>
              <a:avLst/>
              <a:gdLst>
                <a:gd name="T0" fmla="*/ 50978 w 31"/>
                <a:gd name="T1" fmla="*/ 55746 h 31"/>
                <a:gd name="T2" fmla="*/ 50978 w 31"/>
                <a:gd name="T3" fmla="*/ 69089 h 31"/>
                <a:gd name="T4" fmla="*/ 69089 w 31"/>
                <a:gd name="T5" fmla="*/ 50978 h 31"/>
                <a:gd name="T6" fmla="*/ 15226 w 31"/>
                <a:gd name="T7" fmla="*/ 19613 h 31"/>
                <a:gd name="T8" fmla="*/ 18111 w 31"/>
                <a:gd name="T9" fmla="*/ 15226 h 31"/>
                <a:gd name="T10" fmla="*/ 29339 w 31"/>
                <a:gd name="T11" fmla="*/ 18111 h 31"/>
                <a:gd name="T12" fmla="*/ 35855 w 31"/>
                <a:gd name="T13" fmla="*/ 15226 h 31"/>
                <a:gd name="T14" fmla="*/ 24537 w 31"/>
                <a:gd name="T15" fmla="*/ 11230 h 31"/>
                <a:gd name="T16" fmla="*/ 24537 w 31"/>
                <a:gd name="T17" fmla="*/ 11230 h 31"/>
                <a:gd name="T18" fmla="*/ 39759 w 31"/>
                <a:gd name="T19" fmla="*/ 8329 h 31"/>
                <a:gd name="T20" fmla="*/ 32866 w 31"/>
                <a:gd name="T21" fmla="*/ 2025 h 31"/>
                <a:gd name="T22" fmla="*/ 22880 w 31"/>
                <a:gd name="T23" fmla="*/ 0 h 31"/>
                <a:gd name="T24" fmla="*/ 0 w 31"/>
                <a:gd name="T25" fmla="*/ 19613 h 31"/>
                <a:gd name="T26" fmla="*/ 22880 w 31"/>
                <a:gd name="T27" fmla="*/ 44528 h 31"/>
                <a:gd name="T28" fmla="*/ 39759 w 31"/>
                <a:gd name="T29" fmla="*/ 46185 h 31"/>
                <a:gd name="T30" fmla="*/ 50978 w 31"/>
                <a:gd name="T31" fmla="*/ 55746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5" name="Freeform 58"/>
            <p:cNvSpPr>
              <a:spLocks/>
            </p:cNvSpPr>
            <p:nvPr userDrawn="1"/>
          </p:nvSpPr>
          <p:spPr bwMode="auto">
            <a:xfrm>
              <a:off x="3033" y="2079"/>
              <a:ext cx="40" cy="37"/>
            </a:xfrm>
            <a:custGeom>
              <a:avLst/>
              <a:gdLst>
                <a:gd name="T0" fmla="*/ 0 w 17"/>
                <a:gd name="T1" fmla="*/ 26108 h 16"/>
                <a:gd name="T2" fmla="*/ 0 w 17"/>
                <a:gd name="T3" fmla="*/ 28566 h 16"/>
                <a:gd name="T4" fmla="*/ 17965 w 17"/>
                <a:gd name="T5" fmla="*/ 30433 h 16"/>
                <a:gd name="T6" fmla="*/ 19555 w 17"/>
                <a:gd name="T7" fmla="*/ 30433 h 16"/>
                <a:gd name="T8" fmla="*/ 37515 w 17"/>
                <a:gd name="T9" fmla="*/ 17279 h 16"/>
                <a:gd name="T10" fmla="*/ 37515 w 17"/>
                <a:gd name="T11" fmla="*/ 13160 h 16"/>
                <a:gd name="T12" fmla="*/ 32736 w 17"/>
                <a:gd name="T13" fmla="*/ 7472 h 16"/>
                <a:gd name="T14" fmla="*/ 29205 w 17"/>
                <a:gd name="T15" fmla="*/ 9921 h 16"/>
                <a:gd name="T16" fmla="*/ 22433 w 17"/>
                <a:gd name="T17" fmla="*/ 13160 h 16"/>
                <a:gd name="T18" fmla="*/ 19555 w 17"/>
                <a:gd name="T19" fmla="*/ 15621 h 16"/>
                <a:gd name="T20" fmla="*/ 17965 w 17"/>
                <a:gd name="T21" fmla="*/ 9921 h 16"/>
                <a:gd name="T22" fmla="*/ 13275 w 17"/>
                <a:gd name="T23" fmla="*/ 4290 h 16"/>
                <a:gd name="T24" fmla="*/ 6412 w 17"/>
                <a:gd name="T25" fmla="*/ 1855 h 16"/>
                <a:gd name="T26" fmla="*/ 4755 w 17"/>
                <a:gd name="T27" fmla="*/ 0 h 16"/>
                <a:gd name="T28" fmla="*/ 2021 w 17"/>
                <a:gd name="T29" fmla="*/ 1855 h 16"/>
                <a:gd name="T30" fmla="*/ 2021 w 17"/>
                <a:gd name="T31" fmla="*/ 5691 h 16"/>
                <a:gd name="T32" fmla="*/ 13275 w 17"/>
                <a:gd name="T33" fmla="*/ 15621 h 16"/>
                <a:gd name="T34" fmla="*/ 11188 w 17"/>
                <a:gd name="T35" fmla="*/ 18787 h 16"/>
                <a:gd name="T36" fmla="*/ 13275 w 17"/>
                <a:gd name="T37" fmla="*/ 18787 h 16"/>
                <a:gd name="T38" fmla="*/ 15087 w 17"/>
                <a:gd name="T39" fmla="*/ 20503 h 16"/>
                <a:gd name="T40" fmla="*/ 13275 w 17"/>
                <a:gd name="T41" fmla="*/ 22942 h 16"/>
                <a:gd name="T42" fmla="*/ 11188 w 17"/>
                <a:gd name="T43" fmla="*/ 22942 h 16"/>
                <a:gd name="T44" fmla="*/ 11188 w 17"/>
                <a:gd name="T45" fmla="*/ 22942 h 16"/>
                <a:gd name="T46" fmla="*/ 8311 w 17"/>
                <a:gd name="T47" fmla="*/ 22942 h 16"/>
                <a:gd name="T48" fmla="*/ 0 w 17"/>
                <a:gd name="T49" fmla="*/ 26108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6" name="Freeform 59"/>
            <p:cNvSpPr>
              <a:spLocks/>
            </p:cNvSpPr>
            <p:nvPr userDrawn="1"/>
          </p:nvSpPr>
          <p:spPr bwMode="auto">
            <a:xfrm>
              <a:off x="3031" y="2091"/>
              <a:ext cx="4" cy="4"/>
            </a:xfrm>
            <a:custGeom>
              <a:avLst/>
              <a:gdLst>
                <a:gd name="T0" fmla="*/ 0 w 2"/>
                <a:gd name="T1" fmla="*/ 0 h 2"/>
                <a:gd name="T2" fmla="*/ 1024 w 2"/>
                <a:gd name="T3" fmla="*/ 512 h 2"/>
                <a:gd name="T4" fmla="*/ 1024 w 2"/>
                <a:gd name="T5" fmla="*/ 512 h 2"/>
                <a:gd name="T6" fmla="*/ 512 w 2"/>
                <a:gd name="T7" fmla="*/ 1024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7" name="Freeform 60"/>
            <p:cNvSpPr>
              <a:spLocks/>
            </p:cNvSpPr>
            <p:nvPr userDrawn="1"/>
          </p:nvSpPr>
          <p:spPr bwMode="auto">
            <a:xfrm>
              <a:off x="3021" y="2154"/>
              <a:ext cx="48" cy="45"/>
            </a:xfrm>
            <a:custGeom>
              <a:avLst/>
              <a:gdLst>
                <a:gd name="T0" fmla="*/ 5570 w 20"/>
                <a:gd name="T1" fmla="*/ 0 h 19"/>
                <a:gd name="T2" fmla="*/ 5570 w 20"/>
                <a:gd name="T3" fmla="*/ 0 h 19"/>
                <a:gd name="T4" fmla="*/ 0 w 20"/>
                <a:gd name="T5" fmla="*/ 8784 h 19"/>
                <a:gd name="T6" fmla="*/ 18720 w 20"/>
                <a:gd name="T7" fmla="*/ 25932 h 19"/>
                <a:gd name="T8" fmla="*/ 32083 w 20"/>
                <a:gd name="T9" fmla="*/ 25932 h 19"/>
                <a:gd name="T10" fmla="*/ 39341 w 20"/>
                <a:gd name="T11" fmla="*/ 32630 h 19"/>
                <a:gd name="T12" fmla="*/ 39341 w 20"/>
                <a:gd name="T13" fmla="*/ 44652 h 19"/>
                <a:gd name="T14" fmla="*/ 52728 w 20"/>
                <a:gd name="T15" fmla="*/ 30555 h 19"/>
                <a:gd name="T16" fmla="*/ 5570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9" name="Freeform 62"/>
            <p:cNvSpPr>
              <a:spLocks/>
            </p:cNvSpPr>
            <p:nvPr userDrawn="1"/>
          </p:nvSpPr>
          <p:spPr bwMode="auto">
            <a:xfrm>
              <a:off x="3026" y="2190"/>
              <a:ext cx="35" cy="42"/>
            </a:xfrm>
            <a:custGeom>
              <a:avLst/>
              <a:gdLst>
                <a:gd name="T0" fmla="*/ 5957 w 15"/>
                <a:gd name="T1" fmla="*/ 1932 h 18"/>
                <a:gd name="T2" fmla="*/ 7889 w 15"/>
                <a:gd name="T3" fmla="*/ 0 h 18"/>
                <a:gd name="T4" fmla="*/ 0 w 15"/>
                <a:gd name="T5" fmla="*/ 10519 h 18"/>
                <a:gd name="T6" fmla="*/ 24544 w 15"/>
                <a:gd name="T7" fmla="*/ 35014 h 18"/>
                <a:gd name="T8" fmla="*/ 24544 w 15"/>
                <a:gd name="T9" fmla="*/ 35014 h 18"/>
                <a:gd name="T10" fmla="*/ 24544 w 15"/>
                <a:gd name="T11" fmla="*/ 36930 h 18"/>
                <a:gd name="T12" fmla="*/ 30858 w 15"/>
                <a:gd name="T13" fmla="*/ 26297 h 18"/>
                <a:gd name="T14" fmla="*/ 5957 w 15"/>
                <a:gd name="T15" fmla="*/ 1932 h 18"/>
                <a:gd name="T16" fmla="*/ 5957 w 15"/>
                <a:gd name="T17" fmla="*/ 193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24663 h 14"/>
                <a:gd name="T4" fmla="*/ 8125 w 4"/>
                <a:gd name="T5" fmla="*/ 31576 h 14"/>
                <a:gd name="T6" fmla="*/ 15438 w 4"/>
                <a:gd name="T7" fmla="*/ 24663 h 14"/>
                <a:gd name="T8" fmla="*/ 15438 w 4"/>
                <a:gd name="T9" fmla="*/ 8578 h 14"/>
                <a:gd name="T10" fmla="*/ 12238 w 4"/>
                <a:gd name="T11" fmla="*/ 2044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1" name="Freeform 64"/>
            <p:cNvSpPr>
              <a:spLocks/>
            </p:cNvSpPr>
            <p:nvPr userDrawn="1"/>
          </p:nvSpPr>
          <p:spPr bwMode="auto">
            <a:xfrm>
              <a:off x="3033" y="2232"/>
              <a:ext cx="5" cy="17"/>
            </a:xfrm>
            <a:custGeom>
              <a:avLst/>
              <a:gdLst>
                <a:gd name="T0" fmla="*/ 8125 w 2"/>
                <a:gd name="T1" fmla="*/ 11902 h 7"/>
                <a:gd name="T2" fmla="*/ 4895 w 2"/>
                <a:gd name="T3" fmla="*/ 0 h 7"/>
                <a:gd name="T4" fmla="*/ 0 w 2"/>
                <a:gd name="T5" fmla="*/ 11902 h 7"/>
                <a:gd name="T6" fmla="*/ 4895 w 2"/>
                <a:gd name="T7" fmla="*/ 20524 h 7"/>
                <a:gd name="T8" fmla="*/ 8125 w 2"/>
                <a:gd name="T9" fmla="*/ 14367 h 7"/>
                <a:gd name="T10" fmla="*/ 8125 w 2"/>
                <a:gd name="T11" fmla="*/ 11902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12089548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8CB66EE2-46D9-4EC9-9682-064F2FA137E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30587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561581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fld id="{D68BCCD6-3C3A-46C5-93A2-BFE4B2DC077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5613689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fld id="{9F01516D-425A-439E-A7D3-A417E82CC4D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133132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fld id="{6AD27769-917E-4F54-B231-1CFEB4B26CB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2542350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fld id="{CE120136-10F1-427F-9178-F8E8BD31F45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5371916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fld id="{B4A5D936-B6E9-4CFB-A83B-FB46A449D2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1237409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49A7FC7E-4F97-471F-8D4B-9BBFF657CA3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9706090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D5E698E2-0297-4FE4-A07B-111F6D9A466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6969678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4CC791E0-E9FE-4247-9A77-F3FF91A2DE1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6444629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78963A17-E11E-4AA4-8449-77EE86888CC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6460065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fld id="{3F1B8CD0-C0EA-42A9-BE67-2542AF0D393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24433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9742578"/>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624079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47688" y="1524000"/>
            <a:ext cx="8316912" cy="4826000"/>
          </a:xfrm>
        </p:spPr>
        <p:txBody>
          <a:bodyPr/>
          <a:lstStyle/>
          <a:p>
            <a:pPr lvl="0"/>
            <a:r>
              <a:rPr lang="en-US" noProof="0" dirty="0" smtClean="0"/>
              <a:t>Click icon to add table</a:t>
            </a:r>
            <a:endParaRPr lang="en-US" noProof="0" dirty="0"/>
          </a:p>
        </p:txBody>
      </p:sp>
      <p:sp>
        <p:nvSpPr>
          <p:cNvPr id="4" name="Rectangle 15"/>
          <p:cNvSpPr>
            <a:spLocks noGrp="1" noChangeArrowheads="1"/>
          </p:cNvSpPr>
          <p:nvPr>
            <p:ph type="sldNum" sz="quarter" idx="10"/>
          </p:nvPr>
        </p:nvSpPr>
        <p:spPr>
          <a:ln/>
        </p:spPr>
        <p:txBody>
          <a:bodyPr/>
          <a:lstStyle>
            <a:lvl1pPr>
              <a:defRPr/>
            </a:lvl1pPr>
          </a:lstStyle>
          <a:p>
            <a:fld id="{39EB57C6-3D3B-40FB-B235-2C585CF314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5223388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47689" y="1524000"/>
            <a:ext cx="4081462"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496301" y="6505575"/>
            <a:ext cx="457200" cy="200025"/>
          </a:xfrm>
        </p:spPr>
        <p:txBody>
          <a:bodyPr/>
          <a:lstStyle>
            <a:lvl1pPr>
              <a:defRPr/>
            </a:lvl1pPr>
          </a:lstStyle>
          <a:p>
            <a:fld id="{AB51987E-09C7-4129-8E88-CD7D0C3E53A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7317905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04674457"/>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3108172"/>
      </p:ext>
    </p:extLst>
  </p:cSld>
  <p:clrMapOvr>
    <a:masterClrMapping/>
  </p:clrMapOvr>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83428931"/>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8446381"/>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7779822"/>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1977437"/>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920669"/>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323812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554951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0290408"/>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5334693"/>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0"/>
            <a:ext cx="215265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0555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3284712"/>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363238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022007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2871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959759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475954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701301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5335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392672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561581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624079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554951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392672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168205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567177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9" name="Freeform 42"/>
            <p:cNvSpPr>
              <a:spLocks/>
            </p:cNvSpPr>
            <p:nvPr userDrawn="1"/>
          </p:nvSpPr>
          <p:spPr bwMode="auto">
            <a:xfrm>
              <a:off x="2674" y="2079"/>
              <a:ext cx="142" cy="45"/>
            </a:xfrm>
            <a:custGeom>
              <a:avLst/>
              <a:gdLst>
                <a:gd name="T0" fmla="*/ 873 w 60"/>
                <a:gd name="T1" fmla="*/ 18853 h 19"/>
                <a:gd name="T2" fmla="*/ 20708 w 60"/>
                <a:gd name="T3" fmla="*/ 18853 h 19"/>
                <a:gd name="T4" fmla="*/ 27389 w 60"/>
                <a:gd name="T5" fmla="*/ 14971 h 19"/>
                <a:gd name="T6" fmla="*/ 25849 w 60"/>
                <a:gd name="T7" fmla="*/ 7960 h 19"/>
                <a:gd name="T8" fmla="*/ 29545 w 60"/>
                <a:gd name="T9" fmla="*/ 3709 h 19"/>
                <a:gd name="T10" fmla="*/ 33193 w 60"/>
                <a:gd name="T11" fmla="*/ 7960 h 19"/>
                <a:gd name="T12" fmla="*/ 30369 w 60"/>
                <a:gd name="T13" fmla="*/ 14971 h 19"/>
                <a:gd name="T14" fmla="*/ 36520 w 60"/>
                <a:gd name="T15" fmla="*/ 18853 h 19"/>
                <a:gd name="T16" fmla="*/ 55411 w 60"/>
                <a:gd name="T17" fmla="*/ 18853 h 19"/>
                <a:gd name="T18" fmla="*/ 59041 w 60"/>
                <a:gd name="T19" fmla="*/ 18853 h 19"/>
                <a:gd name="T20" fmla="*/ 46181 w 60"/>
                <a:gd name="T21" fmla="*/ 3709 h 19"/>
                <a:gd name="T22" fmla="*/ 29545 w 60"/>
                <a:gd name="T23" fmla="*/ 0 h 19"/>
                <a:gd name="T24" fmla="*/ 11573 w 60"/>
                <a:gd name="T25" fmla="*/ 3709 h 19"/>
                <a:gd name="T26" fmla="*/ 0 w 60"/>
                <a:gd name="T27" fmla="*/ 18853 h 19"/>
                <a:gd name="T28" fmla="*/ 873 w 60"/>
                <a:gd name="T29" fmla="*/ 18853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0" name="Freeform 43"/>
            <p:cNvSpPr>
              <a:spLocks/>
            </p:cNvSpPr>
            <p:nvPr userDrawn="1"/>
          </p:nvSpPr>
          <p:spPr bwMode="auto">
            <a:xfrm>
              <a:off x="2693" y="2093"/>
              <a:ext cx="35" cy="21"/>
            </a:xfrm>
            <a:custGeom>
              <a:avLst/>
              <a:gdLst>
                <a:gd name="T0" fmla="*/ 11270 w 15"/>
                <a:gd name="T1" fmla="*/ 7117 h 9"/>
                <a:gd name="T2" fmla="*/ 828 w 15"/>
                <a:gd name="T3" fmla="*/ 7117 h 9"/>
                <a:gd name="T4" fmla="*/ 0 w 15"/>
                <a:gd name="T5" fmla="*/ 7117 h 9"/>
                <a:gd name="T6" fmla="*/ 11270 w 15"/>
                <a:gd name="T7" fmla="*/ 0 h 9"/>
                <a:gd name="T8" fmla="*/ 11270 w 15"/>
                <a:gd name="T9" fmla="*/ 0 h 9"/>
                <a:gd name="T10" fmla="*/ 11270 w 15"/>
                <a:gd name="T11" fmla="*/ 2553 h 9"/>
                <a:gd name="T12" fmla="*/ 13225 w 15"/>
                <a:gd name="T13" fmla="*/ 7117 h 9"/>
                <a:gd name="T14" fmla="*/ 11270 w 15"/>
                <a:gd name="T15" fmla="*/ 711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1" name="Freeform 44"/>
            <p:cNvSpPr>
              <a:spLocks/>
            </p:cNvSpPr>
            <p:nvPr userDrawn="1"/>
          </p:nvSpPr>
          <p:spPr bwMode="auto">
            <a:xfrm>
              <a:off x="2759" y="2093"/>
              <a:ext cx="35" cy="19"/>
            </a:xfrm>
            <a:custGeom>
              <a:avLst/>
              <a:gdLst>
                <a:gd name="T0" fmla="*/ 1932 w 15"/>
                <a:gd name="T1" fmla="*/ 8077 h 8"/>
                <a:gd name="T2" fmla="*/ 828 w 15"/>
                <a:gd name="T3" fmla="*/ 8077 h 8"/>
                <a:gd name="T4" fmla="*/ 2553 w 15"/>
                <a:gd name="T5" fmla="*/ 3028 h 8"/>
                <a:gd name="T6" fmla="*/ 2553 w 15"/>
                <a:gd name="T7" fmla="*/ 0 h 8"/>
                <a:gd name="T8" fmla="*/ 2553 w 15"/>
                <a:gd name="T9" fmla="*/ 0 h 8"/>
                <a:gd name="T10" fmla="*/ 13225 w 15"/>
                <a:gd name="T11" fmla="*/ 8077 h 8"/>
                <a:gd name="T12" fmla="*/ 13225 w 15"/>
                <a:gd name="T13" fmla="*/ 8077 h 8"/>
                <a:gd name="T14" fmla="*/ 1932 w 15"/>
                <a:gd name="T15" fmla="*/ 8077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2" name="Freeform 45"/>
            <p:cNvSpPr>
              <a:spLocks/>
            </p:cNvSpPr>
            <p:nvPr userDrawn="1"/>
          </p:nvSpPr>
          <p:spPr bwMode="auto">
            <a:xfrm>
              <a:off x="2667" y="2131"/>
              <a:ext cx="66" cy="87"/>
            </a:xfrm>
            <a:custGeom>
              <a:avLst/>
              <a:gdLst>
                <a:gd name="T0" fmla="*/ 26770 w 28"/>
                <a:gd name="T1" fmla="*/ 5589 h 37"/>
                <a:gd name="T2" fmla="*/ 21768 w 28"/>
                <a:gd name="T3" fmla="*/ 856 h 37"/>
                <a:gd name="T4" fmla="*/ 2044 w 28"/>
                <a:gd name="T5" fmla="*/ 0 h 37"/>
                <a:gd name="T6" fmla="*/ 0 w 28"/>
                <a:gd name="T7" fmla="*/ 10273 h 37"/>
                <a:gd name="T8" fmla="*/ 2044 w 28"/>
                <a:gd name="T9" fmla="*/ 23504 h 37"/>
                <a:gd name="T10" fmla="*/ 11357 w 28"/>
                <a:gd name="T11" fmla="*/ 34633 h 37"/>
                <a:gd name="T12" fmla="*/ 13396 w 28"/>
                <a:gd name="T13" fmla="*/ 31757 h 37"/>
                <a:gd name="T14" fmla="*/ 24663 w 28"/>
                <a:gd name="T15" fmla="*/ 12352 h 37"/>
                <a:gd name="T16" fmla="*/ 26770 w 28"/>
                <a:gd name="T17" fmla="*/ 5589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3" name="Freeform 46"/>
            <p:cNvSpPr>
              <a:spLocks/>
            </p:cNvSpPr>
            <p:nvPr userDrawn="1"/>
          </p:nvSpPr>
          <p:spPr bwMode="auto">
            <a:xfrm>
              <a:off x="2676" y="2142"/>
              <a:ext cx="45" cy="59"/>
            </a:xfrm>
            <a:custGeom>
              <a:avLst/>
              <a:gdLst>
                <a:gd name="T0" fmla="*/ 18853 w 19"/>
                <a:gd name="T1" fmla="*/ 3653 h 25"/>
                <a:gd name="T2" fmla="*/ 7960 w 19"/>
                <a:gd name="T3" fmla="*/ 21967 h 25"/>
                <a:gd name="T4" fmla="*/ 7079 w 19"/>
                <a:gd name="T5" fmla="*/ 24015 h 25"/>
                <a:gd name="T6" fmla="*/ 2070 w 19"/>
                <a:gd name="T7" fmla="*/ 15512 h 25"/>
                <a:gd name="T8" fmla="*/ 0 w 19"/>
                <a:gd name="T9" fmla="*/ 5704 h 25"/>
                <a:gd name="T10" fmla="*/ 874 w 19"/>
                <a:gd name="T11" fmla="*/ 0 h 25"/>
                <a:gd name="T12" fmla="*/ 15864 w 19"/>
                <a:gd name="T13" fmla="*/ 868 h 25"/>
                <a:gd name="T14" fmla="*/ 18853 w 19"/>
                <a:gd name="T15" fmla="*/ 2048 h 25"/>
                <a:gd name="T16" fmla="*/ 18853 w 19"/>
                <a:gd name="T17" fmla="*/ 3653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4" name="Freeform 47"/>
            <p:cNvSpPr>
              <a:spLocks/>
            </p:cNvSpPr>
            <p:nvPr userDrawn="1"/>
          </p:nvSpPr>
          <p:spPr bwMode="auto">
            <a:xfrm>
              <a:off x="2757" y="2128"/>
              <a:ext cx="66" cy="90"/>
            </a:xfrm>
            <a:custGeom>
              <a:avLst/>
              <a:gdLst>
                <a:gd name="T0" fmla="*/ 867 w 28"/>
                <a:gd name="T1" fmla="*/ 11612 h 38"/>
                <a:gd name="T2" fmla="*/ 13396 w 28"/>
                <a:gd name="T3" fmla="*/ 35458 h 38"/>
                <a:gd name="T4" fmla="*/ 15442 w 28"/>
                <a:gd name="T5" fmla="*/ 37573 h 38"/>
                <a:gd name="T6" fmla="*/ 23864 w 28"/>
                <a:gd name="T7" fmla="*/ 26837 h 38"/>
                <a:gd name="T8" fmla="*/ 26770 w 28"/>
                <a:gd name="T9" fmla="*/ 11612 h 38"/>
                <a:gd name="T10" fmla="*/ 24663 w 28"/>
                <a:gd name="T11" fmla="*/ 0 h 38"/>
                <a:gd name="T12" fmla="*/ 4818 w 28"/>
                <a:gd name="T13" fmla="*/ 2989 h 38"/>
                <a:gd name="T14" fmla="*/ 0 w 28"/>
                <a:gd name="T15" fmla="*/ 7079 h 38"/>
                <a:gd name="T16" fmla="*/ 867 w 28"/>
                <a:gd name="T17" fmla="*/ 1161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5" name="Freeform 48"/>
            <p:cNvSpPr>
              <a:spLocks/>
            </p:cNvSpPr>
            <p:nvPr userDrawn="1"/>
          </p:nvSpPr>
          <p:spPr bwMode="auto">
            <a:xfrm>
              <a:off x="2768" y="2142"/>
              <a:ext cx="45" cy="59"/>
            </a:xfrm>
            <a:custGeom>
              <a:avLst/>
              <a:gdLst>
                <a:gd name="T0" fmla="*/ 10068 w 19"/>
                <a:gd name="T1" fmla="*/ 21214 h 25"/>
                <a:gd name="T2" fmla="*/ 874 w 19"/>
                <a:gd name="T3" fmla="*/ 3653 h 25"/>
                <a:gd name="T4" fmla="*/ 0 w 19"/>
                <a:gd name="T5" fmla="*/ 2048 h 25"/>
                <a:gd name="T6" fmla="*/ 2070 w 19"/>
                <a:gd name="T7" fmla="*/ 868 h 25"/>
                <a:gd name="T8" fmla="*/ 16766 w 19"/>
                <a:gd name="T9" fmla="*/ 0 h 25"/>
                <a:gd name="T10" fmla="*/ 18853 w 19"/>
                <a:gd name="T11" fmla="*/ 3653 h 25"/>
                <a:gd name="T12" fmla="*/ 16766 w 19"/>
                <a:gd name="T13" fmla="*/ 16258 h 25"/>
                <a:gd name="T14" fmla="*/ 11612 w 19"/>
                <a:gd name="T15" fmla="*/ 24015 h 25"/>
                <a:gd name="T16" fmla="*/ 10068 w 19"/>
                <a:gd name="T17" fmla="*/ 2121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6" name="Freeform 49"/>
            <p:cNvSpPr>
              <a:spLocks/>
            </p:cNvSpPr>
            <p:nvPr userDrawn="1"/>
          </p:nvSpPr>
          <p:spPr bwMode="auto">
            <a:xfrm>
              <a:off x="2702" y="2164"/>
              <a:ext cx="85" cy="73"/>
            </a:xfrm>
            <a:custGeom>
              <a:avLst/>
              <a:gdLst>
                <a:gd name="T0" fmla="*/ 14389 w 36"/>
                <a:gd name="T1" fmla="*/ 2025 h 31"/>
                <a:gd name="T2" fmla="*/ 869 w 36"/>
                <a:gd name="T3" fmla="*/ 21648 h 31"/>
                <a:gd name="T4" fmla="*/ 0 w 36"/>
                <a:gd name="T5" fmla="*/ 23673 h 31"/>
                <a:gd name="T6" fmla="*/ 16285 w 36"/>
                <a:gd name="T7" fmla="*/ 29339 h 31"/>
                <a:gd name="T8" fmla="*/ 26197 w 36"/>
                <a:gd name="T9" fmla="*/ 28442 h 31"/>
                <a:gd name="T10" fmla="*/ 34871 w 36"/>
                <a:gd name="T11" fmla="*/ 23673 h 31"/>
                <a:gd name="T12" fmla="*/ 33974 w 36"/>
                <a:gd name="T13" fmla="*/ 21648 h 31"/>
                <a:gd name="T14" fmla="*/ 20483 w 36"/>
                <a:gd name="T15" fmla="*/ 2746 h 31"/>
                <a:gd name="T16" fmla="*/ 17678 w 36"/>
                <a:gd name="T17" fmla="*/ 0 h 31"/>
                <a:gd name="T18" fmla="*/ 14389 w 36"/>
                <a:gd name="T19" fmla="*/ 202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7" name="Freeform 50"/>
            <p:cNvSpPr>
              <a:spLocks/>
            </p:cNvSpPr>
            <p:nvPr userDrawn="1"/>
          </p:nvSpPr>
          <p:spPr bwMode="auto">
            <a:xfrm>
              <a:off x="2719" y="2180"/>
              <a:ext cx="52" cy="45"/>
            </a:xfrm>
            <a:custGeom>
              <a:avLst/>
              <a:gdLst>
                <a:gd name="T0" fmla="*/ 872 w 22"/>
                <a:gd name="T1" fmla="*/ 13777 h 19"/>
                <a:gd name="T2" fmla="*/ 9956 w 22"/>
                <a:gd name="T3" fmla="*/ 874 h 19"/>
                <a:gd name="T4" fmla="*/ 10615 w 22"/>
                <a:gd name="T5" fmla="*/ 0 h 19"/>
                <a:gd name="T6" fmla="*/ 11513 w 22"/>
                <a:gd name="T7" fmla="*/ 874 h 19"/>
                <a:gd name="T8" fmla="*/ 20575 w 22"/>
                <a:gd name="T9" fmla="*/ 13777 h 19"/>
                <a:gd name="T10" fmla="*/ 21469 w 22"/>
                <a:gd name="T11" fmla="*/ 16766 h 19"/>
                <a:gd name="T12" fmla="*/ 9956 w 22"/>
                <a:gd name="T13" fmla="*/ 18853 h 19"/>
                <a:gd name="T14" fmla="*/ 0 w 22"/>
                <a:gd name="T15" fmla="*/ 15864 h 19"/>
                <a:gd name="T16" fmla="*/ 872 w 22"/>
                <a:gd name="T17" fmla="*/ 1377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8" name="Freeform 51"/>
            <p:cNvSpPr>
              <a:spLocks noEditPoints="1"/>
            </p:cNvSpPr>
            <p:nvPr userDrawn="1"/>
          </p:nvSpPr>
          <p:spPr bwMode="auto">
            <a:xfrm>
              <a:off x="2825" y="2279"/>
              <a:ext cx="24" cy="24"/>
            </a:xfrm>
            <a:custGeom>
              <a:avLst/>
              <a:gdLst>
                <a:gd name="T0" fmla="*/ 967 w 10"/>
                <a:gd name="T1" fmla="*/ 5570 h 10"/>
                <a:gd name="T2" fmla="*/ 5570 w 10"/>
                <a:gd name="T3" fmla="*/ 967 h 10"/>
                <a:gd name="T4" fmla="*/ 10121 w 10"/>
                <a:gd name="T5" fmla="*/ 5570 h 10"/>
                <a:gd name="T6" fmla="*/ 5570 w 10"/>
                <a:gd name="T7" fmla="*/ 10121 h 10"/>
                <a:gd name="T8" fmla="*/ 967 w 10"/>
                <a:gd name="T9" fmla="*/ 5570 h 10"/>
                <a:gd name="T10" fmla="*/ 5570 w 10"/>
                <a:gd name="T11" fmla="*/ 11088 h 10"/>
                <a:gd name="T12" fmla="*/ 11088 w 10"/>
                <a:gd name="T13" fmla="*/ 5570 h 10"/>
                <a:gd name="T14" fmla="*/ 5570 w 10"/>
                <a:gd name="T15" fmla="*/ 0 h 10"/>
                <a:gd name="T16" fmla="*/ 0 w 10"/>
                <a:gd name="T17" fmla="*/ 5570 h 10"/>
                <a:gd name="T18" fmla="*/ 5570 w 10"/>
                <a:gd name="T19" fmla="*/ 11088 h 10"/>
                <a:gd name="T20" fmla="*/ 4620 w 10"/>
                <a:gd name="T21" fmla="*/ 5570 h 10"/>
                <a:gd name="T22" fmla="*/ 5570 w 10"/>
                <a:gd name="T23" fmla="*/ 5570 h 10"/>
                <a:gd name="T24" fmla="*/ 6538 w 10"/>
                <a:gd name="T25" fmla="*/ 8767 h 10"/>
                <a:gd name="T26" fmla="*/ 7800 w 10"/>
                <a:gd name="T27" fmla="*/ 8767 h 10"/>
                <a:gd name="T28" fmla="*/ 6538 w 10"/>
                <a:gd name="T29" fmla="*/ 5570 h 10"/>
                <a:gd name="T30" fmla="*/ 7800 w 10"/>
                <a:gd name="T31" fmla="*/ 4620 h 10"/>
                <a:gd name="T32" fmla="*/ 5570 w 10"/>
                <a:gd name="T33" fmla="*/ 2321 h 10"/>
                <a:gd name="T34" fmla="*/ 3250 w 10"/>
                <a:gd name="T35" fmla="*/ 2321 h 10"/>
                <a:gd name="T36" fmla="*/ 3250 w 10"/>
                <a:gd name="T37" fmla="*/ 8767 h 10"/>
                <a:gd name="T38" fmla="*/ 4620 w 10"/>
                <a:gd name="T39" fmla="*/ 8767 h 10"/>
                <a:gd name="T40" fmla="*/ 4620 w 10"/>
                <a:gd name="T41" fmla="*/ 5570 h 10"/>
                <a:gd name="T42" fmla="*/ 4620 w 10"/>
                <a:gd name="T43" fmla="*/ 5570 h 10"/>
                <a:gd name="T44" fmla="*/ 4620 w 10"/>
                <a:gd name="T45" fmla="*/ 3250 h 10"/>
                <a:gd name="T46" fmla="*/ 5570 w 10"/>
                <a:gd name="T47" fmla="*/ 3250 h 10"/>
                <a:gd name="T48" fmla="*/ 6538 w 10"/>
                <a:gd name="T49" fmla="*/ 4620 h 10"/>
                <a:gd name="T50" fmla="*/ 5570 w 10"/>
                <a:gd name="T51" fmla="*/ 5570 h 10"/>
                <a:gd name="T52" fmla="*/ 4620 w 10"/>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9" name="Freeform 52"/>
            <p:cNvSpPr>
              <a:spLocks noEditPoints="1"/>
            </p:cNvSpPr>
            <p:nvPr userDrawn="1"/>
          </p:nvSpPr>
          <p:spPr bwMode="auto">
            <a:xfrm>
              <a:off x="3099" y="2279"/>
              <a:ext cx="22" cy="24"/>
            </a:xfrm>
            <a:custGeom>
              <a:avLst/>
              <a:gdLst>
                <a:gd name="T0" fmla="*/ 1039 w 9"/>
                <a:gd name="T1" fmla="*/ 5570 h 10"/>
                <a:gd name="T2" fmla="*/ 6209 w 9"/>
                <a:gd name="T3" fmla="*/ 967 h 10"/>
                <a:gd name="T4" fmla="*/ 10457 w 9"/>
                <a:gd name="T5" fmla="*/ 5570 h 10"/>
                <a:gd name="T6" fmla="*/ 6209 w 9"/>
                <a:gd name="T7" fmla="*/ 10121 h 10"/>
                <a:gd name="T8" fmla="*/ 1039 w 9"/>
                <a:gd name="T9" fmla="*/ 5570 h 10"/>
                <a:gd name="T10" fmla="*/ 6209 w 9"/>
                <a:gd name="T11" fmla="*/ 11088 h 10"/>
                <a:gd name="T12" fmla="*/ 11538 w 9"/>
                <a:gd name="T13" fmla="*/ 5570 h 10"/>
                <a:gd name="T14" fmla="*/ 6209 w 9"/>
                <a:gd name="T15" fmla="*/ 0 h 10"/>
                <a:gd name="T16" fmla="*/ 0 w 9"/>
                <a:gd name="T17" fmla="*/ 5570 h 10"/>
                <a:gd name="T18" fmla="*/ 6209 w 9"/>
                <a:gd name="T19" fmla="*/ 11088 h 10"/>
                <a:gd name="T20" fmla="*/ 5138 w 9"/>
                <a:gd name="T21" fmla="*/ 5570 h 10"/>
                <a:gd name="T22" fmla="*/ 6209 w 9"/>
                <a:gd name="T23" fmla="*/ 5570 h 10"/>
                <a:gd name="T24" fmla="*/ 7856 w 9"/>
                <a:gd name="T25" fmla="*/ 8767 h 10"/>
                <a:gd name="T26" fmla="*/ 8998 w 9"/>
                <a:gd name="T27" fmla="*/ 8767 h 10"/>
                <a:gd name="T28" fmla="*/ 6209 w 9"/>
                <a:gd name="T29" fmla="*/ 5570 h 10"/>
                <a:gd name="T30" fmla="*/ 8998 w 9"/>
                <a:gd name="T31" fmla="*/ 4620 h 10"/>
                <a:gd name="T32" fmla="*/ 6209 w 9"/>
                <a:gd name="T33" fmla="*/ 2321 h 10"/>
                <a:gd name="T34" fmla="*/ 3681 w 9"/>
                <a:gd name="T35" fmla="*/ 2321 h 10"/>
                <a:gd name="T36" fmla="*/ 3681 w 9"/>
                <a:gd name="T37" fmla="*/ 8767 h 10"/>
                <a:gd name="T38" fmla="*/ 5138 w 9"/>
                <a:gd name="T39" fmla="*/ 8767 h 10"/>
                <a:gd name="T40" fmla="*/ 5138 w 9"/>
                <a:gd name="T41" fmla="*/ 5570 h 10"/>
                <a:gd name="T42" fmla="*/ 5138 w 9"/>
                <a:gd name="T43" fmla="*/ 5570 h 10"/>
                <a:gd name="T44" fmla="*/ 5138 w 9"/>
                <a:gd name="T45" fmla="*/ 3250 h 10"/>
                <a:gd name="T46" fmla="*/ 6209 w 9"/>
                <a:gd name="T47" fmla="*/ 3250 h 10"/>
                <a:gd name="T48" fmla="*/ 7856 w 9"/>
                <a:gd name="T49" fmla="*/ 4620 h 10"/>
                <a:gd name="T50" fmla="*/ 6209 w 9"/>
                <a:gd name="T51" fmla="*/ 5570 h 10"/>
                <a:gd name="T52" fmla="*/ 5138 w 9"/>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0" name="Freeform 53"/>
            <p:cNvSpPr>
              <a:spLocks/>
            </p:cNvSpPr>
            <p:nvPr userDrawn="1"/>
          </p:nvSpPr>
          <p:spPr bwMode="auto">
            <a:xfrm>
              <a:off x="2927" y="2015"/>
              <a:ext cx="229" cy="290"/>
            </a:xfrm>
            <a:custGeom>
              <a:avLst/>
              <a:gdLst>
                <a:gd name="T0" fmla="*/ 6894 w 97"/>
                <a:gd name="T1" fmla="*/ 0 h 123"/>
                <a:gd name="T2" fmla="*/ 7765 w 97"/>
                <a:gd name="T3" fmla="*/ 0 h 123"/>
                <a:gd name="T4" fmla="*/ 48328 w 97"/>
                <a:gd name="T5" fmla="*/ 9768 h 123"/>
                <a:gd name="T6" fmla="*/ 85894 w 97"/>
                <a:gd name="T7" fmla="*/ 0 h 123"/>
                <a:gd name="T8" fmla="*/ 86541 w 97"/>
                <a:gd name="T9" fmla="*/ 868 h 123"/>
                <a:gd name="T10" fmla="*/ 93656 w 97"/>
                <a:gd name="T11" fmla="*/ 36434 h 123"/>
                <a:gd name="T12" fmla="*/ 48328 w 97"/>
                <a:gd name="T13" fmla="*/ 117509 h 123"/>
                <a:gd name="T14" fmla="*/ 48328 w 97"/>
                <a:gd name="T15" fmla="*/ 117509 h 123"/>
                <a:gd name="T16" fmla="*/ 0 w 97"/>
                <a:gd name="T17" fmla="*/ 32504 h 123"/>
                <a:gd name="T18" fmla="*/ 6894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1" name="Freeform 54"/>
            <p:cNvSpPr>
              <a:spLocks/>
            </p:cNvSpPr>
            <p:nvPr userDrawn="1"/>
          </p:nvSpPr>
          <p:spPr bwMode="auto">
            <a:xfrm>
              <a:off x="2946" y="2043"/>
              <a:ext cx="191" cy="241"/>
            </a:xfrm>
            <a:custGeom>
              <a:avLst/>
              <a:gdLst>
                <a:gd name="T0" fmla="*/ 3648 w 81"/>
                <a:gd name="T1" fmla="*/ 0 h 102"/>
                <a:gd name="T2" fmla="*/ 3648 w 81"/>
                <a:gd name="T3" fmla="*/ 0 h 102"/>
                <a:gd name="T4" fmla="*/ 0 w 81"/>
                <a:gd name="T5" fmla="*/ 24150 h 102"/>
                <a:gd name="T6" fmla="*/ 40039 w 81"/>
                <a:gd name="T7" fmla="*/ 98978 h 102"/>
                <a:gd name="T8" fmla="*/ 40039 w 81"/>
                <a:gd name="T9" fmla="*/ 98978 h 102"/>
                <a:gd name="T10" fmla="*/ 77355 w 81"/>
                <a:gd name="T11" fmla="*/ 27169 h 102"/>
                <a:gd name="T12" fmla="*/ 72533 w 81"/>
                <a:gd name="T13" fmla="*/ 0 h 102"/>
                <a:gd name="T14" fmla="*/ 72533 w 81"/>
                <a:gd name="T15" fmla="*/ 0 h 102"/>
                <a:gd name="T16" fmla="*/ 39360 w 81"/>
                <a:gd name="T17" fmla="*/ 6977 h 102"/>
                <a:gd name="T18" fmla="*/ 3648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2" name="Freeform 55"/>
            <p:cNvSpPr>
              <a:spLocks/>
            </p:cNvSpPr>
            <p:nvPr userDrawn="1"/>
          </p:nvSpPr>
          <p:spPr bwMode="auto">
            <a:xfrm>
              <a:off x="2960" y="2058"/>
              <a:ext cx="165" cy="212"/>
            </a:xfrm>
            <a:custGeom>
              <a:avLst/>
              <a:gdLst>
                <a:gd name="T0" fmla="*/ 2044 w 70"/>
                <a:gd name="T1" fmla="*/ 0 h 90"/>
                <a:gd name="T2" fmla="*/ 2906 w 70"/>
                <a:gd name="T3" fmla="*/ 0 h 90"/>
                <a:gd name="T4" fmla="*/ 34259 w 70"/>
                <a:gd name="T5" fmla="*/ 4772 h 90"/>
                <a:gd name="T6" fmla="*/ 63806 w 70"/>
                <a:gd name="T7" fmla="*/ 0 h 90"/>
                <a:gd name="T8" fmla="*/ 63806 w 70"/>
                <a:gd name="T9" fmla="*/ 860 h 90"/>
                <a:gd name="T10" fmla="*/ 66740 w 70"/>
                <a:gd name="T11" fmla="*/ 19643 h 90"/>
                <a:gd name="T12" fmla="*/ 34259 w 70"/>
                <a:gd name="T13" fmla="*/ 85217 h 90"/>
                <a:gd name="T14" fmla="*/ 34259 w 70"/>
                <a:gd name="T15" fmla="*/ 85217 h 90"/>
                <a:gd name="T16" fmla="*/ 0 w 70"/>
                <a:gd name="T17" fmla="*/ 16901 h 90"/>
                <a:gd name="T18" fmla="*/ 2044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3" name="Freeform 56"/>
            <p:cNvSpPr>
              <a:spLocks/>
            </p:cNvSpPr>
            <p:nvPr userDrawn="1"/>
          </p:nvSpPr>
          <p:spPr bwMode="auto">
            <a:xfrm>
              <a:off x="3031" y="2142"/>
              <a:ext cx="19" cy="22"/>
            </a:xfrm>
            <a:custGeom>
              <a:avLst/>
              <a:gdLst>
                <a:gd name="T0" fmla="*/ 8077 w 8"/>
                <a:gd name="T1" fmla="*/ 11538 h 9"/>
                <a:gd name="T2" fmla="*/ 8077 w 8"/>
                <a:gd name="T3" fmla="*/ 1039 h 9"/>
                <a:gd name="T4" fmla="*/ 926 w 8"/>
                <a:gd name="T5" fmla="*/ 0 h 9"/>
                <a:gd name="T6" fmla="*/ 0 w 8"/>
                <a:gd name="T7" fmla="*/ 1039 h 9"/>
                <a:gd name="T8" fmla="*/ 8077 w 8"/>
                <a:gd name="T9" fmla="*/ 11538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4" name="Freeform 57"/>
            <p:cNvSpPr>
              <a:spLocks/>
            </p:cNvSpPr>
            <p:nvPr userDrawn="1"/>
          </p:nvSpPr>
          <p:spPr bwMode="auto">
            <a:xfrm>
              <a:off x="3000" y="2088"/>
              <a:ext cx="73" cy="73"/>
            </a:xfrm>
            <a:custGeom>
              <a:avLst/>
              <a:gdLst>
                <a:gd name="T0" fmla="*/ 21648 w 31"/>
                <a:gd name="T1" fmla="*/ 23673 h 31"/>
                <a:gd name="T2" fmla="*/ 21648 w 31"/>
                <a:gd name="T3" fmla="*/ 29339 h 31"/>
                <a:gd name="T4" fmla="*/ 29339 w 31"/>
                <a:gd name="T5" fmla="*/ 21648 h 31"/>
                <a:gd name="T6" fmla="*/ 6466 w 31"/>
                <a:gd name="T7" fmla="*/ 8329 h 31"/>
                <a:gd name="T8" fmla="*/ 7691 w 31"/>
                <a:gd name="T9" fmla="*/ 6466 h 31"/>
                <a:gd name="T10" fmla="*/ 12459 w 31"/>
                <a:gd name="T11" fmla="*/ 7691 h 31"/>
                <a:gd name="T12" fmla="*/ 15226 w 31"/>
                <a:gd name="T13" fmla="*/ 6466 h 31"/>
                <a:gd name="T14" fmla="*/ 10420 w 31"/>
                <a:gd name="T15" fmla="*/ 4769 h 31"/>
                <a:gd name="T16" fmla="*/ 10420 w 31"/>
                <a:gd name="T17" fmla="*/ 4769 h 31"/>
                <a:gd name="T18" fmla="*/ 16884 w 31"/>
                <a:gd name="T19" fmla="*/ 3537 h 31"/>
                <a:gd name="T20" fmla="*/ 13957 w 31"/>
                <a:gd name="T21" fmla="*/ 860 h 31"/>
                <a:gd name="T22" fmla="*/ 9716 w 31"/>
                <a:gd name="T23" fmla="*/ 0 h 31"/>
                <a:gd name="T24" fmla="*/ 0 w 31"/>
                <a:gd name="T25" fmla="*/ 8329 h 31"/>
                <a:gd name="T26" fmla="*/ 9716 w 31"/>
                <a:gd name="T27" fmla="*/ 18909 h 31"/>
                <a:gd name="T28" fmla="*/ 16884 w 31"/>
                <a:gd name="T29" fmla="*/ 19613 h 31"/>
                <a:gd name="T30" fmla="*/ 21648 w 31"/>
                <a:gd name="T31" fmla="*/ 23673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5" name="Freeform 58"/>
            <p:cNvSpPr>
              <a:spLocks/>
            </p:cNvSpPr>
            <p:nvPr userDrawn="1"/>
          </p:nvSpPr>
          <p:spPr bwMode="auto">
            <a:xfrm>
              <a:off x="3033" y="2079"/>
              <a:ext cx="40" cy="37"/>
            </a:xfrm>
            <a:custGeom>
              <a:avLst/>
              <a:gdLst>
                <a:gd name="T0" fmla="*/ 0 w 17"/>
                <a:gd name="T1" fmla="*/ 11290 h 16"/>
                <a:gd name="T2" fmla="*/ 0 w 17"/>
                <a:gd name="T3" fmla="*/ 12353 h 16"/>
                <a:gd name="T4" fmla="*/ 7635 w 17"/>
                <a:gd name="T5" fmla="*/ 13160 h 16"/>
                <a:gd name="T6" fmla="*/ 8311 w 17"/>
                <a:gd name="T7" fmla="*/ 13160 h 16"/>
                <a:gd name="T8" fmla="*/ 15944 w 17"/>
                <a:gd name="T9" fmla="*/ 7472 h 16"/>
                <a:gd name="T10" fmla="*/ 15944 w 17"/>
                <a:gd name="T11" fmla="*/ 5691 h 16"/>
                <a:gd name="T12" fmla="*/ 13913 w 17"/>
                <a:gd name="T13" fmla="*/ 3231 h 16"/>
                <a:gd name="T14" fmla="*/ 12412 w 17"/>
                <a:gd name="T15" fmla="*/ 4290 h 16"/>
                <a:gd name="T16" fmla="*/ 9534 w 17"/>
                <a:gd name="T17" fmla="*/ 5691 h 16"/>
                <a:gd name="T18" fmla="*/ 8311 w 17"/>
                <a:gd name="T19" fmla="*/ 6755 h 16"/>
                <a:gd name="T20" fmla="*/ 7635 w 17"/>
                <a:gd name="T21" fmla="*/ 4290 h 16"/>
                <a:gd name="T22" fmla="*/ 5642 w 17"/>
                <a:gd name="T23" fmla="*/ 1855 h 16"/>
                <a:gd name="T24" fmla="*/ 2725 w 17"/>
                <a:gd name="T25" fmla="*/ 802 h 16"/>
                <a:gd name="T26" fmla="*/ 2021 w 17"/>
                <a:gd name="T27" fmla="*/ 0 h 16"/>
                <a:gd name="T28" fmla="*/ 859 w 17"/>
                <a:gd name="T29" fmla="*/ 802 h 16"/>
                <a:gd name="T30" fmla="*/ 859 w 17"/>
                <a:gd name="T31" fmla="*/ 2461 h 16"/>
                <a:gd name="T32" fmla="*/ 5642 w 17"/>
                <a:gd name="T33" fmla="*/ 6755 h 16"/>
                <a:gd name="T34" fmla="*/ 4755 w 17"/>
                <a:gd name="T35" fmla="*/ 8124 h 16"/>
                <a:gd name="T36" fmla="*/ 5642 w 17"/>
                <a:gd name="T37" fmla="*/ 8124 h 16"/>
                <a:gd name="T38" fmla="*/ 6412 w 17"/>
                <a:gd name="T39" fmla="*/ 8866 h 16"/>
                <a:gd name="T40" fmla="*/ 5642 w 17"/>
                <a:gd name="T41" fmla="*/ 9921 h 16"/>
                <a:gd name="T42" fmla="*/ 4755 w 17"/>
                <a:gd name="T43" fmla="*/ 9921 h 16"/>
                <a:gd name="T44" fmla="*/ 4755 w 17"/>
                <a:gd name="T45" fmla="*/ 9921 h 16"/>
                <a:gd name="T46" fmla="*/ 3532 w 17"/>
                <a:gd name="T47" fmla="*/ 9921 h 16"/>
                <a:gd name="T48" fmla="*/ 0 w 17"/>
                <a:gd name="T49" fmla="*/ 1129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6" name="Freeform 59"/>
            <p:cNvSpPr>
              <a:spLocks/>
            </p:cNvSpPr>
            <p:nvPr userDrawn="1"/>
          </p:nvSpPr>
          <p:spPr bwMode="auto">
            <a:xfrm>
              <a:off x="3031" y="2091"/>
              <a:ext cx="4" cy="4"/>
            </a:xfrm>
            <a:custGeom>
              <a:avLst/>
              <a:gdLst>
                <a:gd name="T0" fmla="*/ 0 w 2"/>
                <a:gd name="T1" fmla="*/ 0 h 2"/>
                <a:gd name="T2" fmla="*/ 512 w 2"/>
                <a:gd name="T3" fmla="*/ 256 h 2"/>
                <a:gd name="T4" fmla="*/ 512 w 2"/>
                <a:gd name="T5" fmla="*/ 256 h 2"/>
                <a:gd name="T6" fmla="*/ 256 w 2"/>
                <a:gd name="T7" fmla="*/ 512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7" name="Freeform 60"/>
            <p:cNvSpPr>
              <a:spLocks/>
            </p:cNvSpPr>
            <p:nvPr userDrawn="1"/>
          </p:nvSpPr>
          <p:spPr bwMode="auto">
            <a:xfrm>
              <a:off x="3021" y="2154"/>
              <a:ext cx="48" cy="45"/>
            </a:xfrm>
            <a:custGeom>
              <a:avLst/>
              <a:gdLst>
                <a:gd name="T0" fmla="*/ 2321 w 20"/>
                <a:gd name="T1" fmla="*/ 0 h 19"/>
                <a:gd name="T2" fmla="*/ 2321 w 20"/>
                <a:gd name="T3" fmla="*/ 0 h 19"/>
                <a:gd name="T4" fmla="*/ 0 w 20"/>
                <a:gd name="T5" fmla="*/ 3709 h 19"/>
                <a:gd name="T6" fmla="*/ 7800 w 20"/>
                <a:gd name="T7" fmla="*/ 10949 h 19"/>
                <a:gd name="T8" fmla="*/ 13368 w 20"/>
                <a:gd name="T9" fmla="*/ 10949 h 19"/>
                <a:gd name="T10" fmla="*/ 16392 w 20"/>
                <a:gd name="T11" fmla="*/ 13777 h 19"/>
                <a:gd name="T12" fmla="*/ 16392 w 20"/>
                <a:gd name="T13" fmla="*/ 18853 h 19"/>
                <a:gd name="T14" fmla="*/ 21970 w 20"/>
                <a:gd name="T15" fmla="*/ 12901 h 19"/>
                <a:gd name="T16" fmla="*/ 2321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9" name="Freeform 62"/>
            <p:cNvSpPr>
              <a:spLocks/>
            </p:cNvSpPr>
            <p:nvPr userDrawn="1"/>
          </p:nvSpPr>
          <p:spPr bwMode="auto">
            <a:xfrm>
              <a:off x="3026" y="2190"/>
              <a:ext cx="35" cy="42"/>
            </a:xfrm>
            <a:custGeom>
              <a:avLst/>
              <a:gdLst>
                <a:gd name="T0" fmla="*/ 2553 w 15"/>
                <a:gd name="T1" fmla="*/ 828 h 18"/>
                <a:gd name="T2" fmla="*/ 3381 w 15"/>
                <a:gd name="T3" fmla="*/ 0 h 18"/>
                <a:gd name="T4" fmla="*/ 0 w 15"/>
                <a:gd name="T5" fmla="*/ 4508 h 18"/>
                <a:gd name="T6" fmla="*/ 10519 w 15"/>
                <a:gd name="T7" fmla="*/ 15006 h 18"/>
                <a:gd name="T8" fmla="*/ 10519 w 15"/>
                <a:gd name="T9" fmla="*/ 15006 h 18"/>
                <a:gd name="T10" fmla="*/ 10519 w 15"/>
                <a:gd name="T11" fmla="*/ 15827 h 18"/>
                <a:gd name="T12" fmla="*/ 13225 w 15"/>
                <a:gd name="T13" fmla="*/ 11270 h 18"/>
                <a:gd name="T14" fmla="*/ 2553 w 15"/>
                <a:gd name="T15" fmla="*/ 828 h 18"/>
                <a:gd name="T16" fmla="*/ 2553 w 15"/>
                <a:gd name="T17" fmla="*/ 82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10463 h 14"/>
                <a:gd name="T4" fmla="*/ 3250 w 4"/>
                <a:gd name="T5" fmla="*/ 13396 h 14"/>
                <a:gd name="T6" fmla="*/ 6175 w 4"/>
                <a:gd name="T7" fmla="*/ 10463 h 14"/>
                <a:gd name="T8" fmla="*/ 6175 w 4"/>
                <a:gd name="T9" fmla="*/ 3639 h 14"/>
                <a:gd name="T10" fmla="*/ 4895 w 4"/>
                <a:gd name="T11" fmla="*/ 867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1" name="Freeform 64"/>
            <p:cNvSpPr>
              <a:spLocks/>
            </p:cNvSpPr>
            <p:nvPr userDrawn="1"/>
          </p:nvSpPr>
          <p:spPr bwMode="auto">
            <a:xfrm>
              <a:off x="3033" y="2232"/>
              <a:ext cx="5" cy="17"/>
            </a:xfrm>
            <a:custGeom>
              <a:avLst/>
              <a:gdLst>
                <a:gd name="T0" fmla="*/ 3250 w 2"/>
                <a:gd name="T1" fmla="*/ 4901 h 7"/>
                <a:gd name="T2" fmla="*/ 1958 w 2"/>
                <a:gd name="T3" fmla="*/ 0 h 7"/>
                <a:gd name="T4" fmla="*/ 0 w 2"/>
                <a:gd name="T5" fmla="*/ 4901 h 7"/>
                <a:gd name="T6" fmla="*/ 1958 w 2"/>
                <a:gd name="T7" fmla="*/ 8451 h 7"/>
                <a:gd name="T8" fmla="*/ 3250 w 2"/>
                <a:gd name="T9" fmla="*/ 5916 h 7"/>
                <a:gd name="T10" fmla="*/ 3250 w 2"/>
                <a:gd name="T11" fmla="*/ 4901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3658502343"/>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CFB5559B-41F5-4FC6-8C4D-DED27CDBB0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13525272"/>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91FE4A7F-E7F2-4641-BC56-F1A363311F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656816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pPr>
              <a:defRPr/>
            </a:pPr>
            <a:fld id="{EC6CB1D0-1119-4AE1-B61B-2C02AF2EAF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238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168205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pPr>
              <a:defRPr/>
            </a:pPr>
            <a:fld id="{B378C1C3-9CC3-4176-AA77-55617DAADB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485797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pPr>
              <a:defRPr/>
            </a:pPr>
            <a:fld id="{7EEB738A-A37C-4F5F-8A73-FE2F9FDB34B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228312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2B2B0267-7CAF-4D66-9842-89B1AAC3A4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431569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39C13965-CF54-470E-A1A2-C1463F0C6F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664308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5E0C168C-0CBF-4660-B43C-F285B71CDA3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721046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F03B58-6636-42F1-96A4-9BB4C46EFB6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8430624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0303FA17-C01E-4FCD-84E6-FEC42CA721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365809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608579-E55B-44C4-B062-B282353EF6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394313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551918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2140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567177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311150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7494183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743493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958272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942305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530827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381830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892622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425992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83391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9" name="Freeform 42"/>
            <p:cNvSpPr>
              <a:spLocks/>
            </p:cNvSpPr>
            <p:nvPr userDrawn="1"/>
          </p:nvSpPr>
          <p:spPr bwMode="auto">
            <a:xfrm>
              <a:off x="2674" y="2079"/>
              <a:ext cx="142" cy="45"/>
            </a:xfrm>
            <a:custGeom>
              <a:avLst/>
              <a:gdLst>
                <a:gd name="T0" fmla="*/ 873 w 60"/>
                <a:gd name="T1" fmla="*/ 18853 h 19"/>
                <a:gd name="T2" fmla="*/ 20708 w 60"/>
                <a:gd name="T3" fmla="*/ 18853 h 19"/>
                <a:gd name="T4" fmla="*/ 27389 w 60"/>
                <a:gd name="T5" fmla="*/ 14971 h 19"/>
                <a:gd name="T6" fmla="*/ 25849 w 60"/>
                <a:gd name="T7" fmla="*/ 7960 h 19"/>
                <a:gd name="T8" fmla="*/ 29545 w 60"/>
                <a:gd name="T9" fmla="*/ 3709 h 19"/>
                <a:gd name="T10" fmla="*/ 33193 w 60"/>
                <a:gd name="T11" fmla="*/ 7960 h 19"/>
                <a:gd name="T12" fmla="*/ 30369 w 60"/>
                <a:gd name="T13" fmla="*/ 14971 h 19"/>
                <a:gd name="T14" fmla="*/ 36520 w 60"/>
                <a:gd name="T15" fmla="*/ 18853 h 19"/>
                <a:gd name="T16" fmla="*/ 55411 w 60"/>
                <a:gd name="T17" fmla="*/ 18853 h 19"/>
                <a:gd name="T18" fmla="*/ 59041 w 60"/>
                <a:gd name="T19" fmla="*/ 18853 h 19"/>
                <a:gd name="T20" fmla="*/ 46181 w 60"/>
                <a:gd name="T21" fmla="*/ 3709 h 19"/>
                <a:gd name="T22" fmla="*/ 29545 w 60"/>
                <a:gd name="T23" fmla="*/ 0 h 19"/>
                <a:gd name="T24" fmla="*/ 11573 w 60"/>
                <a:gd name="T25" fmla="*/ 3709 h 19"/>
                <a:gd name="T26" fmla="*/ 0 w 60"/>
                <a:gd name="T27" fmla="*/ 18853 h 19"/>
                <a:gd name="T28" fmla="*/ 873 w 60"/>
                <a:gd name="T29" fmla="*/ 18853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0" name="Freeform 43"/>
            <p:cNvSpPr>
              <a:spLocks/>
            </p:cNvSpPr>
            <p:nvPr userDrawn="1"/>
          </p:nvSpPr>
          <p:spPr bwMode="auto">
            <a:xfrm>
              <a:off x="2693" y="2093"/>
              <a:ext cx="35" cy="21"/>
            </a:xfrm>
            <a:custGeom>
              <a:avLst/>
              <a:gdLst>
                <a:gd name="T0" fmla="*/ 11270 w 15"/>
                <a:gd name="T1" fmla="*/ 7117 h 9"/>
                <a:gd name="T2" fmla="*/ 828 w 15"/>
                <a:gd name="T3" fmla="*/ 7117 h 9"/>
                <a:gd name="T4" fmla="*/ 0 w 15"/>
                <a:gd name="T5" fmla="*/ 7117 h 9"/>
                <a:gd name="T6" fmla="*/ 11270 w 15"/>
                <a:gd name="T7" fmla="*/ 0 h 9"/>
                <a:gd name="T8" fmla="*/ 11270 w 15"/>
                <a:gd name="T9" fmla="*/ 0 h 9"/>
                <a:gd name="T10" fmla="*/ 11270 w 15"/>
                <a:gd name="T11" fmla="*/ 2553 h 9"/>
                <a:gd name="T12" fmla="*/ 13225 w 15"/>
                <a:gd name="T13" fmla="*/ 7117 h 9"/>
                <a:gd name="T14" fmla="*/ 11270 w 15"/>
                <a:gd name="T15" fmla="*/ 711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1" name="Freeform 44"/>
            <p:cNvSpPr>
              <a:spLocks/>
            </p:cNvSpPr>
            <p:nvPr userDrawn="1"/>
          </p:nvSpPr>
          <p:spPr bwMode="auto">
            <a:xfrm>
              <a:off x="2759" y="2093"/>
              <a:ext cx="35" cy="19"/>
            </a:xfrm>
            <a:custGeom>
              <a:avLst/>
              <a:gdLst>
                <a:gd name="T0" fmla="*/ 1932 w 15"/>
                <a:gd name="T1" fmla="*/ 8077 h 8"/>
                <a:gd name="T2" fmla="*/ 828 w 15"/>
                <a:gd name="T3" fmla="*/ 8077 h 8"/>
                <a:gd name="T4" fmla="*/ 2553 w 15"/>
                <a:gd name="T5" fmla="*/ 3028 h 8"/>
                <a:gd name="T6" fmla="*/ 2553 w 15"/>
                <a:gd name="T7" fmla="*/ 0 h 8"/>
                <a:gd name="T8" fmla="*/ 2553 w 15"/>
                <a:gd name="T9" fmla="*/ 0 h 8"/>
                <a:gd name="T10" fmla="*/ 13225 w 15"/>
                <a:gd name="T11" fmla="*/ 8077 h 8"/>
                <a:gd name="T12" fmla="*/ 13225 w 15"/>
                <a:gd name="T13" fmla="*/ 8077 h 8"/>
                <a:gd name="T14" fmla="*/ 1932 w 15"/>
                <a:gd name="T15" fmla="*/ 8077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2" name="Freeform 45"/>
            <p:cNvSpPr>
              <a:spLocks/>
            </p:cNvSpPr>
            <p:nvPr userDrawn="1"/>
          </p:nvSpPr>
          <p:spPr bwMode="auto">
            <a:xfrm>
              <a:off x="2667" y="2131"/>
              <a:ext cx="66" cy="87"/>
            </a:xfrm>
            <a:custGeom>
              <a:avLst/>
              <a:gdLst>
                <a:gd name="T0" fmla="*/ 26770 w 28"/>
                <a:gd name="T1" fmla="*/ 5589 h 37"/>
                <a:gd name="T2" fmla="*/ 21768 w 28"/>
                <a:gd name="T3" fmla="*/ 856 h 37"/>
                <a:gd name="T4" fmla="*/ 2044 w 28"/>
                <a:gd name="T5" fmla="*/ 0 h 37"/>
                <a:gd name="T6" fmla="*/ 0 w 28"/>
                <a:gd name="T7" fmla="*/ 10273 h 37"/>
                <a:gd name="T8" fmla="*/ 2044 w 28"/>
                <a:gd name="T9" fmla="*/ 23504 h 37"/>
                <a:gd name="T10" fmla="*/ 11357 w 28"/>
                <a:gd name="T11" fmla="*/ 34633 h 37"/>
                <a:gd name="T12" fmla="*/ 13396 w 28"/>
                <a:gd name="T13" fmla="*/ 31757 h 37"/>
                <a:gd name="T14" fmla="*/ 24663 w 28"/>
                <a:gd name="T15" fmla="*/ 12352 h 37"/>
                <a:gd name="T16" fmla="*/ 26770 w 28"/>
                <a:gd name="T17" fmla="*/ 5589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3" name="Freeform 46"/>
            <p:cNvSpPr>
              <a:spLocks/>
            </p:cNvSpPr>
            <p:nvPr userDrawn="1"/>
          </p:nvSpPr>
          <p:spPr bwMode="auto">
            <a:xfrm>
              <a:off x="2676" y="2142"/>
              <a:ext cx="45" cy="59"/>
            </a:xfrm>
            <a:custGeom>
              <a:avLst/>
              <a:gdLst>
                <a:gd name="T0" fmla="*/ 18853 w 19"/>
                <a:gd name="T1" fmla="*/ 3653 h 25"/>
                <a:gd name="T2" fmla="*/ 7960 w 19"/>
                <a:gd name="T3" fmla="*/ 21967 h 25"/>
                <a:gd name="T4" fmla="*/ 7079 w 19"/>
                <a:gd name="T5" fmla="*/ 24015 h 25"/>
                <a:gd name="T6" fmla="*/ 2070 w 19"/>
                <a:gd name="T7" fmla="*/ 15512 h 25"/>
                <a:gd name="T8" fmla="*/ 0 w 19"/>
                <a:gd name="T9" fmla="*/ 5704 h 25"/>
                <a:gd name="T10" fmla="*/ 874 w 19"/>
                <a:gd name="T11" fmla="*/ 0 h 25"/>
                <a:gd name="T12" fmla="*/ 15864 w 19"/>
                <a:gd name="T13" fmla="*/ 868 h 25"/>
                <a:gd name="T14" fmla="*/ 18853 w 19"/>
                <a:gd name="T15" fmla="*/ 2048 h 25"/>
                <a:gd name="T16" fmla="*/ 18853 w 19"/>
                <a:gd name="T17" fmla="*/ 3653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4" name="Freeform 47"/>
            <p:cNvSpPr>
              <a:spLocks/>
            </p:cNvSpPr>
            <p:nvPr userDrawn="1"/>
          </p:nvSpPr>
          <p:spPr bwMode="auto">
            <a:xfrm>
              <a:off x="2757" y="2128"/>
              <a:ext cx="66" cy="90"/>
            </a:xfrm>
            <a:custGeom>
              <a:avLst/>
              <a:gdLst>
                <a:gd name="T0" fmla="*/ 867 w 28"/>
                <a:gd name="T1" fmla="*/ 11612 h 38"/>
                <a:gd name="T2" fmla="*/ 13396 w 28"/>
                <a:gd name="T3" fmla="*/ 35458 h 38"/>
                <a:gd name="T4" fmla="*/ 15442 w 28"/>
                <a:gd name="T5" fmla="*/ 37573 h 38"/>
                <a:gd name="T6" fmla="*/ 23864 w 28"/>
                <a:gd name="T7" fmla="*/ 26837 h 38"/>
                <a:gd name="T8" fmla="*/ 26770 w 28"/>
                <a:gd name="T9" fmla="*/ 11612 h 38"/>
                <a:gd name="T10" fmla="*/ 24663 w 28"/>
                <a:gd name="T11" fmla="*/ 0 h 38"/>
                <a:gd name="T12" fmla="*/ 4818 w 28"/>
                <a:gd name="T13" fmla="*/ 2989 h 38"/>
                <a:gd name="T14" fmla="*/ 0 w 28"/>
                <a:gd name="T15" fmla="*/ 7079 h 38"/>
                <a:gd name="T16" fmla="*/ 867 w 28"/>
                <a:gd name="T17" fmla="*/ 1161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5" name="Freeform 48"/>
            <p:cNvSpPr>
              <a:spLocks/>
            </p:cNvSpPr>
            <p:nvPr userDrawn="1"/>
          </p:nvSpPr>
          <p:spPr bwMode="auto">
            <a:xfrm>
              <a:off x="2768" y="2142"/>
              <a:ext cx="45" cy="59"/>
            </a:xfrm>
            <a:custGeom>
              <a:avLst/>
              <a:gdLst>
                <a:gd name="T0" fmla="*/ 10068 w 19"/>
                <a:gd name="T1" fmla="*/ 21214 h 25"/>
                <a:gd name="T2" fmla="*/ 874 w 19"/>
                <a:gd name="T3" fmla="*/ 3653 h 25"/>
                <a:gd name="T4" fmla="*/ 0 w 19"/>
                <a:gd name="T5" fmla="*/ 2048 h 25"/>
                <a:gd name="T6" fmla="*/ 2070 w 19"/>
                <a:gd name="T7" fmla="*/ 868 h 25"/>
                <a:gd name="T8" fmla="*/ 16766 w 19"/>
                <a:gd name="T9" fmla="*/ 0 h 25"/>
                <a:gd name="T10" fmla="*/ 18853 w 19"/>
                <a:gd name="T11" fmla="*/ 3653 h 25"/>
                <a:gd name="T12" fmla="*/ 16766 w 19"/>
                <a:gd name="T13" fmla="*/ 16258 h 25"/>
                <a:gd name="T14" fmla="*/ 11612 w 19"/>
                <a:gd name="T15" fmla="*/ 24015 h 25"/>
                <a:gd name="T16" fmla="*/ 10068 w 19"/>
                <a:gd name="T17" fmla="*/ 2121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6" name="Freeform 49"/>
            <p:cNvSpPr>
              <a:spLocks/>
            </p:cNvSpPr>
            <p:nvPr userDrawn="1"/>
          </p:nvSpPr>
          <p:spPr bwMode="auto">
            <a:xfrm>
              <a:off x="2702" y="2164"/>
              <a:ext cx="85" cy="73"/>
            </a:xfrm>
            <a:custGeom>
              <a:avLst/>
              <a:gdLst>
                <a:gd name="T0" fmla="*/ 14389 w 36"/>
                <a:gd name="T1" fmla="*/ 2025 h 31"/>
                <a:gd name="T2" fmla="*/ 869 w 36"/>
                <a:gd name="T3" fmla="*/ 21648 h 31"/>
                <a:gd name="T4" fmla="*/ 0 w 36"/>
                <a:gd name="T5" fmla="*/ 23673 h 31"/>
                <a:gd name="T6" fmla="*/ 16285 w 36"/>
                <a:gd name="T7" fmla="*/ 29339 h 31"/>
                <a:gd name="T8" fmla="*/ 26197 w 36"/>
                <a:gd name="T9" fmla="*/ 28442 h 31"/>
                <a:gd name="T10" fmla="*/ 34871 w 36"/>
                <a:gd name="T11" fmla="*/ 23673 h 31"/>
                <a:gd name="T12" fmla="*/ 33974 w 36"/>
                <a:gd name="T13" fmla="*/ 21648 h 31"/>
                <a:gd name="T14" fmla="*/ 20483 w 36"/>
                <a:gd name="T15" fmla="*/ 2746 h 31"/>
                <a:gd name="T16" fmla="*/ 17678 w 36"/>
                <a:gd name="T17" fmla="*/ 0 h 31"/>
                <a:gd name="T18" fmla="*/ 14389 w 36"/>
                <a:gd name="T19" fmla="*/ 202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7" name="Freeform 50"/>
            <p:cNvSpPr>
              <a:spLocks/>
            </p:cNvSpPr>
            <p:nvPr userDrawn="1"/>
          </p:nvSpPr>
          <p:spPr bwMode="auto">
            <a:xfrm>
              <a:off x="2719" y="2180"/>
              <a:ext cx="52" cy="45"/>
            </a:xfrm>
            <a:custGeom>
              <a:avLst/>
              <a:gdLst>
                <a:gd name="T0" fmla="*/ 872 w 22"/>
                <a:gd name="T1" fmla="*/ 13777 h 19"/>
                <a:gd name="T2" fmla="*/ 9956 w 22"/>
                <a:gd name="T3" fmla="*/ 874 h 19"/>
                <a:gd name="T4" fmla="*/ 10615 w 22"/>
                <a:gd name="T5" fmla="*/ 0 h 19"/>
                <a:gd name="T6" fmla="*/ 11513 w 22"/>
                <a:gd name="T7" fmla="*/ 874 h 19"/>
                <a:gd name="T8" fmla="*/ 20575 w 22"/>
                <a:gd name="T9" fmla="*/ 13777 h 19"/>
                <a:gd name="T10" fmla="*/ 21469 w 22"/>
                <a:gd name="T11" fmla="*/ 16766 h 19"/>
                <a:gd name="T12" fmla="*/ 9956 w 22"/>
                <a:gd name="T13" fmla="*/ 18853 h 19"/>
                <a:gd name="T14" fmla="*/ 0 w 22"/>
                <a:gd name="T15" fmla="*/ 15864 h 19"/>
                <a:gd name="T16" fmla="*/ 872 w 22"/>
                <a:gd name="T17" fmla="*/ 1377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8" name="Freeform 51"/>
            <p:cNvSpPr>
              <a:spLocks noEditPoints="1"/>
            </p:cNvSpPr>
            <p:nvPr userDrawn="1"/>
          </p:nvSpPr>
          <p:spPr bwMode="auto">
            <a:xfrm>
              <a:off x="2825" y="2279"/>
              <a:ext cx="24" cy="24"/>
            </a:xfrm>
            <a:custGeom>
              <a:avLst/>
              <a:gdLst>
                <a:gd name="T0" fmla="*/ 967 w 10"/>
                <a:gd name="T1" fmla="*/ 5570 h 10"/>
                <a:gd name="T2" fmla="*/ 5570 w 10"/>
                <a:gd name="T3" fmla="*/ 967 h 10"/>
                <a:gd name="T4" fmla="*/ 10121 w 10"/>
                <a:gd name="T5" fmla="*/ 5570 h 10"/>
                <a:gd name="T6" fmla="*/ 5570 w 10"/>
                <a:gd name="T7" fmla="*/ 10121 h 10"/>
                <a:gd name="T8" fmla="*/ 967 w 10"/>
                <a:gd name="T9" fmla="*/ 5570 h 10"/>
                <a:gd name="T10" fmla="*/ 5570 w 10"/>
                <a:gd name="T11" fmla="*/ 11088 h 10"/>
                <a:gd name="T12" fmla="*/ 11088 w 10"/>
                <a:gd name="T13" fmla="*/ 5570 h 10"/>
                <a:gd name="T14" fmla="*/ 5570 w 10"/>
                <a:gd name="T15" fmla="*/ 0 h 10"/>
                <a:gd name="T16" fmla="*/ 0 w 10"/>
                <a:gd name="T17" fmla="*/ 5570 h 10"/>
                <a:gd name="T18" fmla="*/ 5570 w 10"/>
                <a:gd name="T19" fmla="*/ 11088 h 10"/>
                <a:gd name="T20" fmla="*/ 4620 w 10"/>
                <a:gd name="T21" fmla="*/ 5570 h 10"/>
                <a:gd name="T22" fmla="*/ 5570 w 10"/>
                <a:gd name="T23" fmla="*/ 5570 h 10"/>
                <a:gd name="T24" fmla="*/ 6538 w 10"/>
                <a:gd name="T25" fmla="*/ 8767 h 10"/>
                <a:gd name="T26" fmla="*/ 7800 w 10"/>
                <a:gd name="T27" fmla="*/ 8767 h 10"/>
                <a:gd name="T28" fmla="*/ 6538 w 10"/>
                <a:gd name="T29" fmla="*/ 5570 h 10"/>
                <a:gd name="T30" fmla="*/ 7800 w 10"/>
                <a:gd name="T31" fmla="*/ 4620 h 10"/>
                <a:gd name="T32" fmla="*/ 5570 w 10"/>
                <a:gd name="T33" fmla="*/ 2321 h 10"/>
                <a:gd name="T34" fmla="*/ 3250 w 10"/>
                <a:gd name="T35" fmla="*/ 2321 h 10"/>
                <a:gd name="T36" fmla="*/ 3250 w 10"/>
                <a:gd name="T37" fmla="*/ 8767 h 10"/>
                <a:gd name="T38" fmla="*/ 4620 w 10"/>
                <a:gd name="T39" fmla="*/ 8767 h 10"/>
                <a:gd name="T40" fmla="*/ 4620 w 10"/>
                <a:gd name="T41" fmla="*/ 5570 h 10"/>
                <a:gd name="T42" fmla="*/ 4620 w 10"/>
                <a:gd name="T43" fmla="*/ 5570 h 10"/>
                <a:gd name="T44" fmla="*/ 4620 w 10"/>
                <a:gd name="T45" fmla="*/ 3250 h 10"/>
                <a:gd name="T46" fmla="*/ 5570 w 10"/>
                <a:gd name="T47" fmla="*/ 3250 h 10"/>
                <a:gd name="T48" fmla="*/ 6538 w 10"/>
                <a:gd name="T49" fmla="*/ 4620 h 10"/>
                <a:gd name="T50" fmla="*/ 5570 w 10"/>
                <a:gd name="T51" fmla="*/ 5570 h 10"/>
                <a:gd name="T52" fmla="*/ 4620 w 10"/>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9" name="Freeform 52"/>
            <p:cNvSpPr>
              <a:spLocks noEditPoints="1"/>
            </p:cNvSpPr>
            <p:nvPr userDrawn="1"/>
          </p:nvSpPr>
          <p:spPr bwMode="auto">
            <a:xfrm>
              <a:off x="3099" y="2279"/>
              <a:ext cx="22" cy="24"/>
            </a:xfrm>
            <a:custGeom>
              <a:avLst/>
              <a:gdLst>
                <a:gd name="T0" fmla="*/ 1039 w 9"/>
                <a:gd name="T1" fmla="*/ 5570 h 10"/>
                <a:gd name="T2" fmla="*/ 6209 w 9"/>
                <a:gd name="T3" fmla="*/ 967 h 10"/>
                <a:gd name="T4" fmla="*/ 10457 w 9"/>
                <a:gd name="T5" fmla="*/ 5570 h 10"/>
                <a:gd name="T6" fmla="*/ 6209 w 9"/>
                <a:gd name="T7" fmla="*/ 10121 h 10"/>
                <a:gd name="T8" fmla="*/ 1039 w 9"/>
                <a:gd name="T9" fmla="*/ 5570 h 10"/>
                <a:gd name="T10" fmla="*/ 6209 w 9"/>
                <a:gd name="T11" fmla="*/ 11088 h 10"/>
                <a:gd name="T12" fmla="*/ 11538 w 9"/>
                <a:gd name="T13" fmla="*/ 5570 h 10"/>
                <a:gd name="T14" fmla="*/ 6209 w 9"/>
                <a:gd name="T15" fmla="*/ 0 h 10"/>
                <a:gd name="T16" fmla="*/ 0 w 9"/>
                <a:gd name="T17" fmla="*/ 5570 h 10"/>
                <a:gd name="T18" fmla="*/ 6209 w 9"/>
                <a:gd name="T19" fmla="*/ 11088 h 10"/>
                <a:gd name="T20" fmla="*/ 5138 w 9"/>
                <a:gd name="T21" fmla="*/ 5570 h 10"/>
                <a:gd name="T22" fmla="*/ 6209 w 9"/>
                <a:gd name="T23" fmla="*/ 5570 h 10"/>
                <a:gd name="T24" fmla="*/ 7856 w 9"/>
                <a:gd name="T25" fmla="*/ 8767 h 10"/>
                <a:gd name="T26" fmla="*/ 8998 w 9"/>
                <a:gd name="T27" fmla="*/ 8767 h 10"/>
                <a:gd name="T28" fmla="*/ 6209 w 9"/>
                <a:gd name="T29" fmla="*/ 5570 h 10"/>
                <a:gd name="T30" fmla="*/ 8998 w 9"/>
                <a:gd name="T31" fmla="*/ 4620 h 10"/>
                <a:gd name="T32" fmla="*/ 6209 w 9"/>
                <a:gd name="T33" fmla="*/ 2321 h 10"/>
                <a:gd name="T34" fmla="*/ 3681 w 9"/>
                <a:gd name="T35" fmla="*/ 2321 h 10"/>
                <a:gd name="T36" fmla="*/ 3681 w 9"/>
                <a:gd name="T37" fmla="*/ 8767 h 10"/>
                <a:gd name="T38" fmla="*/ 5138 w 9"/>
                <a:gd name="T39" fmla="*/ 8767 h 10"/>
                <a:gd name="T40" fmla="*/ 5138 w 9"/>
                <a:gd name="T41" fmla="*/ 5570 h 10"/>
                <a:gd name="T42" fmla="*/ 5138 w 9"/>
                <a:gd name="T43" fmla="*/ 5570 h 10"/>
                <a:gd name="T44" fmla="*/ 5138 w 9"/>
                <a:gd name="T45" fmla="*/ 3250 h 10"/>
                <a:gd name="T46" fmla="*/ 6209 w 9"/>
                <a:gd name="T47" fmla="*/ 3250 h 10"/>
                <a:gd name="T48" fmla="*/ 7856 w 9"/>
                <a:gd name="T49" fmla="*/ 4620 h 10"/>
                <a:gd name="T50" fmla="*/ 6209 w 9"/>
                <a:gd name="T51" fmla="*/ 5570 h 10"/>
                <a:gd name="T52" fmla="*/ 5138 w 9"/>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0" name="Freeform 53"/>
            <p:cNvSpPr>
              <a:spLocks/>
            </p:cNvSpPr>
            <p:nvPr userDrawn="1"/>
          </p:nvSpPr>
          <p:spPr bwMode="auto">
            <a:xfrm>
              <a:off x="2927" y="2015"/>
              <a:ext cx="229" cy="290"/>
            </a:xfrm>
            <a:custGeom>
              <a:avLst/>
              <a:gdLst>
                <a:gd name="T0" fmla="*/ 6894 w 97"/>
                <a:gd name="T1" fmla="*/ 0 h 123"/>
                <a:gd name="T2" fmla="*/ 7765 w 97"/>
                <a:gd name="T3" fmla="*/ 0 h 123"/>
                <a:gd name="T4" fmla="*/ 48328 w 97"/>
                <a:gd name="T5" fmla="*/ 9768 h 123"/>
                <a:gd name="T6" fmla="*/ 85894 w 97"/>
                <a:gd name="T7" fmla="*/ 0 h 123"/>
                <a:gd name="T8" fmla="*/ 86541 w 97"/>
                <a:gd name="T9" fmla="*/ 868 h 123"/>
                <a:gd name="T10" fmla="*/ 93656 w 97"/>
                <a:gd name="T11" fmla="*/ 36434 h 123"/>
                <a:gd name="T12" fmla="*/ 48328 w 97"/>
                <a:gd name="T13" fmla="*/ 117509 h 123"/>
                <a:gd name="T14" fmla="*/ 48328 w 97"/>
                <a:gd name="T15" fmla="*/ 117509 h 123"/>
                <a:gd name="T16" fmla="*/ 0 w 97"/>
                <a:gd name="T17" fmla="*/ 32504 h 123"/>
                <a:gd name="T18" fmla="*/ 6894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1" name="Freeform 54"/>
            <p:cNvSpPr>
              <a:spLocks/>
            </p:cNvSpPr>
            <p:nvPr userDrawn="1"/>
          </p:nvSpPr>
          <p:spPr bwMode="auto">
            <a:xfrm>
              <a:off x="2946" y="2043"/>
              <a:ext cx="191" cy="241"/>
            </a:xfrm>
            <a:custGeom>
              <a:avLst/>
              <a:gdLst>
                <a:gd name="T0" fmla="*/ 3648 w 81"/>
                <a:gd name="T1" fmla="*/ 0 h 102"/>
                <a:gd name="T2" fmla="*/ 3648 w 81"/>
                <a:gd name="T3" fmla="*/ 0 h 102"/>
                <a:gd name="T4" fmla="*/ 0 w 81"/>
                <a:gd name="T5" fmla="*/ 24150 h 102"/>
                <a:gd name="T6" fmla="*/ 40039 w 81"/>
                <a:gd name="T7" fmla="*/ 98978 h 102"/>
                <a:gd name="T8" fmla="*/ 40039 w 81"/>
                <a:gd name="T9" fmla="*/ 98978 h 102"/>
                <a:gd name="T10" fmla="*/ 77355 w 81"/>
                <a:gd name="T11" fmla="*/ 27169 h 102"/>
                <a:gd name="T12" fmla="*/ 72533 w 81"/>
                <a:gd name="T13" fmla="*/ 0 h 102"/>
                <a:gd name="T14" fmla="*/ 72533 w 81"/>
                <a:gd name="T15" fmla="*/ 0 h 102"/>
                <a:gd name="T16" fmla="*/ 39360 w 81"/>
                <a:gd name="T17" fmla="*/ 6977 h 102"/>
                <a:gd name="T18" fmla="*/ 3648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2" name="Freeform 55"/>
            <p:cNvSpPr>
              <a:spLocks/>
            </p:cNvSpPr>
            <p:nvPr userDrawn="1"/>
          </p:nvSpPr>
          <p:spPr bwMode="auto">
            <a:xfrm>
              <a:off x="2960" y="2058"/>
              <a:ext cx="165" cy="212"/>
            </a:xfrm>
            <a:custGeom>
              <a:avLst/>
              <a:gdLst>
                <a:gd name="T0" fmla="*/ 2044 w 70"/>
                <a:gd name="T1" fmla="*/ 0 h 90"/>
                <a:gd name="T2" fmla="*/ 2906 w 70"/>
                <a:gd name="T3" fmla="*/ 0 h 90"/>
                <a:gd name="T4" fmla="*/ 34259 w 70"/>
                <a:gd name="T5" fmla="*/ 4772 h 90"/>
                <a:gd name="T6" fmla="*/ 63806 w 70"/>
                <a:gd name="T7" fmla="*/ 0 h 90"/>
                <a:gd name="T8" fmla="*/ 63806 w 70"/>
                <a:gd name="T9" fmla="*/ 860 h 90"/>
                <a:gd name="T10" fmla="*/ 66740 w 70"/>
                <a:gd name="T11" fmla="*/ 19643 h 90"/>
                <a:gd name="T12" fmla="*/ 34259 w 70"/>
                <a:gd name="T13" fmla="*/ 85217 h 90"/>
                <a:gd name="T14" fmla="*/ 34259 w 70"/>
                <a:gd name="T15" fmla="*/ 85217 h 90"/>
                <a:gd name="T16" fmla="*/ 0 w 70"/>
                <a:gd name="T17" fmla="*/ 16901 h 90"/>
                <a:gd name="T18" fmla="*/ 2044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3" name="Freeform 56"/>
            <p:cNvSpPr>
              <a:spLocks/>
            </p:cNvSpPr>
            <p:nvPr userDrawn="1"/>
          </p:nvSpPr>
          <p:spPr bwMode="auto">
            <a:xfrm>
              <a:off x="3031" y="2142"/>
              <a:ext cx="19" cy="22"/>
            </a:xfrm>
            <a:custGeom>
              <a:avLst/>
              <a:gdLst>
                <a:gd name="T0" fmla="*/ 8077 w 8"/>
                <a:gd name="T1" fmla="*/ 11538 h 9"/>
                <a:gd name="T2" fmla="*/ 8077 w 8"/>
                <a:gd name="T3" fmla="*/ 1039 h 9"/>
                <a:gd name="T4" fmla="*/ 926 w 8"/>
                <a:gd name="T5" fmla="*/ 0 h 9"/>
                <a:gd name="T6" fmla="*/ 0 w 8"/>
                <a:gd name="T7" fmla="*/ 1039 h 9"/>
                <a:gd name="T8" fmla="*/ 8077 w 8"/>
                <a:gd name="T9" fmla="*/ 11538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4" name="Freeform 57"/>
            <p:cNvSpPr>
              <a:spLocks/>
            </p:cNvSpPr>
            <p:nvPr userDrawn="1"/>
          </p:nvSpPr>
          <p:spPr bwMode="auto">
            <a:xfrm>
              <a:off x="3000" y="2088"/>
              <a:ext cx="73" cy="73"/>
            </a:xfrm>
            <a:custGeom>
              <a:avLst/>
              <a:gdLst>
                <a:gd name="T0" fmla="*/ 21648 w 31"/>
                <a:gd name="T1" fmla="*/ 23673 h 31"/>
                <a:gd name="T2" fmla="*/ 21648 w 31"/>
                <a:gd name="T3" fmla="*/ 29339 h 31"/>
                <a:gd name="T4" fmla="*/ 29339 w 31"/>
                <a:gd name="T5" fmla="*/ 21648 h 31"/>
                <a:gd name="T6" fmla="*/ 6466 w 31"/>
                <a:gd name="T7" fmla="*/ 8329 h 31"/>
                <a:gd name="T8" fmla="*/ 7691 w 31"/>
                <a:gd name="T9" fmla="*/ 6466 h 31"/>
                <a:gd name="T10" fmla="*/ 12459 w 31"/>
                <a:gd name="T11" fmla="*/ 7691 h 31"/>
                <a:gd name="T12" fmla="*/ 15226 w 31"/>
                <a:gd name="T13" fmla="*/ 6466 h 31"/>
                <a:gd name="T14" fmla="*/ 10420 w 31"/>
                <a:gd name="T15" fmla="*/ 4769 h 31"/>
                <a:gd name="T16" fmla="*/ 10420 w 31"/>
                <a:gd name="T17" fmla="*/ 4769 h 31"/>
                <a:gd name="T18" fmla="*/ 16884 w 31"/>
                <a:gd name="T19" fmla="*/ 3537 h 31"/>
                <a:gd name="T20" fmla="*/ 13957 w 31"/>
                <a:gd name="T21" fmla="*/ 860 h 31"/>
                <a:gd name="T22" fmla="*/ 9716 w 31"/>
                <a:gd name="T23" fmla="*/ 0 h 31"/>
                <a:gd name="T24" fmla="*/ 0 w 31"/>
                <a:gd name="T25" fmla="*/ 8329 h 31"/>
                <a:gd name="T26" fmla="*/ 9716 w 31"/>
                <a:gd name="T27" fmla="*/ 18909 h 31"/>
                <a:gd name="T28" fmla="*/ 16884 w 31"/>
                <a:gd name="T29" fmla="*/ 19613 h 31"/>
                <a:gd name="T30" fmla="*/ 21648 w 31"/>
                <a:gd name="T31" fmla="*/ 23673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5" name="Freeform 58"/>
            <p:cNvSpPr>
              <a:spLocks/>
            </p:cNvSpPr>
            <p:nvPr userDrawn="1"/>
          </p:nvSpPr>
          <p:spPr bwMode="auto">
            <a:xfrm>
              <a:off x="3033" y="2079"/>
              <a:ext cx="40" cy="37"/>
            </a:xfrm>
            <a:custGeom>
              <a:avLst/>
              <a:gdLst>
                <a:gd name="T0" fmla="*/ 0 w 17"/>
                <a:gd name="T1" fmla="*/ 11290 h 16"/>
                <a:gd name="T2" fmla="*/ 0 w 17"/>
                <a:gd name="T3" fmla="*/ 12353 h 16"/>
                <a:gd name="T4" fmla="*/ 7635 w 17"/>
                <a:gd name="T5" fmla="*/ 13160 h 16"/>
                <a:gd name="T6" fmla="*/ 8311 w 17"/>
                <a:gd name="T7" fmla="*/ 13160 h 16"/>
                <a:gd name="T8" fmla="*/ 15944 w 17"/>
                <a:gd name="T9" fmla="*/ 7472 h 16"/>
                <a:gd name="T10" fmla="*/ 15944 w 17"/>
                <a:gd name="T11" fmla="*/ 5691 h 16"/>
                <a:gd name="T12" fmla="*/ 13913 w 17"/>
                <a:gd name="T13" fmla="*/ 3231 h 16"/>
                <a:gd name="T14" fmla="*/ 12412 w 17"/>
                <a:gd name="T15" fmla="*/ 4290 h 16"/>
                <a:gd name="T16" fmla="*/ 9534 w 17"/>
                <a:gd name="T17" fmla="*/ 5691 h 16"/>
                <a:gd name="T18" fmla="*/ 8311 w 17"/>
                <a:gd name="T19" fmla="*/ 6755 h 16"/>
                <a:gd name="T20" fmla="*/ 7635 w 17"/>
                <a:gd name="T21" fmla="*/ 4290 h 16"/>
                <a:gd name="T22" fmla="*/ 5642 w 17"/>
                <a:gd name="T23" fmla="*/ 1855 h 16"/>
                <a:gd name="T24" fmla="*/ 2725 w 17"/>
                <a:gd name="T25" fmla="*/ 802 h 16"/>
                <a:gd name="T26" fmla="*/ 2021 w 17"/>
                <a:gd name="T27" fmla="*/ 0 h 16"/>
                <a:gd name="T28" fmla="*/ 859 w 17"/>
                <a:gd name="T29" fmla="*/ 802 h 16"/>
                <a:gd name="T30" fmla="*/ 859 w 17"/>
                <a:gd name="T31" fmla="*/ 2461 h 16"/>
                <a:gd name="T32" fmla="*/ 5642 w 17"/>
                <a:gd name="T33" fmla="*/ 6755 h 16"/>
                <a:gd name="T34" fmla="*/ 4755 w 17"/>
                <a:gd name="T35" fmla="*/ 8124 h 16"/>
                <a:gd name="T36" fmla="*/ 5642 w 17"/>
                <a:gd name="T37" fmla="*/ 8124 h 16"/>
                <a:gd name="T38" fmla="*/ 6412 w 17"/>
                <a:gd name="T39" fmla="*/ 8866 h 16"/>
                <a:gd name="T40" fmla="*/ 5642 w 17"/>
                <a:gd name="T41" fmla="*/ 9921 h 16"/>
                <a:gd name="T42" fmla="*/ 4755 w 17"/>
                <a:gd name="T43" fmla="*/ 9921 h 16"/>
                <a:gd name="T44" fmla="*/ 4755 w 17"/>
                <a:gd name="T45" fmla="*/ 9921 h 16"/>
                <a:gd name="T46" fmla="*/ 3532 w 17"/>
                <a:gd name="T47" fmla="*/ 9921 h 16"/>
                <a:gd name="T48" fmla="*/ 0 w 17"/>
                <a:gd name="T49" fmla="*/ 1129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6" name="Freeform 59"/>
            <p:cNvSpPr>
              <a:spLocks/>
            </p:cNvSpPr>
            <p:nvPr userDrawn="1"/>
          </p:nvSpPr>
          <p:spPr bwMode="auto">
            <a:xfrm>
              <a:off x="3031" y="2091"/>
              <a:ext cx="4" cy="4"/>
            </a:xfrm>
            <a:custGeom>
              <a:avLst/>
              <a:gdLst>
                <a:gd name="T0" fmla="*/ 0 w 2"/>
                <a:gd name="T1" fmla="*/ 0 h 2"/>
                <a:gd name="T2" fmla="*/ 512 w 2"/>
                <a:gd name="T3" fmla="*/ 256 h 2"/>
                <a:gd name="T4" fmla="*/ 512 w 2"/>
                <a:gd name="T5" fmla="*/ 256 h 2"/>
                <a:gd name="T6" fmla="*/ 256 w 2"/>
                <a:gd name="T7" fmla="*/ 512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7" name="Freeform 60"/>
            <p:cNvSpPr>
              <a:spLocks/>
            </p:cNvSpPr>
            <p:nvPr userDrawn="1"/>
          </p:nvSpPr>
          <p:spPr bwMode="auto">
            <a:xfrm>
              <a:off x="3021" y="2154"/>
              <a:ext cx="48" cy="45"/>
            </a:xfrm>
            <a:custGeom>
              <a:avLst/>
              <a:gdLst>
                <a:gd name="T0" fmla="*/ 2321 w 20"/>
                <a:gd name="T1" fmla="*/ 0 h 19"/>
                <a:gd name="T2" fmla="*/ 2321 w 20"/>
                <a:gd name="T3" fmla="*/ 0 h 19"/>
                <a:gd name="T4" fmla="*/ 0 w 20"/>
                <a:gd name="T5" fmla="*/ 3709 h 19"/>
                <a:gd name="T6" fmla="*/ 7800 w 20"/>
                <a:gd name="T7" fmla="*/ 10949 h 19"/>
                <a:gd name="T8" fmla="*/ 13368 w 20"/>
                <a:gd name="T9" fmla="*/ 10949 h 19"/>
                <a:gd name="T10" fmla="*/ 16392 w 20"/>
                <a:gd name="T11" fmla="*/ 13777 h 19"/>
                <a:gd name="T12" fmla="*/ 16392 w 20"/>
                <a:gd name="T13" fmla="*/ 18853 h 19"/>
                <a:gd name="T14" fmla="*/ 21970 w 20"/>
                <a:gd name="T15" fmla="*/ 12901 h 19"/>
                <a:gd name="T16" fmla="*/ 2321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9" name="Freeform 62"/>
            <p:cNvSpPr>
              <a:spLocks/>
            </p:cNvSpPr>
            <p:nvPr userDrawn="1"/>
          </p:nvSpPr>
          <p:spPr bwMode="auto">
            <a:xfrm>
              <a:off x="3026" y="2190"/>
              <a:ext cx="35" cy="42"/>
            </a:xfrm>
            <a:custGeom>
              <a:avLst/>
              <a:gdLst>
                <a:gd name="T0" fmla="*/ 2553 w 15"/>
                <a:gd name="T1" fmla="*/ 828 h 18"/>
                <a:gd name="T2" fmla="*/ 3381 w 15"/>
                <a:gd name="T3" fmla="*/ 0 h 18"/>
                <a:gd name="T4" fmla="*/ 0 w 15"/>
                <a:gd name="T5" fmla="*/ 4508 h 18"/>
                <a:gd name="T6" fmla="*/ 10519 w 15"/>
                <a:gd name="T7" fmla="*/ 15006 h 18"/>
                <a:gd name="T8" fmla="*/ 10519 w 15"/>
                <a:gd name="T9" fmla="*/ 15006 h 18"/>
                <a:gd name="T10" fmla="*/ 10519 w 15"/>
                <a:gd name="T11" fmla="*/ 15827 h 18"/>
                <a:gd name="T12" fmla="*/ 13225 w 15"/>
                <a:gd name="T13" fmla="*/ 11270 h 18"/>
                <a:gd name="T14" fmla="*/ 2553 w 15"/>
                <a:gd name="T15" fmla="*/ 828 h 18"/>
                <a:gd name="T16" fmla="*/ 2553 w 15"/>
                <a:gd name="T17" fmla="*/ 82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10463 h 14"/>
                <a:gd name="T4" fmla="*/ 3250 w 4"/>
                <a:gd name="T5" fmla="*/ 13396 h 14"/>
                <a:gd name="T6" fmla="*/ 6175 w 4"/>
                <a:gd name="T7" fmla="*/ 10463 h 14"/>
                <a:gd name="T8" fmla="*/ 6175 w 4"/>
                <a:gd name="T9" fmla="*/ 3639 h 14"/>
                <a:gd name="T10" fmla="*/ 4895 w 4"/>
                <a:gd name="T11" fmla="*/ 867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1" name="Freeform 64"/>
            <p:cNvSpPr>
              <a:spLocks/>
            </p:cNvSpPr>
            <p:nvPr userDrawn="1"/>
          </p:nvSpPr>
          <p:spPr bwMode="auto">
            <a:xfrm>
              <a:off x="3033" y="2232"/>
              <a:ext cx="5" cy="17"/>
            </a:xfrm>
            <a:custGeom>
              <a:avLst/>
              <a:gdLst>
                <a:gd name="T0" fmla="*/ 3250 w 2"/>
                <a:gd name="T1" fmla="*/ 4901 h 7"/>
                <a:gd name="T2" fmla="*/ 1958 w 2"/>
                <a:gd name="T3" fmla="*/ 0 h 7"/>
                <a:gd name="T4" fmla="*/ 0 w 2"/>
                <a:gd name="T5" fmla="*/ 4901 h 7"/>
                <a:gd name="T6" fmla="*/ 1958 w 2"/>
                <a:gd name="T7" fmla="*/ 8451 h 7"/>
                <a:gd name="T8" fmla="*/ 3250 w 2"/>
                <a:gd name="T9" fmla="*/ 5916 h 7"/>
                <a:gd name="T10" fmla="*/ 3250 w 2"/>
                <a:gd name="T11" fmla="*/ 4901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3658502343"/>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649476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907257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939073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4901724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891195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478021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249366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44603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220462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7163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CFB5559B-41F5-4FC6-8C4D-DED27CDBB0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13525272"/>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097931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6723121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193994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985053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485530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867368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14726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99184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621860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2859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91FE4A7F-E7F2-4641-BC56-F1A363311F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656816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178729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243076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553680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529595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5850586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024325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177853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6146" name="Freeform 2"/>
          <p:cNvSpPr>
            <a:spLocks/>
          </p:cNvSpPr>
          <p:nvPr userDrawn="1"/>
        </p:nvSpPr>
        <p:spPr bwMode="auto">
          <a:xfrm>
            <a:off x="103189" y="88907"/>
            <a:ext cx="8934450" cy="6645275"/>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7" name="Freeform 3"/>
          <p:cNvSpPr>
            <a:spLocks/>
          </p:cNvSpPr>
          <p:nvPr userDrawn="1"/>
        </p:nvSpPr>
        <p:spPr bwMode="auto">
          <a:xfrm>
            <a:off x="-19050" y="3733800"/>
            <a:ext cx="9182100" cy="3124200"/>
          </a:xfrm>
          <a:custGeom>
            <a:avLst/>
            <a:gdLst>
              <a:gd name="T0" fmla="*/ 12 w 2880"/>
              <a:gd name="T1" fmla="*/ 952 h 952"/>
              <a:gd name="T2" fmla="*/ 2880 w 2880"/>
              <a:gd name="T3" fmla="*/ 952 h 952"/>
              <a:gd name="T4" fmla="*/ 2880 w 2880"/>
              <a:gd name="T5" fmla="*/ 91 h 952"/>
              <a:gd name="T6" fmla="*/ 0 w 2880"/>
              <a:gd name="T7" fmla="*/ 0 h 952"/>
              <a:gd name="T8" fmla="*/ 12 w 2880"/>
              <a:gd name="T9" fmla="*/ 952 h 952"/>
            </a:gdLst>
            <a:ahLst/>
            <a:cxnLst>
              <a:cxn ang="0">
                <a:pos x="T0" y="T1"/>
              </a:cxn>
              <a:cxn ang="0">
                <a:pos x="T2" y="T3"/>
              </a:cxn>
              <a:cxn ang="0">
                <a:pos x="T4" y="T5"/>
              </a:cxn>
              <a:cxn ang="0">
                <a:pos x="T6" y="T7"/>
              </a:cxn>
              <a:cxn ang="0">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8" name="Freeform 4"/>
          <p:cNvSpPr>
            <a:spLocks/>
          </p:cNvSpPr>
          <p:nvPr userDrawn="1"/>
        </p:nvSpPr>
        <p:spPr bwMode="auto">
          <a:xfrm>
            <a:off x="-28575" y="3740150"/>
            <a:ext cx="9207500" cy="3117850"/>
          </a:xfrm>
          <a:custGeom>
            <a:avLst/>
            <a:gdLst>
              <a:gd name="T0" fmla="*/ 2897 w 2897"/>
              <a:gd name="T1" fmla="*/ 103 h 982"/>
              <a:gd name="T2" fmla="*/ 0 w 2897"/>
              <a:gd name="T3" fmla="*/ 982 h 982"/>
              <a:gd name="T4" fmla="*/ 0 w 2897"/>
              <a:gd name="T5" fmla="*/ 211 h 982"/>
              <a:gd name="T6" fmla="*/ 2897 w 2897"/>
              <a:gd name="T7" fmla="*/ 0 h 982"/>
              <a:gd name="T8" fmla="*/ 2897 w 2897"/>
              <a:gd name="T9" fmla="*/ 103 h 982"/>
            </a:gdLst>
            <a:ahLst/>
            <a:cxnLst>
              <a:cxn ang="0">
                <a:pos x="T0" y="T1"/>
              </a:cxn>
              <a:cxn ang="0">
                <a:pos x="T2" y="T3"/>
              </a:cxn>
              <a:cxn ang="0">
                <a:pos x="T4" y="T5"/>
              </a:cxn>
              <a:cxn ang="0">
                <a:pos x="T6" y="T7"/>
              </a:cxn>
              <a:cxn ang="0">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183" name="Group 39"/>
          <p:cNvGrpSpPr>
            <a:grpSpLocks noChangeAspect="1"/>
          </p:cNvGrpSpPr>
          <p:nvPr userDrawn="1"/>
        </p:nvGrpSpPr>
        <p:grpSpPr bwMode="auto">
          <a:xfrm>
            <a:off x="384175" y="5800726"/>
            <a:ext cx="1092200" cy="573088"/>
            <a:chOff x="2603" y="2015"/>
            <a:chExt cx="553" cy="290"/>
          </a:xfrm>
        </p:grpSpPr>
        <p:sp>
          <p:nvSpPr>
            <p:cNvPr id="6184"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5"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6" name="Freeform 42"/>
            <p:cNvSpPr>
              <a:spLocks/>
            </p:cNvSpPr>
            <p:nvPr userDrawn="1"/>
          </p:nvSpPr>
          <p:spPr bwMode="auto">
            <a:xfrm>
              <a:off x="2674" y="2079"/>
              <a:ext cx="142" cy="45"/>
            </a:xfrm>
            <a:custGeom>
              <a:avLst/>
              <a:gdLst>
                <a:gd name="T0" fmla="*/ 1 w 60"/>
                <a:gd name="T1" fmla="*/ 19 h 19"/>
                <a:gd name="T2" fmla="*/ 21 w 60"/>
                <a:gd name="T3" fmla="*/ 19 h 19"/>
                <a:gd name="T4" fmla="*/ 28 w 60"/>
                <a:gd name="T5" fmla="*/ 15 h 19"/>
                <a:gd name="T6" fmla="*/ 26 w 60"/>
                <a:gd name="T7" fmla="*/ 8 h 19"/>
                <a:gd name="T8" fmla="*/ 30 w 60"/>
                <a:gd name="T9" fmla="*/ 4 h 19"/>
                <a:gd name="T10" fmla="*/ 34 w 60"/>
                <a:gd name="T11" fmla="*/ 8 h 19"/>
                <a:gd name="T12" fmla="*/ 31 w 60"/>
                <a:gd name="T13" fmla="*/ 15 h 19"/>
                <a:gd name="T14" fmla="*/ 37 w 60"/>
                <a:gd name="T15" fmla="*/ 19 h 19"/>
                <a:gd name="T16" fmla="*/ 56 w 60"/>
                <a:gd name="T17" fmla="*/ 19 h 19"/>
                <a:gd name="T18" fmla="*/ 60 w 60"/>
                <a:gd name="T19" fmla="*/ 19 h 19"/>
                <a:gd name="T20" fmla="*/ 47 w 60"/>
                <a:gd name="T21" fmla="*/ 4 h 19"/>
                <a:gd name="T22" fmla="*/ 30 w 60"/>
                <a:gd name="T23" fmla="*/ 0 h 19"/>
                <a:gd name="T24" fmla="*/ 12 w 60"/>
                <a:gd name="T25" fmla="*/ 4 h 19"/>
                <a:gd name="T26" fmla="*/ 0 w 60"/>
                <a:gd name="T27" fmla="*/ 19 h 19"/>
                <a:gd name="T28" fmla="*/ 1 w 60"/>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7" name="Freeform 43"/>
            <p:cNvSpPr>
              <a:spLocks/>
            </p:cNvSpPr>
            <p:nvPr userDrawn="1"/>
          </p:nvSpPr>
          <p:spPr bwMode="auto">
            <a:xfrm>
              <a:off x="2693" y="2093"/>
              <a:ext cx="35" cy="21"/>
            </a:xfrm>
            <a:custGeom>
              <a:avLst/>
              <a:gdLst>
                <a:gd name="T0" fmla="*/ 13 w 15"/>
                <a:gd name="T1" fmla="*/ 8 h 9"/>
                <a:gd name="T2" fmla="*/ 1 w 15"/>
                <a:gd name="T3" fmla="*/ 8 h 9"/>
                <a:gd name="T4" fmla="*/ 0 w 15"/>
                <a:gd name="T5" fmla="*/ 8 h 9"/>
                <a:gd name="T6" fmla="*/ 13 w 15"/>
                <a:gd name="T7" fmla="*/ 0 h 9"/>
                <a:gd name="T8" fmla="*/ 13 w 15"/>
                <a:gd name="T9" fmla="*/ 0 h 9"/>
                <a:gd name="T10" fmla="*/ 13 w 15"/>
                <a:gd name="T11" fmla="*/ 3 h 9"/>
                <a:gd name="T12" fmla="*/ 15 w 15"/>
                <a:gd name="T13" fmla="*/ 8 h 9"/>
                <a:gd name="T14" fmla="*/ 13 w 15"/>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8" name="Freeform 44"/>
            <p:cNvSpPr>
              <a:spLocks/>
            </p:cNvSpPr>
            <p:nvPr userDrawn="1"/>
          </p:nvSpPr>
          <p:spPr bwMode="auto">
            <a:xfrm>
              <a:off x="2759" y="2093"/>
              <a:ext cx="35" cy="19"/>
            </a:xfrm>
            <a:custGeom>
              <a:avLst/>
              <a:gdLst>
                <a:gd name="T0" fmla="*/ 2 w 15"/>
                <a:gd name="T1" fmla="*/ 8 h 8"/>
                <a:gd name="T2" fmla="*/ 1 w 15"/>
                <a:gd name="T3" fmla="*/ 8 h 8"/>
                <a:gd name="T4" fmla="*/ 3 w 15"/>
                <a:gd name="T5" fmla="*/ 3 h 8"/>
                <a:gd name="T6" fmla="*/ 3 w 15"/>
                <a:gd name="T7" fmla="*/ 0 h 8"/>
                <a:gd name="T8" fmla="*/ 3 w 15"/>
                <a:gd name="T9" fmla="*/ 0 h 8"/>
                <a:gd name="T10" fmla="*/ 15 w 15"/>
                <a:gd name="T11" fmla="*/ 8 h 8"/>
                <a:gd name="T12" fmla="*/ 15 w 15"/>
                <a:gd name="T13" fmla="*/ 8 h 8"/>
                <a:gd name="T14" fmla="*/ 2 w 1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9" name="Freeform 45"/>
            <p:cNvSpPr>
              <a:spLocks/>
            </p:cNvSpPr>
            <p:nvPr userDrawn="1"/>
          </p:nvSpPr>
          <p:spPr bwMode="auto">
            <a:xfrm>
              <a:off x="2667" y="2131"/>
              <a:ext cx="66" cy="87"/>
            </a:xfrm>
            <a:custGeom>
              <a:avLst/>
              <a:gdLst>
                <a:gd name="T0" fmla="*/ 28 w 28"/>
                <a:gd name="T1" fmla="*/ 6 h 37"/>
                <a:gd name="T2" fmla="*/ 23 w 28"/>
                <a:gd name="T3" fmla="*/ 1 h 37"/>
                <a:gd name="T4" fmla="*/ 2 w 28"/>
                <a:gd name="T5" fmla="*/ 0 h 37"/>
                <a:gd name="T6" fmla="*/ 0 w 28"/>
                <a:gd name="T7" fmla="*/ 11 h 37"/>
                <a:gd name="T8" fmla="*/ 2 w 28"/>
                <a:gd name="T9" fmla="*/ 25 h 37"/>
                <a:gd name="T10" fmla="*/ 12 w 28"/>
                <a:gd name="T11" fmla="*/ 37 h 37"/>
                <a:gd name="T12" fmla="*/ 14 w 28"/>
                <a:gd name="T13" fmla="*/ 34 h 37"/>
                <a:gd name="T14" fmla="*/ 26 w 28"/>
                <a:gd name="T15" fmla="*/ 13 h 37"/>
                <a:gd name="T16" fmla="*/ 28 w 28"/>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0" name="Freeform 46"/>
            <p:cNvSpPr>
              <a:spLocks/>
            </p:cNvSpPr>
            <p:nvPr userDrawn="1"/>
          </p:nvSpPr>
          <p:spPr bwMode="auto">
            <a:xfrm>
              <a:off x="2676" y="2142"/>
              <a:ext cx="45" cy="59"/>
            </a:xfrm>
            <a:custGeom>
              <a:avLst/>
              <a:gdLst>
                <a:gd name="T0" fmla="*/ 19 w 19"/>
                <a:gd name="T1" fmla="*/ 4 h 25"/>
                <a:gd name="T2" fmla="*/ 8 w 19"/>
                <a:gd name="T3" fmla="*/ 23 h 25"/>
                <a:gd name="T4" fmla="*/ 7 w 19"/>
                <a:gd name="T5" fmla="*/ 25 h 25"/>
                <a:gd name="T6" fmla="*/ 2 w 19"/>
                <a:gd name="T7" fmla="*/ 16 h 25"/>
                <a:gd name="T8" fmla="*/ 0 w 19"/>
                <a:gd name="T9" fmla="*/ 6 h 25"/>
                <a:gd name="T10" fmla="*/ 1 w 19"/>
                <a:gd name="T11" fmla="*/ 0 h 25"/>
                <a:gd name="T12" fmla="*/ 16 w 19"/>
                <a:gd name="T13" fmla="*/ 1 h 25"/>
                <a:gd name="T14" fmla="*/ 19 w 19"/>
                <a:gd name="T15" fmla="*/ 2 h 25"/>
                <a:gd name="T16" fmla="*/ 19 w 19"/>
                <a:gd name="T1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1" name="Freeform 47"/>
            <p:cNvSpPr>
              <a:spLocks/>
            </p:cNvSpPr>
            <p:nvPr userDrawn="1"/>
          </p:nvSpPr>
          <p:spPr bwMode="auto">
            <a:xfrm>
              <a:off x="2757" y="2128"/>
              <a:ext cx="66" cy="90"/>
            </a:xfrm>
            <a:custGeom>
              <a:avLst/>
              <a:gdLst>
                <a:gd name="T0" fmla="*/ 1 w 28"/>
                <a:gd name="T1" fmla="*/ 12 h 38"/>
                <a:gd name="T2" fmla="*/ 14 w 28"/>
                <a:gd name="T3" fmla="*/ 36 h 38"/>
                <a:gd name="T4" fmla="*/ 16 w 28"/>
                <a:gd name="T5" fmla="*/ 38 h 38"/>
                <a:gd name="T6" fmla="*/ 25 w 28"/>
                <a:gd name="T7" fmla="*/ 27 h 38"/>
                <a:gd name="T8" fmla="*/ 28 w 28"/>
                <a:gd name="T9" fmla="*/ 12 h 38"/>
                <a:gd name="T10" fmla="*/ 26 w 28"/>
                <a:gd name="T11" fmla="*/ 0 h 38"/>
                <a:gd name="T12" fmla="*/ 5 w 28"/>
                <a:gd name="T13" fmla="*/ 3 h 38"/>
                <a:gd name="T14" fmla="*/ 0 w 28"/>
                <a:gd name="T15" fmla="*/ 7 h 38"/>
                <a:gd name="T16" fmla="*/ 1 w 28"/>
                <a:gd name="T17"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2" name="Freeform 48"/>
            <p:cNvSpPr>
              <a:spLocks/>
            </p:cNvSpPr>
            <p:nvPr userDrawn="1"/>
          </p:nvSpPr>
          <p:spPr bwMode="auto">
            <a:xfrm>
              <a:off x="2768" y="2142"/>
              <a:ext cx="45" cy="59"/>
            </a:xfrm>
            <a:custGeom>
              <a:avLst/>
              <a:gdLst>
                <a:gd name="T0" fmla="*/ 10 w 19"/>
                <a:gd name="T1" fmla="*/ 22 h 25"/>
                <a:gd name="T2" fmla="*/ 1 w 19"/>
                <a:gd name="T3" fmla="*/ 4 h 25"/>
                <a:gd name="T4" fmla="*/ 0 w 19"/>
                <a:gd name="T5" fmla="*/ 2 h 25"/>
                <a:gd name="T6" fmla="*/ 2 w 19"/>
                <a:gd name="T7" fmla="*/ 1 h 25"/>
                <a:gd name="T8" fmla="*/ 17 w 19"/>
                <a:gd name="T9" fmla="*/ 0 h 25"/>
                <a:gd name="T10" fmla="*/ 19 w 19"/>
                <a:gd name="T11" fmla="*/ 4 h 25"/>
                <a:gd name="T12" fmla="*/ 17 w 19"/>
                <a:gd name="T13" fmla="*/ 17 h 25"/>
                <a:gd name="T14" fmla="*/ 12 w 19"/>
                <a:gd name="T15" fmla="*/ 25 h 25"/>
                <a:gd name="T16" fmla="*/ 10 w 19"/>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3" name="Freeform 49"/>
            <p:cNvSpPr>
              <a:spLocks/>
            </p:cNvSpPr>
            <p:nvPr userDrawn="1"/>
          </p:nvSpPr>
          <p:spPr bwMode="auto">
            <a:xfrm>
              <a:off x="2702" y="2164"/>
              <a:ext cx="85" cy="73"/>
            </a:xfrm>
            <a:custGeom>
              <a:avLst/>
              <a:gdLst>
                <a:gd name="T0" fmla="*/ 15 w 36"/>
                <a:gd name="T1" fmla="*/ 2 h 31"/>
                <a:gd name="T2" fmla="*/ 1 w 36"/>
                <a:gd name="T3" fmla="*/ 23 h 31"/>
                <a:gd name="T4" fmla="*/ 0 w 36"/>
                <a:gd name="T5" fmla="*/ 25 h 31"/>
                <a:gd name="T6" fmla="*/ 17 w 36"/>
                <a:gd name="T7" fmla="*/ 31 h 31"/>
                <a:gd name="T8" fmla="*/ 27 w 36"/>
                <a:gd name="T9" fmla="*/ 30 h 31"/>
                <a:gd name="T10" fmla="*/ 36 w 36"/>
                <a:gd name="T11" fmla="*/ 25 h 31"/>
                <a:gd name="T12" fmla="*/ 35 w 36"/>
                <a:gd name="T13" fmla="*/ 23 h 31"/>
                <a:gd name="T14" fmla="*/ 21 w 36"/>
                <a:gd name="T15" fmla="*/ 3 h 31"/>
                <a:gd name="T16" fmla="*/ 18 w 36"/>
                <a:gd name="T17" fmla="*/ 0 h 31"/>
                <a:gd name="T18" fmla="*/ 15 w 36"/>
                <a:gd name="T19"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4" name="Freeform 50"/>
            <p:cNvSpPr>
              <a:spLocks/>
            </p:cNvSpPr>
            <p:nvPr userDrawn="1"/>
          </p:nvSpPr>
          <p:spPr bwMode="auto">
            <a:xfrm>
              <a:off x="2719" y="2180"/>
              <a:ext cx="52" cy="45"/>
            </a:xfrm>
            <a:custGeom>
              <a:avLst/>
              <a:gdLst>
                <a:gd name="T0" fmla="*/ 1 w 22"/>
                <a:gd name="T1" fmla="*/ 14 h 19"/>
                <a:gd name="T2" fmla="*/ 10 w 22"/>
                <a:gd name="T3" fmla="*/ 1 h 19"/>
                <a:gd name="T4" fmla="*/ 11 w 22"/>
                <a:gd name="T5" fmla="*/ 0 h 19"/>
                <a:gd name="T6" fmla="*/ 12 w 22"/>
                <a:gd name="T7" fmla="*/ 1 h 19"/>
                <a:gd name="T8" fmla="*/ 21 w 22"/>
                <a:gd name="T9" fmla="*/ 14 h 19"/>
                <a:gd name="T10" fmla="*/ 22 w 22"/>
                <a:gd name="T11" fmla="*/ 17 h 19"/>
                <a:gd name="T12" fmla="*/ 10 w 22"/>
                <a:gd name="T13" fmla="*/ 19 h 19"/>
                <a:gd name="T14" fmla="*/ 0 w 22"/>
                <a:gd name="T15" fmla="*/ 16 h 19"/>
                <a:gd name="T16" fmla="*/ 1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5" name="Freeform 51"/>
            <p:cNvSpPr>
              <a:spLocks noEditPoints="1"/>
            </p:cNvSpPr>
            <p:nvPr userDrawn="1"/>
          </p:nvSpPr>
          <p:spPr bwMode="auto">
            <a:xfrm>
              <a:off x="2825" y="2279"/>
              <a:ext cx="24" cy="24"/>
            </a:xfrm>
            <a:custGeom>
              <a:avLst/>
              <a:gdLst>
                <a:gd name="T0" fmla="*/ 1 w 10"/>
                <a:gd name="T1" fmla="*/ 5 h 10"/>
                <a:gd name="T2" fmla="*/ 5 w 10"/>
                <a:gd name="T3" fmla="*/ 1 h 10"/>
                <a:gd name="T4" fmla="*/ 9 w 10"/>
                <a:gd name="T5" fmla="*/ 5 h 10"/>
                <a:gd name="T6" fmla="*/ 5 w 10"/>
                <a:gd name="T7" fmla="*/ 9 h 10"/>
                <a:gd name="T8" fmla="*/ 1 w 10"/>
                <a:gd name="T9" fmla="*/ 5 h 10"/>
                <a:gd name="T10" fmla="*/ 5 w 10"/>
                <a:gd name="T11" fmla="*/ 10 h 10"/>
                <a:gd name="T12" fmla="*/ 10 w 10"/>
                <a:gd name="T13" fmla="*/ 5 h 10"/>
                <a:gd name="T14" fmla="*/ 5 w 10"/>
                <a:gd name="T15" fmla="*/ 0 h 10"/>
                <a:gd name="T16" fmla="*/ 0 w 10"/>
                <a:gd name="T17" fmla="*/ 5 h 10"/>
                <a:gd name="T18" fmla="*/ 5 w 10"/>
                <a:gd name="T19" fmla="*/ 10 h 10"/>
                <a:gd name="T20" fmla="*/ 4 w 10"/>
                <a:gd name="T21" fmla="*/ 5 h 10"/>
                <a:gd name="T22" fmla="*/ 5 w 10"/>
                <a:gd name="T23" fmla="*/ 5 h 10"/>
                <a:gd name="T24" fmla="*/ 6 w 10"/>
                <a:gd name="T25" fmla="*/ 8 h 10"/>
                <a:gd name="T26" fmla="*/ 7 w 10"/>
                <a:gd name="T27" fmla="*/ 8 h 10"/>
                <a:gd name="T28" fmla="*/ 6 w 10"/>
                <a:gd name="T29" fmla="*/ 5 h 10"/>
                <a:gd name="T30" fmla="*/ 7 w 10"/>
                <a:gd name="T31" fmla="*/ 4 h 10"/>
                <a:gd name="T32" fmla="*/ 5 w 10"/>
                <a:gd name="T33" fmla="*/ 2 h 10"/>
                <a:gd name="T34" fmla="*/ 3 w 10"/>
                <a:gd name="T35" fmla="*/ 2 h 10"/>
                <a:gd name="T36" fmla="*/ 3 w 10"/>
                <a:gd name="T37" fmla="*/ 8 h 10"/>
                <a:gd name="T38" fmla="*/ 4 w 10"/>
                <a:gd name="T39" fmla="*/ 8 h 10"/>
                <a:gd name="T40" fmla="*/ 4 w 10"/>
                <a:gd name="T41" fmla="*/ 5 h 10"/>
                <a:gd name="T42" fmla="*/ 4 w 10"/>
                <a:gd name="T43" fmla="*/ 5 h 10"/>
                <a:gd name="T44" fmla="*/ 4 w 10"/>
                <a:gd name="T45" fmla="*/ 3 h 10"/>
                <a:gd name="T46" fmla="*/ 5 w 10"/>
                <a:gd name="T47" fmla="*/ 3 h 10"/>
                <a:gd name="T48" fmla="*/ 6 w 10"/>
                <a:gd name="T49" fmla="*/ 4 h 10"/>
                <a:gd name="T50" fmla="*/ 5 w 10"/>
                <a:gd name="T51" fmla="*/ 5 h 10"/>
                <a:gd name="T52" fmla="*/ 4 w 10"/>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6" name="Freeform 52"/>
            <p:cNvSpPr>
              <a:spLocks noEditPoints="1"/>
            </p:cNvSpPr>
            <p:nvPr userDrawn="1"/>
          </p:nvSpPr>
          <p:spPr bwMode="auto">
            <a:xfrm>
              <a:off x="3099" y="2279"/>
              <a:ext cx="22" cy="24"/>
            </a:xfrm>
            <a:custGeom>
              <a:avLst/>
              <a:gdLst>
                <a:gd name="T0" fmla="*/ 1 w 9"/>
                <a:gd name="T1" fmla="*/ 5 h 10"/>
                <a:gd name="T2" fmla="*/ 5 w 9"/>
                <a:gd name="T3" fmla="*/ 1 h 10"/>
                <a:gd name="T4" fmla="*/ 8 w 9"/>
                <a:gd name="T5" fmla="*/ 5 h 10"/>
                <a:gd name="T6" fmla="*/ 5 w 9"/>
                <a:gd name="T7" fmla="*/ 9 h 10"/>
                <a:gd name="T8" fmla="*/ 1 w 9"/>
                <a:gd name="T9" fmla="*/ 5 h 10"/>
                <a:gd name="T10" fmla="*/ 5 w 9"/>
                <a:gd name="T11" fmla="*/ 10 h 10"/>
                <a:gd name="T12" fmla="*/ 9 w 9"/>
                <a:gd name="T13" fmla="*/ 5 h 10"/>
                <a:gd name="T14" fmla="*/ 5 w 9"/>
                <a:gd name="T15" fmla="*/ 0 h 10"/>
                <a:gd name="T16" fmla="*/ 0 w 9"/>
                <a:gd name="T17" fmla="*/ 5 h 10"/>
                <a:gd name="T18" fmla="*/ 5 w 9"/>
                <a:gd name="T19" fmla="*/ 10 h 10"/>
                <a:gd name="T20" fmla="*/ 4 w 9"/>
                <a:gd name="T21" fmla="*/ 5 h 10"/>
                <a:gd name="T22" fmla="*/ 5 w 9"/>
                <a:gd name="T23" fmla="*/ 5 h 10"/>
                <a:gd name="T24" fmla="*/ 6 w 9"/>
                <a:gd name="T25" fmla="*/ 8 h 10"/>
                <a:gd name="T26" fmla="*/ 7 w 9"/>
                <a:gd name="T27" fmla="*/ 8 h 10"/>
                <a:gd name="T28" fmla="*/ 5 w 9"/>
                <a:gd name="T29" fmla="*/ 5 h 10"/>
                <a:gd name="T30" fmla="*/ 7 w 9"/>
                <a:gd name="T31" fmla="*/ 4 h 10"/>
                <a:gd name="T32" fmla="*/ 5 w 9"/>
                <a:gd name="T33" fmla="*/ 2 h 10"/>
                <a:gd name="T34" fmla="*/ 3 w 9"/>
                <a:gd name="T35" fmla="*/ 2 h 10"/>
                <a:gd name="T36" fmla="*/ 3 w 9"/>
                <a:gd name="T37" fmla="*/ 8 h 10"/>
                <a:gd name="T38" fmla="*/ 4 w 9"/>
                <a:gd name="T39" fmla="*/ 8 h 10"/>
                <a:gd name="T40" fmla="*/ 4 w 9"/>
                <a:gd name="T41" fmla="*/ 5 h 10"/>
                <a:gd name="T42" fmla="*/ 4 w 9"/>
                <a:gd name="T43" fmla="*/ 5 h 10"/>
                <a:gd name="T44" fmla="*/ 4 w 9"/>
                <a:gd name="T45" fmla="*/ 3 h 10"/>
                <a:gd name="T46" fmla="*/ 5 w 9"/>
                <a:gd name="T47" fmla="*/ 3 h 10"/>
                <a:gd name="T48" fmla="*/ 6 w 9"/>
                <a:gd name="T49" fmla="*/ 4 h 10"/>
                <a:gd name="T50" fmla="*/ 5 w 9"/>
                <a:gd name="T51" fmla="*/ 5 h 10"/>
                <a:gd name="T52" fmla="*/ 4 w 9"/>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7" name="Freeform 53"/>
            <p:cNvSpPr>
              <a:spLocks/>
            </p:cNvSpPr>
            <p:nvPr userDrawn="1"/>
          </p:nvSpPr>
          <p:spPr bwMode="auto">
            <a:xfrm>
              <a:off x="2927" y="2015"/>
              <a:ext cx="229" cy="290"/>
            </a:xfrm>
            <a:custGeom>
              <a:avLst/>
              <a:gdLst>
                <a:gd name="T0" fmla="*/ 7 w 97"/>
                <a:gd name="T1" fmla="*/ 0 h 123"/>
                <a:gd name="T2" fmla="*/ 8 w 97"/>
                <a:gd name="T3" fmla="*/ 0 h 123"/>
                <a:gd name="T4" fmla="*/ 50 w 97"/>
                <a:gd name="T5" fmla="*/ 10 h 123"/>
                <a:gd name="T6" fmla="*/ 89 w 97"/>
                <a:gd name="T7" fmla="*/ 0 h 123"/>
                <a:gd name="T8" fmla="*/ 90 w 97"/>
                <a:gd name="T9" fmla="*/ 1 h 123"/>
                <a:gd name="T10" fmla="*/ 97 w 97"/>
                <a:gd name="T11" fmla="*/ 38 h 123"/>
                <a:gd name="T12" fmla="*/ 50 w 97"/>
                <a:gd name="T13" fmla="*/ 123 h 123"/>
                <a:gd name="T14" fmla="*/ 50 w 97"/>
                <a:gd name="T15" fmla="*/ 123 h 123"/>
                <a:gd name="T16" fmla="*/ 0 w 97"/>
                <a:gd name="T17" fmla="*/ 34 h 123"/>
                <a:gd name="T18" fmla="*/ 7 w 97"/>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8" name="Freeform 54"/>
            <p:cNvSpPr>
              <a:spLocks/>
            </p:cNvSpPr>
            <p:nvPr userDrawn="1"/>
          </p:nvSpPr>
          <p:spPr bwMode="auto">
            <a:xfrm>
              <a:off x="2946" y="2043"/>
              <a:ext cx="191" cy="241"/>
            </a:xfrm>
            <a:custGeom>
              <a:avLst/>
              <a:gdLst>
                <a:gd name="T0" fmla="*/ 4 w 81"/>
                <a:gd name="T1" fmla="*/ 0 h 102"/>
                <a:gd name="T2" fmla="*/ 4 w 81"/>
                <a:gd name="T3" fmla="*/ 0 h 102"/>
                <a:gd name="T4" fmla="*/ 0 w 81"/>
                <a:gd name="T5" fmla="*/ 25 h 102"/>
                <a:gd name="T6" fmla="*/ 42 w 81"/>
                <a:gd name="T7" fmla="*/ 102 h 102"/>
                <a:gd name="T8" fmla="*/ 42 w 81"/>
                <a:gd name="T9" fmla="*/ 102 h 102"/>
                <a:gd name="T10" fmla="*/ 81 w 81"/>
                <a:gd name="T11" fmla="*/ 28 h 102"/>
                <a:gd name="T12" fmla="*/ 76 w 81"/>
                <a:gd name="T13" fmla="*/ 0 h 102"/>
                <a:gd name="T14" fmla="*/ 76 w 81"/>
                <a:gd name="T15" fmla="*/ 0 h 102"/>
                <a:gd name="T16" fmla="*/ 41 w 81"/>
                <a:gd name="T17" fmla="*/ 7 h 102"/>
                <a:gd name="T18" fmla="*/ 4 w 81"/>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9" name="Freeform 55"/>
            <p:cNvSpPr>
              <a:spLocks/>
            </p:cNvSpPr>
            <p:nvPr userDrawn="1"/>
          </p:nvSpPr>
          <p:spPr bwMode="auto">
            <a:xfrm>
              <a:off x="2960" y="2058"/>
              <a:ext cx="165" cy="212"/>
            </a:xfrm>
            <a:custGeom>
              <a:avLst/>
              <a:gdLst>
                <a:gd name="T0" fmla="*/ 2 w 70"/>
                <a:gd name="T1" fmla="*/ 0 h 90"/>
                <a:gd name="T2" fmla="*/ 3 w 70"/>
                <a:gd name="T3" fmla="*/ 0 h 90"/>
                <a:gd name="T4" fmla="*/ 36 w 70"/>
                <a:gd name="T5" fmla="*/ 5 h 90"/>
                <a:gd name="T6" fmla="*/ 67 w 70"/>
                <a:gd name="T7" fmla="*/ 0 h 90"/>
                <a:gd name="T8" fmla="*/ 67 w 70"/>
                <a:gd name="T9" fmla="*/ 1 h 90"/>
                <a:gd name="T10" fmla="*/ 70 w 70"/>
                <a:gd name="T11" fmla="*/ 21 h 90"/>
                <a:gd name="T12" fmla="*/ 36 w 70"/>
                <a:gd name="T13" fmla="*/ 90 h 90"/>
                <a:gd name="T14" fmla="*/ 36 w 70"/>
                <a:gd name="T15" fmla="*/ 90 h 90"/>
                <a:gd name="T16" fmla="*/ 0 w 70"/>
                <a:gd name="T17" fmla="*/ 18 h 90"/>
                <a:gd name="T18" fmla="*/ 2 w 70"/>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0" name="Freeform 56"/>
            <p:cNvSpPr>
              <a:spLocks/>
            </p:cNvSpPr>
            <p:nvPr userDrawn="1"/>
          </p:nvSpPr>
          <p:spPr bwMode="auto">
            <a:xfrm>
              <a:off x="3031" y="2142"/>
              <a:ext cx="19" cy="22"/>
            </a:xfrm>
            <a:custGeom>
              <a:avLst/>
              <a:gdLst>
                <a:gd name="T0" fmla="*/ 8 w 8"/>
                <a:gd name="T1" fmla="*/ 9 h 9"/>
                <a:gd name="T2" fmla="*/ 8 w 8"/>
                <a:gd name="T3" fmla="*/ 1 h 9"/>
                <a:gd name="T4" fmla="*/ 1 w 8"/>
                <a:gd name="T5" fmla="*/ 0 h 9"/>
                <a:gd name="T6" fmla="*/ 0 w 8"/>
                <a:gd name="T7" fmla="*/ 1 h 9"/>
                <a:gd name="T8" fmla="*/ 8 w 8"/>
                <a:gd name="T9" fmla="*/ 9 h 9"/>
              </a:gdLst>
              <a:ahLst/>
              <a:cxnLst>
                <a:cxn ang="0">
                  <a:pos x="T0" y="T1"/>
                </a:cxn>
                <a:cxn ang="0">
                  <a:pos x="T2" y="T3"/>
                </a:cxn>
                <a:cxn ang="0">
                  <a:pos x="T4" y="T5"/>
                </a:cxn>
                <a:cxn ang="0">
                  <a:pos x="T6" y="T7"/>
                </a:cxn>
                <a:cxn ang="0">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1" name="Freeform 57"/>
            <p:cNvSpPr>
              <a:spLocks/>
            </p:cNvSpPr>
            <p:nvPr userDrawn="1"/>
          </p:nvSpPr>
          <p:spPr bwMode="auto">
            <a:xfrm>
              <a:off x="3000" y="2088"/>
              <a:ext cx="73" cy="73"/>
            </a:xfrm>
            <a:custGeom>
              <a:avLst/>
              <a:gdLst>
                <a:gd name="T0" fmla="*/ 23 w 31"/>
                <a:gd name="T1" fmla="*/ 25 h 31"/>
                <a:gd name="T2" fmla="*/ 23 w 31"/>
                <a:gd name="T3" fmla="*/ 31 h 31"/>
                <a:gd name="T4" fmla="*/ 31 w 31"/>
                <a:gd name="T5" fmla="*/ 23 h 31"/>
                <a:gd name="T6" fmla="*/ 7 w 31"/>
                <a:gd name="T7" fmla="*/ 9 h 31"/>
                <a:gd name="T8" fmla="*/ 8 w 31"/>
                <a:gd name="T9" fmla="*/ 7 h 31"/>
                <a:gd name="T10" fmla="*/ 13 w 31"/>
                <a:gd name="T11" fmla="*/ 8 h 31"/>
                <a:gd name="T12" fmla="*/ 16 w 31"/>
                <a:gd name="T13" fmla="*/ 7 h 31"/>
                <a:gd name="T14" fmla="*/ 11 w 31"/>
                <a:gd name="T15" fmla="*/ 5 h 31"/>
                <a:gd name="T16" fmla="*/ 11 w 31"/>
                <a:gd name="T17" fmla="*/ 5 h 31"/>
                <a:gd name="T18" fmla="*/ 18 w 31"/>
                <a:gd name="T19" fmla="*/ 4 h 31"/>
                <a:gd name="T20" fmla="*/ 15 w 31"/>
                <a:gd name="T21" fmla="*/ 1 h 31"/>
                <a:gd name="T22" fmla="*/ 10 w 31"/>
                <a:gd name="T23" fmla="*/ 0 h 31"/>
                <a:gd name="T24" fmla="*/ 0 w 31"/>
                <a:gd name="T25" fmla="*/ 9 h 31"/>
                <a:gd name="T26" fmla="*/ 10 w 31"/>
                <a:gd name="T27" fmla="*/ 20 h 31"/>
                <a:gd name="T28" fmla="*/ 18 w 31"/>
                <a:gd name="T29" fmla="*/ 21 h 31"/>
                <a:gd name="T30" fmla="*/ 23 w 31"/>
                <a:gd name="T31"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2" name="Freeform 58"/>
            <p:cNvSpPr>
              <a:spLocks/>
            </p:cNvSpPr>
            <p:nvPr userDrawn="1"/>
          </p:nvSpPr>
          <p:spPr bwMode="auto">
            <a:xfrm>
              <a:off x="3033" y="2079"/>
              <a:ext cx="40" cy="37"/>
            </a:xfrm>
            <a:custGeom>
              <a:avLst/>
              <a:gdLst>
                <a:gd name="T0" fmla="*/ 0 w 17"/>
                <a:gd name="T1" fmla="*/ 14 h 16"/>
                <a:gd name="T2" fmla="*/ 0 w 17"/>
                <a:gd name="T3" fmla="*/ 15 h 16"/>
                <a:gd name="T4" fmla="*/ 8 w 17"/>
                <a:gd name="T5" fmla="*/ 16 h 16"/>
                <a:gd name="T6" fmla="*/ 9 w 17"/>
                <a:gd name="T7" fmla="*/ 16 h 16"/>
                <a:gd name="T8" fmla="*/ 17 w 17"/>
                <a:gd name="T9" fmla="*/ 9 h 16"/>
                <a:gd name="T10" fmla="*/ 17 w 17"/>
                <a:gd name="T11" fmla="*/ 7 h 16"/>
                <a:gd name="T12" fmla="*/ 15 w 17"/>
                <a:gd name="T13" fmla="*/ 4 h 16"/>
                <a:gd name="T14" fmla="*/ 13 w 17"/>
                <a:gd name="T15" fmla="*/ 5 h 16"/>
                <a:gd name="T16" fmla="*/ 10 w 17"/>
                <a:gd name="T17" fmla="*/ 7 h 16"/>
                <a:gd name="T18" fmla="*/ 9 w 17"/>
                <a:gd name="T19" fmla="*/ 8 h 16"/>
                <a:gd name="T20" fmla="*/ 8 w 17"/>
                <a:gd name="T21" fmla="*/ 5 h 16"/>
                <a:gd name="T22" fmla="*/ 6 w 17"/>
                <a:gd name="T23" fmla="*/ 2 h 16"/>
                <a:gd name="T24" fmla="*/ 3 w 17"/>
                <a:gd name="T25" fmla="*/ 1 h 16"/>
                <a:gd name="T26" fmla="*/ 2 w 17"/>
                <a:gd name="T27" fmla="*/ 0 h 16"/>
                <a:gd name="T28" fmla="*/ 1 w 17"/>
                <a:gd name="T29" fmla="*/ 1 h 16"/>
                <a:gd name="T30" fmla="*/ 1 w 17"/>
                <a:gd name="T31" fmla="*/ 3 h 16"/>
                <a:gd name="T32" fmla="*/ 6 w 17"/>
                <a:gd name="T33" fmla="*/ 8 h 16"/>
                <a:gd name="T34" fmla="*/ 5 w 17"/>
                <a:gd name="T35" fmla="*/ 10 h 16"/>
                <a:gd name="T36" fmla="*/ 6 w 17"/>
                <a:gd name="T37" fmla="*/ 10 h 16"/>
                <a:gd name="T38" fmla="*/ 7 w 17"/>
                <a:gd name="T39" fmla="*/ 11 h 16"/>
                <a:gd name="T40" fmla="*/ 6 w 17"/>
                <a:gd name="T41" fmla="*/ 12 h 16"/>
                <a:gd name="T42" fmla="*/ 5 w 17"/>
                <a:gd name="T43" fmla="*/ 12 h 16"/>
                <a:gd name="T44" fmla="*/ 5 w 17"/>
                <a:gd name="T45" fmla="*/ 12 h 16"/>
                <a:gd name="T46" fmla="*/ 4 w 17"/>
                <a:gd name="T47" fmla="*/ 12 h 16"/>
                <a:gd name="T48" fmla="*/ 0 w 17"/>
                <a:gd name="T4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3" name="Freeform 59"/>
            <p:cNvSpPr>
              <a:spLocks/>
            </p:cNvSpPr>
            <p:nvPr userDrawn="1"/>
          </p:nvSpPr>
          <p:spPr bwMode="auto">
            <a:xfrm>
              <a:off x="3031" y="2091"/>
              <a:ext cx="4" cy="4"/>
            </a:xfrm>
            <a:custGeom>
              <a:avLst/>
              <a:gdLst>
                <a:gd name="T0" fmla="*/ 0 w 2"/>
                <a:gd name="T1" fmla="*/ 0 h 2"/>
                <a:gd name="T2" fmla="*/ 2 w 2"/>
                <a:gd name="T3" fmla="*/ 1 h 2"/>
                <a:gd name="T4" fmla="*/ 2 w 2"/>
                <a:gd name="T5" fmla="*/ 1 h 2"/>
                <a:gd name="T6" fmla="*/ 1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4" name="Freeform 60"/>
            <p:cNvSpPr>
              <a:spLocks/>
            </p:cNvSpPr>
            <p:nvPr userDrawn="1"/>
          </p:nvSpPr>
          <p:spPr bwMode="auto">
            <a:xfrm>
              <a:off x="3021" y="2154"/>
              <a:ext cx="48" cy="45"/>
            </a:xfrm>
            <a:custGeom>
              <a:avLst/>
              <a:gdLst>
                <a:gd name="T0" fmla="*/ 2 w 20"/>
                <a:gd name="T1" fmla="*/ 0 h 19"/>
                <a:gd name="T2" fmla="*/ 2 w 20"/>
                <a:gd name="T3" fmla="*/ 0 h 19"/>
                <a:gd name="T4" fmla="*/ 0 w 20"/>
                <a:gd name="T5" fmla="*/ 4 h 19"/>
                <a:gd name="T6" fmla="*/ 7 w 20"/>
                <a:gd name="T7" fmla="*/ 11 h 19"/>
                <a:gd name="T8" fmla="*/ 12 w 20"/>
                <a:gd name="T9" fmla="*/ 11 h 19"/>
                <a:gd name="T10" fmla="*/ 15 w 20"/>
                <a:gd name="T11" fmla="*/ 14 h 19"/>
                <a:gd name="T12" fmla="*/ 15 w 20"/>
                <a:gd name="T13" fmla="*/ 19 h 19"/>
                <a:gd name="T14" fmla="*/ 20 w 20"/>
                <a:gd name="T15" fmla="*/ 13 h 19"/>
                <a:gd name="T16" fmla="*/ 2 w 20"/>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5"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Lst>
              <a:ahLst/>
              <a:cxnLst>
                <a:cxn ang="0">
                  <a:pos x="T0" y="T1"/>
                </a:cxn>
                <a:cxn ang="0">
                  <a:pos x="T2" y="T3"/>
                </a:cxn>
                <a:cxn ang="0">
                  <a:pos x="T4" y="T5"/>
                </a:cxn>
                <a:cxn ang="0">
                  <a:pos x="T6" y="T7"/>
                </a:cxn>
                <a:cxn ang="0">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6" name="Freeform 62"/>
            <p:cNvSpPr>
              <a:spLocks/>
            </p:cNvSpPr>
            <p:nvPr userDrawn="1"/>
          </p:nvSpPr>
          <p:spPr bwMode="auto">
            <a:xfrm>
              <a:off x="3026" y="2190"/>
              <a:ext cx="35" cy="42"/>
            </a:xfrm>
            <a:custGeom>
              <a:avLst/>
              <a:gdLst>
                <a:gd name="T0" fmla="*/ 3 w 15"/>
                <a:gd name="T1" fmla="*/ 1 h 18"/>
                <a:gd name="T2" fmla="*/ 4 w 15"/>
                <a:gd name="T3" fmla="*/ 0 h 18"/>
                <a:gd name="T4" fmla="*/ 0 w 15"/>
                <a:gd name="T5" fmla="*/ 5 h 18"/>
                <a:gd name="T6" fmla="*/ 12 w 15"/>
                <a:gd name="T7" fmla="*/ 17 h 18"/>
                <a:gd name="T8" fmla="*/ 12 w 15"/>
                <a:gd name="T9" fmla="*/ 17 h 18"/>
                <a:gd name="T10" fmla="*/ 12 w 15"/>
                <a:gd name="T11" fmla="*/ 18 h 18"/>
                <a:gd name="T12" fmla="*/ 15 w 15"/>
                <a:gd name="T13" fmla="*/ 13 h 18"/>
                <a:gd name="T14" fmla="*/ 3 w 15"/>
                <a:gd name="T15" fmla="*/ 1 h 18"/>
                <a:gd name="T16" fmla="*/ 3 w 15"/>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7" name="Freeform 63"/>
            <p:cNvSpPr>
              <a:spLocks/>
            </p:cNvSpPr>
            <p:nvPr userDrawn="1"/>
          </p:nvSpPr>
          <p:spPr bwMode="auto">
            <a:xfrm>
              <a:off x="3040" y="2223"/>
              <a:ext cx="10" cy="33"/>
            </a:xfrm>
            <a:custGeom>
              <a:avLst/>
              <a:gdLst>
                <a:gd name="T0" fmla="*/ 0 w 4"/>
                <a:gd name="T1" fmla="*/ 0 h 14"/>
                <a:gd name="T2" fmla="*/ 0 w 4"/>
                <a:gd name="T3" fmla="*/ 11 h 14"/>
                <a:gd name="T4" fmla="*/ 2 w 4"/>
                <a:gd name="T5" fmla="*/ 14 h 14"/>
                <a:gd name="T6" fmla="*/ 4 w 4"/>
                <a:gd name="T7" fmla="*/ 11 h 14"/>
                <a:gd name="T8" fmla="*/ 4 w 4"/>
                <a:gd name="T9" fmla="*/ 4 h 14"/>
                <a:gd name="T10" fmla="*/ 3 w 4"/>
                <a:gd name="T11" fmla="*/ 1 h 14"/>
                <a:gd name="T12" fmla="*/ 0 w 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8" name="Freeform 64"/>
            <p:cNvSpPr>
              <a:spLocks/>
            </p:cNvSpPr>
            <p:nvPr userDrawn="1"/>
          </p:nvSpPr>
          <p:spPr bwMode="auto">
            <a:xfrm>
              <a:off x="3033" y="2232"/>
              <a:ext cx="5" cy="17"/>
            </a:xfrm>
            <a:custGeom>
              <a:avLst/>
              <a:gdLst>
                <a:gd name="T0" fmla="*/ 2 w 2"/>
                <a:gd name="T1" fmla="*/ 4 h 7"/>
                <a:gd name="T2" fmla="*/ 1 w 2"/>
                <a:gd name="T3" fmla="*/ 0 h 7"/>
                <a:gd name="T4" fmla="*/ 0 w 2"/>
                <a:gd name="T5" fmla="*/ 4 h 7"/>
                <a:gd name="T6" fmla="*/ 1 w 2"/>
                <a:gd name="T7" fmla="*/ 7 h 7"/>
                <a:gd name="T8" fmla="*/ 2 w 2"/>
                <a:gd name="T9" fmla="*/ 5 h 7"/>
                <a:gd name="T10" fmla="*/ 2 w 2"/>
                <a:gd name="T11" fmla="*/ 4 h 7"/>
              </a:gdLst>
              <a:ahLst/>
              <a:cxnLst>
                <a:cxn ang="0">
                  <a:pos x="T0" y="T1"/>
                </a:cxn>
                <a:cxn ang="0">
                  <a:pos x="T2" y="T3"/>
                </a:cxn>
                <a:cxn ang="0">
                  <a:pos x="T4" y="T5"/>
                </a:cxn>
                <a:cxn ang="0">
                  <a:pos x="T6" y="T7"/>
                </a:cxn>
                <a:cxn ang="0">
                  <a:pos x="T8" y="T9"/>
                </a:cxn>
                <a:cxn ang="0">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pic>
        <p:nvPicPr>
          <p:cNvPr id="6217" name="Picture 7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956550"/>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EDF76F1-3ADF-4FF3-BBE1-21AFC1841CD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3599756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817B59D-71DD-4F2B-B9E4-5BA463B755A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50984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pPr>
              <a:defRPr/>
            </a:pPr>
            <a:fld id="{EC6CB1D0-1119-4AE1-B61B-2C02AF2EAF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23866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6C61F49-8CB0-4A24-842A-D81DBFBCC9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7857326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8BD3891-CA03-4F0A-A7DB-2E19A50AFF3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3071041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1794AD0-A8AF-4149-86AC-681EB08F093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7172885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7DF00EC-B206-47B2-A6CC-C472C79DD81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3814878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7EE0F7F-2E36-4B62-B8BC-57DE6628369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5338348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8DFAB88-3A06-4CA5-ABE7-E13840FCED9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2640785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C477533-F9E0-49EB-9CAE-BED2B8A0302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8443798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BEBFF8F-1A5E-4C08-8DEF-14B1F6E5209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5597832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9" name="Freeform 42"/>
            <p:cNvSpPr>
              <a:spLocks/>
            </p:cNvSpPr>
            <p:nvPr userDrawn="1"/>
          </p:nvSpPr>
          <p:spPr bwMode="auto">
            <a:xfrm>
              <a:off x="2674" y="2079"/>
              <a:ext cx="142" cy="45"/>
            </a:xfrm>
            <a:custGeom>
              <a:avLst/>
              <a:gdLst>
                <a:gd name="T0" fmla="*/ 2066 w 60"/>
                <a:gd name="T1" fmla="*/ 44652 h 19"/>
                <a:gd name="T2" fmla="*/ 49009 w 60"/>
                <a:gd name="T3" fmla="*/ 44652 h 19"/>
                <a:gd name="T4" fmla="*/ 64821 w 60"/>
                <a:gd name="T5" fmla="*/ 35458 h 19"/>
                <a:gd name="T6" fmla="*/ 61176 w 60"/>
                <a:gd name="T7" fmla="*/ 18853 h 19"/>
                <a:gd name="T8" fmla="*/ 69923 w 60"/>
                <a:gd name="T9" fmla="*/ 8784 h 19"/>
                <a:gd name="T10" fmla="*/ 78557 w 60"/>
                <a:gd name="T11" fmla="*/ 18853 h 19"/>
                <a:gd name="T12" fmla="*/ 71873 w 60"/>
                <a:gd name="T13" fmla="*/ 35458 h 19"/>
                <a:gd name="T14" fmla="*/ 86431 w 60"/>
                <a:gd name="T15" fmla="*/ 44652 h 19"/>
                <a:gd name="T16" fmla="*/ 131139 w 60"/>
                <a:gd name="T17" fmla="*/ 44652 h 19"/>
                <a:gd name="T18" fmla="*/ 139730 w 60"/>
                <a:gd name="T19" fmla="*/ 44652 h 19"/>
                <a:gd name="T20" fmla="*/ 109295 w 60"/>
                <a:gd name="T21" fmla="*/ 8784 h 19"/>
                <a:gd name="T22" fmla="*/ 69923 w 60"/>
                <a:gd name="T23" fmla="*/ 0 h 19"/>
                <a:gd name="T24" fmla="*/ 27389 w 60"/>
                <a:gd name="T25" fmla="*/ 8784 h 19"/>
                <a:gd name="T26" fmla="*/ 0 w 60"/>
                <a:gd name="T27" fmla="*/ 44652 h 19"/>
                <a:gd name="T28" fmla="*/ 2066 w 60"/>
                <a:gd name="T29" fmla="*/ 44652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 name="Freeform 43"/>
            <p:cNvSpPr>
              <a:spLocks/>
            </p:cNvSpPr>
            <p:nvPr userDrawn="1"/>
          </p:nvSpPr>
          <p:spPr bwMode="auto">
            <a:xfrm>
              <a:off x="2693" y="2093"/>
              <a:ext cx="35" cy="21"/>
            </a:xfrm>
            <a:custGeom>
              <a:avLst/>
              <a:gdLst>
                <a:gd name="T0" fmla="*/ 26297 w 15"/>
                <a:gd name="T1" fmla="*/ 16606 h 9"/>
                <a:gd name="T2" fmla="*/ 1932 w 15"/>
                <a:gd name="T3" fmla="*/ 16606 h 9"/>
                <a:gd name="T4" fmla="*/ 0 w 15"/>
                <a:gd name="T5" fmla="*/ 16606 h 9"/>
                <a:gd name="T6" fmla="*/ 26297 w 15"/>
                <a:gd name="T7" fmla="*/ 0 h 9"/>
                <a:gd name="T8" fmla="*/ 26297 w 15"/>
                <a:gd name="T9" fmla="*/ 0 h 9"/>
                <a:gd name="T10" fmla="*/ 26297 w 15"/>
                <a:gd name="T11" fmla="*/ 5957 h 9"/>
                <a:gd name="T12" fmla="*/ 30858 w 15"/>
                <a:gd name="T13" fmla="*/ 16606 h 9"/>
                <a:gd name="T14" fmla="*/ 26297 w 15"/>
                <a:gd name="T15" fmla="*/ 16606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1" name="Freeform 44"/>
            <p:cNvSpPr>
              <a:spLocks/>
            </p:cNvSpPr>
            <p:nvPr userDrawn="1"/>
          </p:nvSpPr>
          <p:spPr bwMode="auto">
            <a:xfrm>
              <a:off x="2759" y="2093"/>
              <a:ext cx="35" cy="19"/>
            </a:xfrm>
            <a:custGeom>
              <a:avLst/>
              <a:gdLst>
                <a:gd name="T0" fmla="*/ 4508 w 15"/>
                <a:gd name="T1" fmla="*/ 19183 h 8"/>
                <a:gd name="T2" fmla="*/ 1932 w 15"/>
                <a:gd name="T3" fmla="*/ 19183 h 8"/>
                <a:gd name="T4" fmla="*/ 5957 w 15"/>
                <a:gd name="T5" fmla="*/ 7192 h 8"/>
                <a:gd name="T6" fmla="*/ 5957 w 15"/>
                <a:gd name="T7" fmla="*/ 0 h 8"/>
                <a:gd name="T8" fmla="*/ 5957 w 15"/>
                <a:gd name="T9" fmla="*/ 0 h 8"/>
                <a:gd name="T10" fmla="*/ 30858 w 15"/>
                <a:gd name="T11" fmla="*/ 19183 h 8"/>
                <a:gd name="T12" fmla="*/ 30858 w 15"/>
                <a:gd name="T13" fmla="*/ 19183 h 8"/>
                <a:gd name="T14" fmla="*/ 4508 w 15"/>
                <a:gd name="T15" fmla="*/ 19183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2" name="Freeform 45"/>
            <p:cNvSpPr>
              <a:spLocks/>
            </p:cNvSpPr>
            <p:nvPr userDrawn="1"/>
          </p:nvSpPr>
          <p:spPr bwMode="auto">
            <a:xfrm>
              <a:off x="2667" y="2131"/>
              <a:ext cx="66" cy="87"/>
            </a:xfrm>
            <a:custGeom>
              <a:avLst/>
              <a:gdLst>
                <a:gd name="T0" fmla="*/ 63101 w 28"/>
                <a:gd name="T1" fmla="*/ 13142 h 37"/>
                <a:gd name="T2" fmla="*/ 51310 w 28"/>
                <a:gd name="T3" fmla="*/ 2013 h 37"/>
                <a:gd name="T4" fmla="*/ 4818 w 28"/>
                <a:gd name="T5" fmla="*/ 0 h 37"/>
                <a:gd name="T6" fmla="*/ 0 w 28"/>
                <a:gd name="T7" fmla="*/ 24155 h 37"/>
                <a:gd name="T8" fmla="*/ 4818 w 28"/>
                <a:gd name="T9" fmla="*/ 55266 h 37"/>
                <a:gd name="T10" fmla="*/ 26770 w 28"/>
                <a:gd name="T11" fmla="*/ 81434 h 37"/>
                <a:gd name="T12" fmla="*/ 31576 w 28"/>
                <a:gd name="T13" fmla="*/ 74672 h 37"/>
                <a:gd name="T14" fmla="*/ 58134 w 28"/>
                <a:gd name="T15" fmla="*/ 29044 h 37"/>
                <a:gd name="T16" fmla="*/ 63101 w 28"/>
                <a:gd name="T17" fmla="*/ 13142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3" name="Freeform 46"/>
            <p:cNvSpPr>
              <a:spLocks/>
            </p:cNvSpPr>
            <p:nvPr userDrawn="1"/>
          </p:nvSpPr>
          <p:spPr bwMode="auto">
            <a:xfrm>
              <a:off x="2676" y="2142"/>
              <a:ext cx="45" cy="59"/>
            </a:xfrm>
            <a:custGeom>
              <a:avLst/>
              <a:gdLst>
                <a:gd name="T0" fmla="*/ 44652 w 19"/>
                <a:gd name="T1" fmla="*/ 8621 h 25"/>
                <a:gd name="T2" fmla="*/ 18853 w 19"/>
                <a:gd name="T3" fmla="*/ 51842 h 25"/>
                <a:gd name="T4" fmla="*/ 16766 w 19"/>
                <a:gd name="T5" fmla="*/ 56675 h 25"/>
                <a:gd name="T6" fmla="*/ 4903 w 19"/>
                <a:gd name="T7" fmla="*/ 36608 h 25"/>
                <a:gd name="T8" fmla="*/ 0 w 19"/>
                <a:gd name="T9" fmla="*/ 13461 h 25"/>
                <a:gd name="T10" fmla="*/ 2070 w 19"/>
                <a:gd name="T11" fmla="*/ 0 h 25"/>
                <a:gd name="T12" fmla="*/ 37573 w 19"/>
                <a:gd name="T13" fmla="*/ 2048 h 25"/>
                <a:gd name="T14" fmla="*/ 44652 w 19"/>
                <a:gd name="T15" fmla="*/ 4833 h 25"/>
                <a:gd name="T16" fmla="*/ 44652 w 19"/>
                <a:gd name="T17" fmla="*/ 862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4" name="Freeform 47"/>
            <p:cNvSpPr>
              <a:spLocks/>
            </p:cNvSpPr>
            <p:nvPr userDrawn="1"/>
          </p:nvSpPr>
          <p:spPr bwMode="auto">
            <a:xfrm>
              <a:off x="2757" y="2128"/>
              <a:ext cx="66" cy="90"/>
            </a:xfrm>
            <a:custGeom>
              <a:avLst/>
              <a:gdLst>
                <a:gd name="T0" fmla="*/ 2044 w 28"/>
                <a:gd name="T1" fmla="*/ 27502 h 38"/>
                <a:gd name="T2" fmla="*/ 31576 w 28"/>
                <a:gd name="T3" fmla="*/ 83979 h 38"/>
                <a:gd name="T4" fmla="*/ 36399 w 28"/>
                <a:gd name="T5" fmla="*/ 88989 h 38"/>
                <a:gd name="T6" fmla="*/ 56251 w 28"/>
                <a:gd name="T7" fmla="*/ 63561 h 38"/>
                <a:gd name="T8" fmla="*/ 63101 w 28"/>
                <a:gd name="T9" fmla="*/ 27502 h 38"/>
                <a:gd name="T10" fmla="*/ 58134 w 28"/>
                <a:gd name="T11" fmla="*/ 0 h 38"/>
                <a:gd name="T12" fmla="*/ 11357 w 28"/>
                <a:gd name="T13" fmla="*/ 7079 h 38"/>
                <a:gd name="T14" fmla="*/ 0 w 28"/>
                <a:gd name="T15" fmla="*/ 16766 h 38"/>
                <a:gd name="T16" fmla="*/ 2044 w 28"/>
                <a:gd name="T17" fmla="*/ 2750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5" name="Freeform 48"/>
            <p:cNvSpPr>
              <a:spLocks/>
            </p:cNvSpPr>
            <p:nvPr userDrawn="1"/>
          </p:nvSpPr>
          <p:spPr bwMode="auto">
            <a:xfrm>
              <a:off x="2768" y="2142"/>
              <a:ext cx="45" cy="59"/>
            </a:xfrm>
            <a:custGeom>
              <a:avLst/>
              <a:gdLst>
                <a:gd name="T0" fmla="*/ 23845 w 19"/>
                <a:gd name="T1" fmla="*/ 50065 h 25"/>
                <a:gd name="T2" fmla="*/ 2070 w 19"/>
                <a:gd name="T3" fmla="*/ 8621 h 25"/>
                <a:gd name="T4" fmla="*/ 0 w 19"/>
                <a:gd name="T5" fmla="*/ 4833 h 25"/>
                <a:gd name="T6" fmla="*/ 4903 w 19"/>
                <a:gd name="T7" fmla="*/ 2048 h 25"/>
                <a:gd name="T8" fmla="*/ 39709 w 19"/>
                <a:gd name="T9" fmla="*/ 0 h 25"/>
                <a:gd name="T10" fmla="*/ 44652 w 19"/>
                <a:gd name="T11" fmla="*/ 8621 h 25"/>
                <a:gd name="T12" fmla="*/ 39709 w 19"/>
                <a:gd name="T13" fmla="*/ 38369 h 25"/>
                <a:gd name="T14" fmla="*/ 27502 w 19"/>
                <a:gd name="T15" fmla="*/ 56675 h 25"/>
                <a:gd name="T16" fmla="*/ 23845 w 19"/>
                <a:gd name="T17" fmla="*/ 5006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6" name="Freeform 49"/>
            <p:cNvSpPr>
              <a:spLocks/>
            </p:cNvSpPr>
            <p:nvPr userDrawn="1"/>
          </p:nvSpPr>
          <p:spPr bwMode="auto">
            <a:xfrm>
              <a:off x="2702" y="2164"/>
              <a:ext cx="85" cy="73"/>
            </a:xfrm>
            <a:custGeom>
              <a:avLst/>
              <a:gdLst>
                <a:gd name="T0" fmla="*/ 33974 w 36"/>
                <a:gd name="T1" fmla="*/ 4769 h 31"/>
                <a:gd name="T2" fmla="*/ 2052 w 36"/>
                <a:gd name="T3" fmla="*/ 50978 h 31"/>
                <a:gd name="T4" fmla="*/ 0 w 36"/>
                <a:gd name="T5" fmla="*/ 55746 h 31"/>
                <a:gd name="T6" fmla="*/ 38451 w 36"/>
                <a:gd name="T7" fmla="*/ 69089 h 31"/>
                <a:gd name="T8" fmla="*/ 61854 w 36"/>
                <a:gd name="T9" fmla="*/ 66976 h 31"/>
                <a:gd name="T10" fmla="*/ 82334 w 36"/>
                <a:gd name="T11" fmla="*/ 55746 h 31"/>
                <a:gd name="T12" fmla="*/ 80216 w 36"/>
                <a:gd name="T13" fmla="*/ 50978 h 31"/>
                <a:gd name="T14" fmla="*/ 48363 w 36"/>
                <a:gd name="T15" fmla="*/ 6466 h 31"/>
                <a:gd name="T16" fmla="*/ 41740 w 36"/>
                <a:gd name="T17" fmla="*/ 0 h 31"/>
                <a:gd name="T18" fmla="*/ 33974 w 36"/>
                <a:gd name="T19" fmla="*/ 4769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7" name="Freeform 50"/>
            <p:cNvSpPr>
              <a:spLocks/>
            </p:cNvSpPr>
            <p:nvPr userDrawn="1"/>
          </p:nvSpPr>
          <p:spPr bwMode="auto">
            <a:xfrm>
              <a:off x="2719" y="2180"/>
              <a:ext cx="52" cy="45"/>
            </a:xfrm>
            <a:custGeom>
              <a:avLst/>
              <a:gdLst>
                <a:gd name="T0" fmla="*/ 2061 w 22"/>
                <a:gd name="T1" fmla="*/ 32630 h 19"/>
                <a:gd name="T2" fmla="*/ 23532 w 22"/>
                <a:gd name="T3" fmla="*/ 2070 h 19"/>
                <a:gd name="T4" fmla="*/ 25090 w 22"/>
                <a:gd name="T5" fmla="*/ 0 h 19"/>
                <a:gd name="T6" fmla="*/ 27213 w 22"/>
                <a:gd name="T7" fmla="*/ 2070 h 19"/>
                <a:gd name="T8" fmla="*/ 48632 w 22"/>
                <a:gd name="T9" fmla="*/ 32630 h 19"/>
                <a:gd name="T10" fmla="*/ 50745 w 22"/>
                <a:gd name="T11" fmla="*/ 39709 h 19"/>
                <a:gd name="T12" fmla="*/ 23532 w 22"/>
                <a:gd name="T13" fmla="*/ 44652 h 19"/>
                <a:gd name="T14" fmla="*/ 0 w 22"/>
                <a:gd name="T15" fmla="*/ 37573 h 19"/>
                <a:gd name="T16" fmla="*/ 2061 w 22"/>
                <a:gd name="T17" fmla="*/ 3263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8" name="Freeform 51"/>
            <p:cNvSpPr>
              <a:spLocks noEditPoints="1"/>
            </p:cNvSpPr>
            <p:nvPr userDrawn="1"/>
          </p:nvSpPr>
          <p:spPr bwMode="auto">
            <a:xfrm>
              <a:off x="2825" y="2279"/>
              <a:ext cx="24" cy="24"/>
            </a:xfrm>
            <a:custGeom>
              <a:avLst/>
              <a:gdLst>
                <a:gd name="T0" fmla="*/ 2321 w 10"/>
                <a:gd name="T1" fmla="*/ 13368 h 10"/>
                <a:gd name="T2" fmla="*/ 13368 w 10"/>
                <a:gd name="T3" fmla="*/ 2321 h 10"/>
                <a:gd name="T4" fmla="*/ 24290 w 10"/>
                <a:gd name="T5" fmla="*/ 13368 h 10"/>
                <a:gd name="T6" fmla="*/ 13368 w 10"/>
                <a:gd name="T7" fmla="*/ 24290 h 10"/>
                <a:gd name="T8" fmla="*/ 2321 w 10"/>
                <a:gd name="T9" fmla="*/ 13368 h 10"/>
                <a:gd name="T10" fmla="*/ 13368 w 10"/>
                <a:gd name="T11" fmla="*/ 26611 h 10"/>
                <a:gd name="T12" fmla="*/ 26611 w 10"/>
                <a:gd name="T13" fmla="*/ 13368 h 10"/>
                <a:gd name="T14" fmla="*/ 13368 w 10"/>
                <a:gd name="T15" fmla="*/ 0 h 10"/>
                <a:gd name="T16" fmla="*/ 0 w 10"/>
                <a:gd name="T17" fmla="*/ 13368 h 10"/>
                <a:gd name="T18" fmla="*/ 13368 w 10"/>
                <a:gd name="T19" fmla="*/ 26611 h 10"/>
                <a:gd name="T20" fmla="*/ 11088 w 10"/>
                <a:gd name="T21" fmla="*/ 13368 h 10"/>
                <a:gd name="T22" fmla="*/ 13368 w 10"/>
                <a:gd name="T23" fmla="*/ 13368 h 10"/>
                <a:gd name="T24" fmla="*/ 15691 w 10"/>
                <a:gd name="T25" fmla="*/ 21041 h 10"/>
                <a:gd name="T26" fmla="*/ 18720 w 10"/>
                <a:gd name="T27" fmla="*/ 21041 h 10"/>
                <a:gd name="T28" fmla="*/ 15691 w 10"/>
                <a:gd name="T29" fmla="*/ 13368 h 10"/>
                <a:gd name="T30" fmla="*/ 18720 w 10"/>
                <a:gd name="T31" fmla="*/ 11088 h 10"/>
                <a:gd name="T32" fmla="*/ 13368 w 10"/>
                <a:gd name="T33" fmla="*/ 5570 h 10"/>
                <a:gd name="T34" fmla="*/ 7800 w 10"/>
                <a:gd name="T35" fmla="*/ 5570 h 10"/>
                <a:gd name="T36" fmla="*/ 7800 w 10"/>
                <a:gd name="T37" fmla="*/ 21041 h 10"/>
                <a:gd name="T38" fmla="*/ 11088 w 10"/>
                <a:gd name="T39" fmla="*/ 21041 h 10"/>
                <a:gd name="T40" fmla="*/ 11088 w 10"/>
                <a:gd name="T41" fmla="*/ 13368 h 10"/>
                <a:gd name="T42" fmla="*/ 11088 w 10"/>
                <a:gd name="T43" fmla="*/ 13368 h 10"/>
                <a:gd name="T44" fmla="*/ 11088 w 10"/>
                <a:gd name="T45" fmla="*/ 7800 h 10"/>
                <a:gd name="T46" fmla="*/ 13368 w 10"/>
                <a:gd name="T47" fmla="*/ 7800 h 10"/>
                <a:gd name="T48" fmla="*/ 15691 w 10"/>
                <a:gd name="T49" fmla="*/ 11088 h 10"/>
                <a:gd name="T50" fmla="*/ 13368 w 10"/>
                <a:gd name="T51" fmla="*/ 13368 h 10"/>
                <a:gd name="T52" fmla="*/ 11088 w 10"/>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9" name="Freeform 52"/>
            <p:cNvSpPr>
              <a:spLocks noEditPoints="1"/>
            </p:cNvSpPr>
            <p:nvPr userDrawn="1"/>
          </p:nvSpPr>
          <p:spPr bwMode="auto">
            <a:xfrm>
              <a:off x="3099" y="2279"/>
              <a:ext cx="22" cy="24"/>
            </a:xfrm>
            <a:custGeom>
              <a:avLst/>
              <a:gdLst>
                <a:gd name="T0" fmla="*/ 2540 w 9"/>
                <a:gd name="T1" fmla="*/ 13368 h 10"/>
                <a:gd name="T2" fmla="*/ 15178 w 9"/>
                <a:gd name="T3" fmla="*/ 2321 h 10"/>
                <a:gd name="T4" fmla="*/ 25562 w 9"/>
                <a:gd name="T5" fmla="*/ 13368 h 10"/>
                <a:gd name="T6" fmla="*/ 15178 w 9"/>
                <a:gd name="T7" fmla="*/ 24290 h 10"/>
                <a:gd name="T8" fmla="*/ 2540 w 9"/>
                <a:gd name="T9" fmla="*/ 13368 h 10"/>
                <a:gd name="T10" fmla="*/ 15178 w 9"/>
                <a:gd name="T11" fmla="*/ 26611 h 10"/>
                <a:gd name="T12" fmla="*/ 28204 w 9"/>
                <a:gd name="T13" fmla="*/ 13368 h 10"/>
                <a:gd name="T14" fmla="*/ 15178 w 9"/>
                <a:gd name="T15" fmla="*/ 0 h 10"/>
                <a:gd name="T16" fmla="*/ 0 w 9"/>
                <a:gd name="T17" fmla="*/ 13368 h 10"/>
                <a:gd name="T18" fmla="*/ 15178 w 9"/>
                <a:gd name="T19" fmla="*/ 26611 h 10"/>
                <a:gd name="T20" fmla="*/ 12560 w 9"/>
                <a:gd name="T21" fmla="*/ 13368 h 10"/>
                <a:gd name="T22" fmla="*/ 15178 w 9"/>
                <a:gd name="T23" fmla="*/ 13368 h 10"/>
                <a:gd name="T24" fmla="*/ 19204 w 9"/>
                <a:gd name="T25" fmla="*/ 21041 h 10"/>
                <a:gd name="T26" fmla="*/ 21995 w 9"/>
                <a:gd name="T27" fmla="*/ 21041 h 10"/>
                <a:gd name="T28" fmla="*/ 15178 w 9"/>
                <a:gd name="T29" fmla="*/ 13368 h 10"/>
                <a:gd name="T30" fmla="*/ 21995 w 9"/>
                <a:gd name="T31" fmla="*/ 11088 h 10"/>
                <a:gd name="T32" fmla="*/ 15178 w 9"/>
                <a:gd name="T33" fmla="*/ 5570 h 10"/>
                <a:gd name="T34" fmla="*/ 8998 w 9"/>
                <a:gd name="T35" fmla="*/ 5570 h 10"/>
                <a:gd name="T36" fmla="*/ 8998 w 9"/>
                <a:gd name="T37" fmla="*/ 21041 h 10"/>
                <a:gd name="T38" fmla="*/ 12560 w 9"/>
                <a:gd name="T39" fmla="*/ 21041 h 10"/>
                <a:gd name="T40" fmla="*/ 12560 w 9"/>
                <a:gd name="T41" fmla="*/ 13368 h 10"/>
                <a:gd name="T42" fmla="*/ 12560 w 9"/>
                <a:gd name="T43" fmla="*/ 13368 h 10"/>
                <a:gd name="T44" fmla="*/ 12560 w 9"/>
                <a:gd name="T45" fmla="*/ 7800 h 10"/>
                <a:gd name="T46" fmla="*/ 15178 w 9"/>
                <a:gd name="T47" fmla="*/ 7800 h 10"/>
                <a:gd name="T48" fmla="*/ 19204 w 9"/>
                <a:gd name="T49" fmla="*/ 11088 h 10"/>
                <a:gd name="T50" fmla="*/ 15178 w 9"/>
                <a:gd name="T51" fmla="*/ 13368 h 10"/>
                <a:gd name="T52" fmla="*/ 12560 w 9"/>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0" name="Freeform 53"/>
            <p:cNvSpPr>
              <a:spLocks/>
            </p:cNvSpPr>
            <p:nvPr userDrawn="1"/>
          </p:nvSpPr>
          <p:spPr bwMode="auto">
            <a:xfrm>
              <a:off x="2927" y="2015"/>
              <a:ext cx="229" cy="290"/>
            </a:xfrm>
            <a:custGeom>
              <a:avLst/>
              <a:gdLst>
                <a:gd name="T0" fmla="*/ 16276 w 97"/>
                <a:gd name="T1" fmla="*/ 0 h 123"/>
                <a:gd name="T2" fmla="*/ 18332 w 97"/>
                <a:gd name="T3" fmla="*/ 0 h 123"/>
                <a:gd name="T4" fmla="*/ 114094 w 97"/>
                <a:gd name="T5" fmla="*/ 23030 h 123"/>
                <a:gd name="T6" fmla="*/ 202781 w 97"/>
                <a:gd name="T7" fmla="*/ 0 h 123"/>
                <a:gd name="T8" fmla="*/ 204308 w 97"/>
                <a:gd name="T9" fmla="*/ 2047 h 123"/>
                <a:gd name="T10" fmla="*/ 221105 w 97"/>
                <a:gd name="T11" fmla="*/ 85901 h 123"/>
                <a:gd name="T12" fmla="*/ 114094 w 97"/>
                <a:gd name="T13" fmla="*/ 277054 h 123"/>
                <a:gd name="T14" fmla="*/ 114094 w 97"/>
                <a:gd name="T15" fmla="*/ 277054 h 123"/>
                <a:gd name="T16" fmla="*/ 0 w 97"/>
                <a:gd name="T17" fmla="*/ 76635 h 123"/>
                <a:gd name="T18" fmla="*/ 16276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1" name="Freeform 54"/>
            <p:cNvSpPr>
              <a:spLocks/>
            </p:cNvSpPr>
            <p:nvPr userDrawn="1"/>
          </p:nvSpPr>
          <p:spPr bwMode="auto">
            <a:xfrm>
              <a:off x="2946" y="2043"/>
              <a:ext cx="191" cy="241"/>
            </a:xfrm>
            <a:custGeom>
              <a:avLst/>
              <a:gdLst>
                <a:gd name="T0" fmla="*/ 8602 w 81"/>
                <a:gd name="T1" fmla="*/ 0 h 102"/>
                <a:gd name="T2" fmla="*/ 8602 w 81"/>
                <a:gd name="T3" fmla="*/ 0 h 102"/>
                <a:gd name="T4" fmla="*/ 0 w 81"/>
                <a:gd name="T5" fmla="*/ 57060 h 102"/>
                <a:gd name="T6" fmla="*/ 94413 w 81"/>
                <a:gd name="T7" fmla="*/ 233860 h 102"/>
                <a:gd name="T8" fmla="*/ 94413 w 81"/>
                <a:gd name="T9" fmla="*/ 233860 h 102"/>
                <a:gd name="T10" fmla="*/ 182405 w 81"/>
                <a:gd name="T11" fmla="*/ 64193 h 102"/>
                <a:gd name="T12" fmla="*/ 171035 w 81"/>
                <a:gd name="T13" fmla="*/ 0 h 102"/>
                <a:gd name="T14" fmla="*/ 171035 w 81"/>
                <a:gd name="T15" fmla="*/ 0 h 102"/>
                <a:gd name="T16" fmla="*/ 92812 w 81"/>
                <a:gd name="T17" fmla="*/ 16485 h 102"/>
                <a:gd name="T18" fmla="*/ 8602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2" name="Freeform 55"/>
            <p:cNvSpPr>
              <a:spLocks/>
            </p:cNvSpPr>
            <p:nvPr userDrawn="1"/>
          </p:nvSpPr>
          <p:spPr bwMode="auto">
            <a:xfrm>
              <a:off x="2960" y="2058"/>
              <a:ext cx="165" cy="212"/>
            </a:xfrm>
            <a:custGeom>
              <a:avLst/>
              <a:gdLst>
                <a:gd name="T0" fmla="*/ 4818 w 70"/>
                <a:gd name="T1" fmla="*/ 0 h 90"/>
                <a:gd name="T2" fmla="*/ 6850 w 70"/>
                <a:gd name="T3" fmla="*/ 0 h 90"/>
                <a:gd name="T4" fmla="*/ 80753 w 70"/>
                <a:gd name="T5" fmla="*/ 11241 h 90"/>
                <a:gd name="T6" fmla="*/ 150400 w 70"/>
                <a:gd name="T7" fmla="*/ 0 h 90"/>
                <a:gd name="T8" fmla="*/ 150400 w 70"/>
                <a:gd name="T9" fmla="*/ 2026 h 90"/>
                <a:gd name="T10" fmla="*/ 157316 w 70"/>
                <a:gd name="T11" fmla="*/ 46270 h 90"/>
                <a:gd name="T12" fmla="*/ 80753 w 70"/>
                <a:gd name="T13" fmla="*/ 200733 h 90"/>
                <a:gd name="T14" fmla="*/ 80753 w 70"/>
                <a:gd name="T15" fmla="*/ 200733 h 90"/>
                <a:gd name="T16" fmla="*/ 0 w 70"/>
                <a:gd name="T17" fmla="*/ 39811 h 90"/>
                <a:gd name="T18" fmla="*/ 4818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3" name="Freeform 56"/>
            <p:cNvSpPr>
              <a:spLocks/>
            </p:cNvSpPr>
            <p:nvPr userDrawn="1"/>
          </p:nvSpPr>
          <p:spPr bwMode="auto">
            <a:xfrm>
              <a:off x="3031" y="2142"/>
              <a:ext cx="19" cy="22"/>
            </a:xfrm>
            <a:custGeom>
              <a:avLst/>
              <a:gdLst>
                <a:gd name="T0" fmla="*/ 19183 w 8"/>
                <a:gd name="T1" fmla="*/ 28204 h 9"/>
                <a:gd name="T2" fmla="*/ 19183 w 8"/>
                <a:gd name="T3" fmla="*/ 2540 h 9"/>
                <a:gd name="T4" fmla="*/ 2199 w 8"/>
                <a:gd name="T5" fmla="*/ 0 h 9"/>
                <a:gd name="T6" fmla="*/ 0 w 8"/>
                <a:gd name="T7" fmla="*/ 2540 h 9"/>
                <a:gd name="T8" fmla="*/ 19183 w 8"/>
                <a:gd name="T9" fmla="*/ 2820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4" name="Freeform 57"/>
            <p:cNvSpPr>
              <a:spLocks/>
            </p:cNvSpPr>
            <p:nvPr userDrawn="1"/>
          </p:nvSpPr>
          <p:spPr bwMode="auto">
            <a:xfrm>
              <a:off x="3000" y="2088"/>
              <a:ext cx="73" cy="73"/>
            </a:xfrm>
            <a:custGeom>
              <a:avLst/>
              <a:gdLst>
                <a:gd name="T0" fmla="*/ 50978 w 31"/>
                <a:gd name="T1" fmla="*/ 55746 h 31"/>
                <a:gd name="T2" fmla="*/ 50978 w 31"/>
                <a:gd name="T3" fmla="*/ 69089 h 31"/>
                <a:gd name="T4" fmla="*/ 69089 w 31"/>
                <a:gd name="T5" fmla="*/ 50978 h 31"/>
                <a:gd name="T6" fmla="*/ 15226 w 31"/>
                <a:gd name="T7" fmla="*/ 19613 h 31"/>
                <a:gd name="T8" fmla="*/ 18111 w 31"/>
                <a:gd name="T9" fmla="*/ 15226 h 31"/>
                <a:gd name="T10" fmla="*/ 29339 w 31"/>
                <a:gd name="T11" fmla="*/ 18111 h 31"/>
                <a:gd name="T12" fmla="*/ 35855 w 31"/>
                <a:gd name="T13" fmla="*/ 15226 h 31"/>
                <a:gd name="T14" fmla="*/ 24537 w 31"/>
                <a:gd name="T15" fmla="*/ 11230 h 31"/>
                <a:gd name="T16" fmla="*/ 24537 w 31"/>
                <a:gd name="T17" fmla="*/ 11230 h 31"/>
                <a:gd name="T18" fmla="*/ 39759 w 31"/>
                <a:gd name="T19" fmla="*/ 8329 h 31"/>
                <a:gd name="T20" fmla="*/ 32866 w 31"/>
                <a:gd name="T21" fmla="*/ 2025 h 31"/>
                <a:gd name="T22" fmla="*/ 22880 w 31"/>
                <a:gd name="T23" fmla="*/ 0 h 31"/>
                <a:gd name="T24" fmla="*/ 0 w 31"/>
                <a:gd name="T25" fmla="*/ 19613 h 31"/>
                <a:gd name="T26" fmla="*/ 22880 w 31"/>
                <a:gd name="T27" fmla="*/ 44528 h 31"/>
                <a:gd name="T28" fmla="*/ 39759 w 31"/>
                <a:gd name="T29" fmla="*/ 46185 h 31"/>
                <a:gd name="T30" fmla="*/ 50978 w 31"/>
                <a:gd name="T31" fmla="*/ 55746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5" name="Freeform 58"/>
            <p:cNvSpPr>
              <a:spLocks/>
            </p:cNvSpPr>
            <p:nvPr userDrawn="1"/>
          </p:nvSpPr>
          <p:spPr bwMode="auto">
            <a:xfrm>
              <a:off x="3033" y="2079"/>
              <a:ext cx="40" cy="37"/>
            </a:xfrm>
            <a:custGeom>
              <a:avLst/>
              <a:gdLst>
                <a:gd name="T0" fmla="*/ 0 w 17"/>
                <a:gd name="T1" fmla="*/ 26108 h 16"/>
                <a:gd name="T2" fmla="*/ 0 w 17"/>
                <a:gd name="T3" fmla="*/ 28566 h 16"/>
                <a:gd name="T4" fmla="*/ 17965 w 17"/>
                <a:gd name="T5" fmla="*/ 30433 h 16"/>
                <a:gd name="T6" fmla="*/ 19555 w 17"/>
                <a:gd name="T7" fmla="*/ 30433 h 16"/>
                <a:gd name="T8" fmla="*/ 37515 w 17"/>
                <a:gd name="T9" fmla="*/ 17279 h 16"/>
                <a:gd name="T10" fmla="*/ 37515 w 17"/>
                <a:gd name="T11" fmla="*/ 13160 h 16"/>
                <a:gd name="T12" fmla="*/ 32736 w 17"/>
                <a:gd name="T13" fmla="*/ 7472 h 16"/>
                <a:gd name="T14" fmla="*/ 29205 w 17"/>
                <a:gd name="T15" fmla="*/ 9921 h 16"/>
                <a:gd name="T16" fmla="*/ 22433 w 17"/>
                <a:gd name="T17" fmla="*/ 13160 h 16"/>
                <a:gd name="T18" fmla="*/ 19555 w 17"/>
                <a:gd name="T19" fmla="*/ 15621 h 16"/>
                <a:gd name="T20" fmla="*/ 17965 w 17"/>
                <a:gd name="T21" fmla="*/ 9921 h 16"/>
                <a:gd name="T22" fmla="*/ 13275 w 17"/>
                <a:gd name="T23" fmla="*/ 4290 h 16"/>
                <a:gd name="T24" fmla="*/ 6412 w 17"/>
                <a:gd name="T25" fmla="*/ 1855 h 16"/>
                <a:gd name="T26" fmla="*/ 4755 w 17"/>
                <a:gd name="T27" fmla="*/ 0 h 16"/>
                <a:gd name="T28" fmla="*/ 2021 w 17"/>
                <a:gd name="T29" fmla="*/ 1855 h 16"/>
                <a:gd name="T30" fmla="*/ 2021 w 17"/>
                <a:gd name="T31" fmla="*/ 5691 h 16"/>
                <a:gd name="T32" fmla="*/ 13275 w 17"/>
                <a:gd name="T33" fmla="*/ 15621 h 16"/>
                <a:gd name="T34" fmla="*/ 11188 w 17"/>
                <a:gd name="T35" fmla="*/ 18787 h 16"/>
                <a:gd name="T36" fmla="*/ 13275 w 17"/>
                <a:gd name="T37" fmla="*/ 18787 h 16"/>
                <a:gd name="T38" fmla="*/ 15087 w 17"/>
                <a:gd name="T39" fmla="*/ 20503 h 16"/>
                <a:gd name="T40" fmla="*/ 13275 w 17"/>
                <a:gd name="T41" fmla="*/ 22942 h 16"/>
                <a:gd name="T42" fmla="*/ 11188 w 17"/>
                <a:gd name="T43" fmla="*/ 22942 h 16"/>
                <a:gd name="T44" fmla="*/ 11188 w 17"/>
                <a:gd name="T45" fmla="*/ 22942 h 16"/>
                <a:gd name="T46" fmla="*/ 8311 w 17"/>
                <a:gd name="T47" fmla="*/ 22942 h 16"/>
                <a:gd name="T48" fmla="*/ 0 w 17"/>
                <a:gd name="T49" fmla="*/ 26108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6" name="Freeform 59"/>
            <p:cNvSpPr>
              <a:spLocks/>
            </p:cNvSpPr>
            <p:nvPr userDrawn="1"/>
          </p:nvSpPr>
          <p:spPr bwMode="auto">
            <a:xfrm>
              <a:off x="3031" y="2091"/>
              <a:ext cx="4" cy="4"/>
            </a:xfrm>
            <a:custGeom>
              <a:avLst/>
              <a:gdLst>
                <a:gd name="T0" fmla="*/ 0 w 2"/>
                <a:gd name="T1" fmla="*/ 0 h 2"/>
                <a:gd name="T2" fmla="*/ 1024 w 2"/>
                <a:gd name="T3" fmla="*/ 512 h 2"/>
                <a:gd name="T4" fmla="*/ 1024 w 2"/>
                <a:gd name="T5" fmla="*/ 512 h 2"/>
                <a:gd name="T6" fmla="*/ 512 w 2"/>
                <a:gd name="T7" fmla="*/ 1024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7" name="Freeform 60"/>
            <p:cNvSpPr>
              <a:spLocks/>
            </p:cNvSpPr>
            <p:nvPr userDrawn="1"/>
          </p:nvSpPr>
          <p:spPr bwMode="auto">
            <a:xfrm>
              <a:off x="3021" y="2154"/>
              <a:ext cx="48" cy="45"/>
            </a:xfrm>
            <a:custGeom>
              <a:avLst/>
              <a:gdLst>
                <a:gd name="T0" fmla="*/ 5570 w 20"/>
                <a:gd name="T1" fmla="*/ 0 h 19"/>
                <a:gd name="T2" fmla="*/ 5570 w 20"/>
                <a:gd name="T3" fmla="*/ 0 h 19"/>
                <a:gd name="T4" fmla="*/ 0 w 20"/>
                <a:gd name="T5" fmla="*/ 8784 h 19"/>
                <a:gd name="T6" fmla="*/ 18720 w 20"/>
                <a:gd name="T7" fmla="*/ 25932 h 19"/>
                <a:gd name="T8" fmla="*/ 32083 w 20"/>
                <a:gd name="T9" fmla="*/ 25932 h 19"/>
                <a:gd name="T10" fmla="*/ 39341 w 20"/>
                <a:gd name="T11" fmla="*/ 32630 h 19"/>
                <a:gd name="T12" fmla="*/ 39341 w 20"/>
                <a:gd name="T13" fmla="*/ 44652 h 19"/>
                <a:gd name="T14" fmla="*/ 52728 w 20"/>
                <a:gd name="T15" fmla="*/ 30555 h 19"/>
                <a:gd name="T16" fmla="*/ 5570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9" name="Freeform 62"/>
            <p:cNvSpPr>
              <a:spLocks/>
            </p:cNvSpPr>
            <p:nvPr userDrawn="1"/>
          </p:nvSpPr>
          <p:spPr bwMode="auto">
            <a:xfrm>
              <a:off x="3026" y="2190"/>
              <a:ext cx="35" cy="42"/>
            </a:xfrm>
            <a:custGeom>
              <a:avLst/>
              <a:gdLst>
                <a:gd name="T0" fmla="*/ 5957 w 15"/>
                <a:gd name="T1" fmla="*/ 1932 h 18"/>
                <a:gd name="T2" fmla="*/ 7889 w 15"/>
                <a:gd name="T3" fmla="*/ 0 h 18"/>
                <a:gd name="T4" fmla="*/ 0 w 15"/>
                <a:gd name="T5" fmla="*/ 10519 h 18"/>
                <a:gd name="T6" fmla="*/ 24544 w 15"/>
                <a:gd name="T7" fmla="*/ 35014 h 18"/>
                <a:gd name="T8" fmla="*/ 24544 w 15"/>
                <a:gd name="T9" fmla="*/ 35014 h 18"/>
                <a:gd name="T10" fmla="*/ 24544 w 15"/>
                <a:gd name="T11" fmla="*/ 36930 h 18"/>
                <a:gd name="T12" fmla="*/ 30858 w 15"/>
                <a:gd name="T13" fmla="*/ 26297 h 18"/>
                <a:gd name="T14" fmla="*/ 5957 w 15"/>
                <a:gd name="T15" fmla="*/ 1932 h 18"/>
                <a:gd name="T16" fmla="*/ 5957 w 15"/>
                <a:gd name="T17" fmla="*/ 193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24663 h 14"/>
                <a:gd name="T4" fmla="*/ 8125 w 4"/>
                <a:gd name="T5" fmla="*/ 31576 h 14"/>
                <a:gd name="T6" fmla="*/ 15438 w 4"/>
                <a:gd name="T7" fmla="*/ 24663 h 14"/>
                <a:gd name="T8" fmla="*/ 15438 w 4"/>
                <a:gd name="T9" fmla="*/ 8578 h 14"/>
                <a:gd name="T10" fmla="*/ 12238 w 4"/>
                <a:gd name="T11" fmla="*/ 2044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1" name="Freeform 64"/>
            <p:cNvSpPr>
              <a:spLocks/>
            </p:cNvSpPr>
            <p:nvPr userDrawn="1"/>
          </p:nvSpPr>
          <p:spPr bwMode="auto">
            <a:xfrm>
              <a:off x="3033" y="2232"/>
              <a:ext cx="5" cy="17"/>
            </a:xfrm>
            <a:custGeom>
              <a:avLst/>
              <a:gdLst>
                <a:gd name="T0" fmla="*/ 8125 w 2"/>
                <a:gd name="T1" fmla="*/ 11902 h 7"/>
                <a:gd name="T2" fmla="*/ 4895 w 2"/>
                <a:gd name="T3" fmla="*/ 0 h 7"/>
                <a:gd name="T4" fmla="*/ 0 w 2"/>
                <a:gd name="T5" fmla="*/ 11902 h 7"/>
                <a:gd name="T6" fmla="*/ 4895 w 2"/>
                <a:gd name="T7" fmla="*/ 20524 h 7"/>
                <a:gd name="T8" fmla="*/ 8125 w 2"/>
                <a:gd name="T9" fmla="*/ 14367 h 7"/>
                <a:gd name="T10" fmla="*/ 8125 w 2"/>
                <a:gd name="T11" fmla="*/ 11902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12089548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8CB66EE2-46D9-4EC9-9682-064F2FA137E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305875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pPr>
              <a:defRPr/>
            </a:pPr>
            <a:fld id="{B378C1C3-9CC3-4176-AA77-55617DAADB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485797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fld id="{D68BCCD6-3C3A-46C5-93A2-BFE4B2DC077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5613689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fld id="{9F01516D-425A-439E-A7D3-A417E82CC4D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1331320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fld id="{6AD27769-917E-4F54-B231-1CFEB4B26CB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2542350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fld id="{CE120136-10F1-427F-9178-F8E8BD31F45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5371916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fld id="{B4A5D936-B6E9-4CFB-A83B-FB46A449D2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1237409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49A7FC7E-4F97-471F-8D4B-9BBFF657CA3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9706090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D5E698E2-0297-4FE4-A07B-111F6D9A466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6969678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4CC791E0-E9FE-4247-9A77-F3FF91A2DE1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6444629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78963A17-E11E-4AA4-8449-77EE86888CC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6460065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fld id="{3F1B8CD0-C0EA-42A9-BE67-2542AF0D393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24433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Tree>
    <p:extLst>
      <p:ext uri="{BB962C8B-B14F-4D97-AF65-F5344CB8AC3E}">
        <p14:creationId xmlns:p14="http://schemas.microsoft.com/office/powerpoint/2010/main" val="416607898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pPr>
              <a:defRPr/>
            </a:pPr>
            <a:fld id="{7EEB738A-A37C-4F5F-8A73-FE2F9FDB34B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228312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47688" y="1524000"/>
            <a:ext cx="8316912" cy="4826000"/>
          </a:xfrm>
        </p:spPr>
        <p:txBody>
          <a:bodyPr/>
          <a:lstStyle/>
          <a:p>
            <a:pPr lvl="0"/>
            <a:r>
              <a:rPr lang="en-US" noProof="0" dirty="0" smtClean="0"/>
              <a:t>Click icon to add table</a:t>
            </a:r>
            <a:endParaRPr lang="en-US" noProof="0" dirty="0"/>
          </a:p>
        </p:txBody>
      </p:sp>
      <p:sp>
        <p:nvSpPr>
          <p:cNvPr id="4" name="Rectangle 15"/>
          <p:cNvSpPr>
            <a:spLocks noGrp="1" noChangeArrowheads="1"/>
          </p:cNvSpPr>
          <p:nvPr>
            <p:ph type="sldNum" sz="quarter" idx="10"/>
          </p:nvPr>
        </p:nvSpPr>
        <p:spPr>
          <a:ln/>
        </p:spPr>
        <p:txBody>
          <a:bodyPr/>
          <a:lstStyle>
            <a:lvl1pPr>
              <a:defRPr/>
            </a:lvl1pPr>
          </a:lstStyle>
          <a:p>
            <a:fld id="{39EB57C6-3D3B-40FB-B235-2C585CF314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5223388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47689" y="1524000"/>
            <a:ext cx="4081462"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496301" y="6505575"/>
            <a:ext cx="457200" cy="200025"/>
          </a:xfrm>
        </p:spPr>
        <p:txBody>
          <a:bodyPr/>
          <a:lstStyle>
            <a:lvl1pPr>
              <a:defRPr/>
            </a:lvl1pPr>
          </a:lstStyle>
          <a:p>
            <a:fld id="{AB51987E-09C7-4129-8E88-CD7D0C3E53A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7317905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04674457"/>
      </p:ext>
    </p:extLst>
  </p:cSld>
  <p:clrMapOvr>
    <a:masterClrMapping/>
  </p:clrMapOvr>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3108172"/>
      </p:ext>
    </p:extLst>
  </p:cSld>
  <p:clrMapOvr>
    <a:masterClrMapping/>
  </p:clrMapOvr>
  <p:transition/>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83428931"/>
      </p:ext>
    </p:extLst>
  </p:cSld>
  <p:clrMapOvr>
    <a:masterClrMapping/>
  </p:clrMapOv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8446381"/>
      </p:ext>
    </p:extLst>
  </p:cSld>
  <p:clrMapOvr>
    <a:masterClrMapping/>
  </p:clrMapOv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7779822"/>
      </p:ext>
    </p:extLst>
  </p:cSld>
  <p:clrMapOvr>
    <a:masterClrMapping/>
  </p:clrMapOvr>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1977437"/>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920669"/>
      </p:ext>
    </p:extLst>
  </p:cSld>
  <p:clrMapOvr>
    <a:masterClrMapping/>
  </p:clrMapOvr>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323812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2B2B0267-7CAF-4D66-9842-89B1AAC3A4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4315693"/>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0290408"/>
      </p:ext>
    </p:extLst>
  </p:cSld>
  <p:clrMapOvr>
    <a:masterClrMapping/>
  </p:clrMapOvr>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5334693"/>
      </p:ext>
    </p:extLst>
  </p:cSld>
  <p:clrMapOvr>
    <a:masterClrMapping/>
  </p:clrMapOvr>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0"/>
            <a:ext cx="215265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0555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3284712"/>
      </p:ext>
    </p:extLst>
  </p:cSld>
  <p:clrMapOvr>
    <a:masterClrMapping/>
  </p:clrMapOvr>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363238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0220076"/>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2871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959759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475954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701301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53356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39C13965-CF54-470E-A1A2-C1463F0C6F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6643087"/>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561581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624079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554951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392672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168205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567177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9" name="Freeform 42"/>
            <p:cNvSpPr>
              <a:spLocks/>
            </p:cNvSpPr>
            <p:nvPr userDrawn="1"/>
          </p:nvSpPr>
          <p:spPr bwMode="auto">
            <a:xfrm>
              <a:off x="2674" y="2079"/>
              <a:ext cx="142" cy="45"/>
            </a:xfrm>
            <a:custGeom>
              <a:avLst/>
              <a:gdLst>
                <a:gd name="T0" fmla="*/ 873 w 60"/>
                <a:gd name="T1" fmla="*/ 18853 h 19"/>
                <a:gd name="T2" fmla="*/ 20708 w 60"/>
                <a:gd name="T3" fmla="*/ 18853 h 19"/>
                <a:gd name="T4" fmla="*/ 27389 w 60"/>
                <a:gd name="T5" fmla="*/ 14971 h 19"/>
                <a:gd name="T6" fmla="*/ 25849 w 60"/>
                <a:gd name="T7" fmla="*/ 7960 h 19"/>
                <a:gd name="T8" fmla="*/ 29545 w 60"/>
                <a:gd name="T9" fmla="*/ 3709 h 19"/>
                <a:gd name="T10" fmla="*/ 33193 w 60"/>
                <a:gd name="T11" fmla="*/ 7960 h 19"/>
                <a:gd name="T12" fmla="*/ 30369 w 60"/>
                <a:gd name="T13" fmla="*/ 14971 h 19"/>
                <a:gd name="T14" fmla="*/ 36520 w 60"/>
                <a:gd name="T15" fmla="*/ 18853 h 19"/>
                <a:gd name="T16" fmla="*/ 55411 w 60"/>
                <a:gd name="T17" fmla="*/ 18853 h 19"/>
                <a:gd name="T18" fmla="*/ 59041 w 60"/>
                <a:gd name="T19" fmla="*/ 18853 h 19"/>
                <a:gd name="T20" fmla="*/ 46181 w 60"/>
                <a:gd name="T21" fmla="*/ 3709 h 19"/>
                <a:gd name="T22" fmla="*/ 29545 w 60"/>
                <a:gd name="T23" fmla="*/ 0 h 19"/>
                <a:gd name="T24" fmla="*/ 11573 w 60"/>
                <a:gd name="T25" fmla="*/ 3709 h 19"/>
                <a:gd name="T26" fmla="*/ 0 w 60"/>
                <a:gd name="T27" fmla="*/ 18853 h 19"/>
                <a:gd name="T28" fmla="*/ 873 w 60"/>
                <a:gd name="T29" fmla="*/ 18853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0" name="Freeform 43"/>
            <p:cNvSpPr>
              <a:spLocks/>
            </p:cNvSpPr>
            <p:nvPr userDrawn="1"/>
          </p:nvSpPr>
          <p:spPr bwMode="auto">
            <a:xfrm>
              <a:off x="2693" y="2093"/>
              <a:ext cx="35" cy="21"/>
            </a:xfrm>
            <a:custGeom>
              <a:avLst/>
              <a:gdLst>
                <a:gd name="T0" fmla="*/ 11270 w 15"/>
                <a:gd name="T1" fmla="*/ 7117 h 9"/>
                <a:gd name="T2" fmla="*/ 828 w 15"/>
                <a:gd name="T3" fmla="*/ 7117 h 9"/>
                <a:gd name="T4" fmla="*/ 0 w 15"/>
                <a:gd name="T5" fmla="*/ 7117 h 9"/>
                <a:gd name="T6" fmla="*/ 11270 w 15"/>
                <a:gd name="T7" fmla="*/ 0 h 9"/>
                <a:gd name="T8" fmla="*/ 11270 w 15"/>
                <a:gd name="T9" fmla="*/ 0 h 9"/>
                <a:gd name="T10" fmla="*/ 11270 w 15"/>
                <a:gd name="T11" fmla="*/ 2553 h 9"/>
                <a:gd name="T12" fmla="*/ 13225 w 15"/>
                <a:gd name="T13" fmla="*/ 7117 h 9"/>
                <a:gd name="T14" fmla="*/ 11270 w 15"/>
                <a:gd name="T15" fmla="*/ 711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1" name="Freeform 44"/>
            <p:cNvSpPr>
              <a:spLocks/>
            </p:cNvSpPr>
            <p:nvPr userDrawn="1"/>
          </p:nvSpPr>
          <p:spPr bwMode="auto">
            <a:xfrm>
              <a:off x="2759" y="2093"/>
              <a:ext cx="35" cy="19"/>
            </a:xfrm>
            <a:custGeom>
              <a:avLst/>
              <a:gdLst>
                <a:gd name="T0" fmla="*/ 1932 w 15"/>
                <a:gd name="T1" fmla="*/ 8077 h 8"/>
                <a:gd name="T2" fmla="*/ 828 w 15"/>
                <a:gd name="T3" fmla="*/ 8077 h 8"/>
                <a:gd name="T4" fmla="*/ 2553 w 15"/>
                <a:gd name="T5" fmla="*/ 3028 h 8"/>
                <a:gd name="T6" fmla="*/ 2553 w 15"/>
                <a:gd name="T7" fmla="*/ 0 h 8"/>
                <a:gd name="T8" fmla="*/ 2553 w 15"/>
                <a:gd name="T9" fmla="*/ 0 h 8"/>
                <a:gd name="T10" fmla="*/ 13225 w 15"/>
                <a:gd name="T11" fmla="*/ 8077 h 8"/>
                <a:gd name="T12" fmla="*/ 13225 w 15"/>
                <a:gd name="T13" fmla="*/ 8077 h 8"/>
                <a:gd name="T14" fmla="*/ 1932 w 15"/>
                <a:gd name="T15" fmla="*/ 8077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2" name="Freeform 45"/>
            <p:cNvSpPr>
              <a:spLocks/>
            </p:cNvSpPr>
            <p:nvPr userDrawn="1"/>
          </p:nvSpPr>
          <p:spPr bwMode="auto">
            <a:xfrm>
              <a:off x="2667" y="2131"/>
              <a:ext cx="66" cy="87"/>
            </a:xfrm>
            <a:custGeom>
              <a:avLst/>
              <a:gdLst>
                <a:gd name="T0" fmla="*/ 26770 w 28"/>
                <a:gd name="T1" fmla="*/ 5589 h 37"/>
                <a:gd name="T2" fmla="*/ 21768 w 28"/>
                <a:gd name="T3" fmla="*/ 856 h 37"/>
                <a:gd name="T4" fmla="*/ 2044 w 28"/>
                <a:gd name="T5" fmla="*/ 0 h 37"/>
                <a:gd name="T6" fmla="*/ 0 w 28"/>
                <a:gd name="T7" fmla="*/ 10273 h 37"/>
                <a:gd name="T8" fmla="*/ 2044 w 28"/>
                <a:gd name="T9" fmla="*/ 23504 h 37"/>
                <a:gd name="T10" fmla="*/ 11357 w 28"/>
                <a:gd name="T11" fmla="*/ 34633 h 37"/>
                <a:gd name="T12" fmla="*/ 13396 w 28"/>
                <a:gd name="T13" fmla="*/ 31757 h 37"/>
                <a:gd name="T14" fmla="*/ 24663 w 28"/>
                <a:gd name="T15" fmla="*/ 12352 h 37"/>
                <a:gd name="T16" fmla="*/ 26770 w 28"/>
                <a:gd name="T17" fmla="*/ 5589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3" name="Freeform 46"/>
            <p:cNvSpPr>
              <a:spLocks/>
            </p:cNvSpPr>
            <p:nvPr userDrawn="1"/>
          </p:nvSpPr>
          <p:spPr bwMode="auto">
            <a:xfrm>
              <a:off x="2676" y="2142"/>
              <a:ext cx="45" cy="59"/>
            </a:xfrm>
            <a:custGeom>
              <a:avLst/>
              <a:gdLst>
                <a:gd name="T0" fmla="*/ 18853 w 19"/>
                <a:gd name="T1" fmla="*/ 3653 h 25"/>
                <a:gd name="T2" fmla="*/ 7960 w 19"/>
                <a:gd name="T3" fmla="*/ 21967 h 25"/>
                <a:gd name="T4" fmla="*/ 7079 w 19"/>
                <a:gd name="T5" fmla="*/ 24015 h 25"/>
                <a:gd name="T6" fmla="*/ 2070 w 19"/>
                <a:gd name="T7" fmla="*/ 15512 h 25"/>
                <a:gd name="T8" fmla="*/ 0 w 19"/>
                <a:gd name="T9" fmla="*/ 5704 h 25"/>
                <a:gd name="T10" fmla="*/ 874 w 19"/>
                <a:gd name="T11" fmla="*/ 0 h 25"/>
                <a:gd name="T12" fmla="*/ 15864 w 19"/>
                <a:gd name="T13" fmla="*/ 868 h 25"/>
                <a:gd name="T14" fmla="*/ 18853 w 19"/>
                <a:gd name="T15" fmla="*/ 2048 h 25"/>
                <a:gd name="T16" fmla="*/ 18853 w 19"/>
                <a:gd name="T17" fmla="*/ 3653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4" name="Freeform 47"/>
            <p:cNvSpPr>
              <a:spLocks/>
            </p:cNvSpPr>
            <p:nvPr userDrawn="1"/>
          </p:nvSpPr>
          <p:spPr bwMode="auto">
            <a:xfrm>
              <a:off x="2757" y="2128"/>
              <a:ext cx="66" cy="90"/>
            </a:xfrm>
            <a:custGeom>
              <a:avLst/>
              <a:gdLst>
                <a:gd name="T0" fmla="*/ 867 w 28"/>
                <a:gd name="T1" fmla="*/ 11612 h 38"/>
                <a:gd name="T2" fmla="*/ 13396 w 28"/>
                <a:gd name="T3" fmla="*/ 35458 h 38"/>
                <a:gd name="T4" fmla="*/ 15442 w 28"/>
                <a:gd name="T5" fmla="*/ 37573 h 38"/>
                <a:gd name="T6" fmla="*/ 23864 w 28"/>
                <a:gd name="T7" fmla="*/ 26837 h 38"/>
                <a:gd name="T8" fmla="*/ 26770 w 28"/>
                <a:gd name="T9" fmla="*/ 11612 h 38"/>
                <a:gd name="T10" fmla="*/ 24663 w 28"/>
                <a:gd name="T11" fmla="*/ 0 h 38"/>
                <a:gd name="T12" fmla="*/ 4818 w 28"/>
                <a:gd name="T13" fmla="*/ 2989 h 38"/>
                <a:gd name="T14" fmla="*/ 0 w 28"/>
                <a:gd name="T15" fmla="*/ 7079 h 38"/>
                <a:gd name="T16" fmla="*/ 867 w 28"/>
                <a:gd name="T17" fmla="*/ 1161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5" name="Freeform 48"/>
            <p:cNvSpPr>
              <a:spLocks/>
            </p:cNvSpPr>
            <p:nvPr userDrawn="1"/>
          </p:nvSpPr>
          <p:spPr bwMode="auto">
            <a:xfrm>
              <a:off x="2768" y="2142"/>
              <a:ext cx="45" cy="59"/>
            </a:xfrm>
            <a:custGeom>
              <a:avLst/>
              <a:gdLst>
                <a:gd name="T0" fmla="*/ 10068 w 19"/>
                <a:gd name="T1" fmla="*/ 21214 h 25"/>
                <a:gd name="T2" fmla="*/ 874 w 19"/>
                <a:gd name="T3" fmla="*/ 3653 h 25"/>
                <a:gd name="T4" fmla="*/ 0 w 19"/>
                <a:gd name="T5" fmla="*/ 2048 h 25"/>
                <a:gd name="T6" fmla="*/ 2070 w 19"/>
                <a:gd name="T7" fmla="*/ 868 h 25"/>
                <a:gd name="T8" fmla="*/ 16766 w 19"/>
                <a:gd name="T9" fmla="*/ 0 h 25"/>
                <a:gd name="T10" fmla="*/ 18853 w 19"/>
                <a:gd name="T11" fmla="*/ 3653 h 25"/>
                <a:gd name="T12" fmla="*/ 16766 w 19"/>
                <a:gd name="T13" fmla="*/ 16258 h 25"/>
                <a:gd name="T14" fmla="*/ 11612 w 19"/>
                <a:gd name="T15" fmla="*/ 24015 h 25"/>
                <a:gd name="T16" fmla="*/ 10068 w 19"/>
                <a:gd name="T17" fmla="*/ 2121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6" name="Freeform 49"/>
            <p:cNvSpPr>
              <a:spLocks/>
            </p:cNvSpPr>
            <p:nvPr userDrawn="1"/>
          </p:nvSpPr>
          <p:spPr bwMode="auto">
            <a:xfrm>
              <a:off x="2702" y="2164"/>
              <a:ext cx="85" cy="73"/>
            </a:xfrm>
            <a:custGeom>
              <a:avLst/>
              <a:gdLst>
                <a:gd name="T0" fmla="*/ 14389 w 36"/>
                <a:gd name="T1" fmla="*/ 2025 h 31"/>
                <a:gd name="T2" fmla="*/ 869 w 36"/>
                <a:gd name="T3" fmla="*/ 21648 h 31"/>
                <a:gd name="T4" fmla="*/ 0 w 36"/>
                <a:gd name="T5" fmla="*/ 23673 h 31"/>
                <a:gd name="T6" fmla="*/ 16285 w 36"/>
                <a:gd name="T7" fmla="*/ 29339 h 31"/>
                <a:gd name="T8" fmla="*/ 26197 w 36"/>
                <a:gd name="T9" fmla="*/ 28442 h 31"/>
                <a:gd name="T10" fmla="*/ 34871 w 36"/>
                <a:gd name="T11" fmla="*/ 23673 h 31"/>
                <a:gd name="T12" fmla="*/ 33974 w 36"/>
                <a:gd name="T13" fmla="*/ 21648 h 31"/>
                <a:gd name="T14" fmla="*/ 20483 w 36"/>
                <a:gd name="T15" fmla="*/ 2746 h 31"/>
                <a:gd name="T16" fmla="*/ 17678 w 36"/>
                <a:gd name="T17" fmla="*/ 0 h 31"/>
                <a:gd name="T18" fmla="*/ 14389 w 36"/>
                <a:gd name="T19" fmla="*/ 202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7" name="Freeform 50"/>
            <p:cNvSpPr>
              <a:spLocks/>
            </p:cNvSpPr>
            <p:nvPr userDrawn="1"/>
          </p:nvSpPr>
          <p:spPr bwMode="auto">
            <a:xfrm>
              <a:off x="2719" y="2180"/>
              <a:ext cx="52" cy="45"/>
            </a:xfrm>
            <a:custGeom>
              <a:avLst/>
              <a:gdLst>
                <a:gd name="T0" fmla="*/ 872 w 22"/>
                <a:gd name="T1" fmla="*/ 13777 h 19"/>
                <a:gd name="T2" fmla="*/ 9956 w 22"/>
                <a:gd name="T3" fmla="*/ 874 h 19"/>
                <a:gd name="T4" fmla="*/ 10615 w 22"/>
                <a:gd name="T5" fmla="*/ 0 h 19"/>
                <a:gd name="T6" fmla="*/ 11513 w 22"/>
                <a:gd name="T7" fmla="*/ 874 h 19"/>
                <a:gd name="T8" fmla="*/ 20575 w 22"/>
                <a:gd name="T9" fmla="*/ 13777 h 19"/>
                <a:gd name="T10" fmla="*/ 21469 w 22"/>
                <a:gd name="T11" fmla="*/ 16766 h 19"/>
                <a:gd name="T12" fmla="*/ 9956 w 22"/>
                <a:gd name="T13" fmla="*/ 18853 h 19"/>
                <a:gd name="T14" fmla="*/ 0 w 22"/>
                <a:gd name="T15" fmla="*/ 15864 h 19"/>
                <a:gd name="T16" fmla="*/ 872 w 22"/>
                <a:gd name="T17" fmla="*/ 1377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8" name="Freeform 51"/>
            <p:cNvSpPr>
              <a:spLocks noEditPoints="1"/>
            </p:cNvSpPr>
            <p:nvPr userDrawn="1"/>
          </p:nvSpPr>
          <p:spPr bwMode="auto">
            <a:xfrm>
              <a:off x="2825" y="2279"/>
              <a:ext cx="24" cy="24"/>
            </a:xfrm>
            <a:custGeom>
              <a:avLst/>
              <a:gdLst>
                <a:gd name="T0" fmla="*/ 967 w 10"/>
                <a:gd name="T1" fmla="*/ 5570 h 10"/>
                <a:gd name="T2" fmla="*/ 5570 w 10"/>
                <a:gd name="T3" fmla="*/ 967 h 10"/>
                <a:gd name="T4" fmla="*/ 10121 w 10"/>
                <a:gd name="T5" fmla="*/ 5570 h 10"/>
                <a:gd name="T6" fmla="*/ 5570 w 10"/>
                <a:gd name="T7" fmla="*/ 10121 h 10"/>
                <a:gd name="T8" fmla="*/ 967 w 10"/>
                <a:gd name="T9" fmla="*/ 5570 h 10"/>
                <a:gd name="T10" fmla="*/ 5570 w 10"/>
                <a:gd name="T11" fmla="*/ 11088 h 10"/>
                <a:gd name="T12" fmla="*/ 11088 w 10"/>
                <a:gd name="T13" fmla="*/ 5570 h 10"/>
                <a:gd name="T14" fmla="*/ 5570 w 10"/>
                <a:gd name="T15" fmla="*/ 0 h 10"/>
                <a:gd name="T16" fmla="*/ 0 w 10"/>
                <a:gd name="T17" fmla="*/ 5570 h 10"/>
                <a:gd name="T18" fmla="*/ 5570 w 10"/>
                <a:gd name="T19" fmla="*/ 11088 h 10"/>
                <a:gd name="T20" fmla="*/ 4620 w 10"/>
                <a:gd name="T21" fmla="*/ 5570 h 10"/>
                <a:gd name="T22" fmla="*/ 5570 w 10"/>
                <a:gd name="T23" fmla="*/ 5570 h 10"/>
                <a:gd name="T24" fmla="*/ 6538 w 10"/>
                <a:gd name="T25" fmla="*/ 8767 h 10"/>
                <a:gd name="T26" fmla="*/ 7800 w 10"/>
                <a:gd name="T27" fmla="*/ 8767 h 10"/>
                <a:gd name="T28" fmla="*/ 6538 w 10"/>
                <a:gd name="T29" fmla="*/ 5570 h 10"/>
                <a:gd name="T30" fmla="*/ 7800 w 10"/>
                <a:gd name="T31" fmla="*/ 4620 h 10"/>
                <a:gd name="T32" fmla="*/ 5570 w 10"/>
                <a:gd name="T33" fmla="*/ 2321 h 10"/>
                <a:gd name="T34" fmla="*/ 3250 w 10"/>
                <a:gd name="T35" fmla="*/ 2321 h 10"/>
                <a:gd name="T36" fmla="*/ 3250 w 10"/>
                <a:gd name="T37" fmla="*/ 8767 h 10"/>
                <a:gd name="T38" fmla="*/ 4620 w 10"/>
                <a:gd name="T39" fmla="*/ 8767 h 10"/>
                <a:gd name="T40" fmla="*/ 4620 w 10"/>
                <a:gd name="T41" fmla="*/ 5570 h 10"/>
                <a:gd name="T42" fmla="*/ 4620 w 10"/>
                <a:gd name="T43" fmla="*/ 5570 h 10"/>
                <a:gd name="T44" fmla="*/ 4620 w 10"/>
                <a:gd name="T45" fmla="*/ 3250 h 10"/>
                <a:gd name="T46" fmla="*/ 5570 w 10"/>
                <a:gd name="T47" fmla="*/ 3250 h 10"/>
                <a:gd name="T48" fmla="*/ 6538 w 10"/>
                <a:gd name="T49" fmla="*/ 4620 h 10"/>
                <a:gd name="T50" fmla="*/ 5570 w 10"/>
                <a:gd name="T51" fmla="*/ 5570 h 10"/>
                <a:gd name="T52" fmla="*/ 4620 w 10"/>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9" name="Freeform 52"/>
            <p:cNvSpPr>
              <a:spLocks noEditPoints="1"/>
            </p:cNvSpPr>
            <p:nvPr userDrawn="1"/>
          </p:nvSpPr>
          <p:spPr bwMode="auto">
            <a:xfrm>
              <a:off x="3099" y="2279"/>
              <a:ext cx="22" cy="24"/>
            </a:xfrm>
            <a:custGeom>
              <a:avLst/>
              <a:gdLst>
                <a:gd name="T0" fmla="*/ 1039 w 9"/>
                <a:gd name="T1" fmla="*/ 5570 h 10"/>
                <a:gd name="T2" fmla="*/ 6209 w 9"/>
                <a:gd name="T3" fmla="*/ 967 h 10"/>
                <a:gd name="T4" fmla="*/ 10457 w 9"/>
                <a:gd name="T5" fmla="*/ 5570 h 10"/>
                <a:gd name="T6" fmla="*/ 6209 w 9"/>
                <a:gd name="T7" fmla="*/ 10121 h 10"/>
                <a:gd name="T8" fmla="*/ 1039 w 9"/>
                <a:gd name="T9" fmla="*/ 5570 h 10"/>
                <a:gd name="T10" fmla="*/ 6209 w 9"/>
                <a:gd name="T11" fmla="*/ 11088 h 10"/>
                <a:gd name="T12" fmla="*/ 11538 w 9"/>
                <a:gd name="T13" fmla="*/ 5570 h 10"/>
                <a:gd name="T14" fmla="*/ 6209 w 9"/>
                <a:gd name="T15" fmla="*/ 0 h 10"/>
                <a:gd name="T16" fmla="*/ 0 w 9"/>
                <a:gd name="T17" fmla="*/ 5570 h 10"/>
                <a:gd name="T18" fmla="*/ 6209 w 9"/>
                <a:gd name="T19" fmla="*/ 11088 h 10"/>
                <a:gd name="T20" fmla="*/ 5138 w 9"/>
                <a:gd name="T21" fmla="*/ 5570 h 10"/>
                <a:gd name="T22" fmla="*/ 6209 w 9"/>
                <a:gd name="T23" fmla="*/ 5570 h 10"/>
                <a:gd name="T24" fmla="*/ 7856 w 9"/>
                <a:gd name="T25" fmla="*/ 8767 h 10"/>
                <a:gd name="T26" fmla="*/ 8998 w 9"/>
                <a:gd name="T27" fmla="*/ 8767 h 10"/>
                <a:gd name="T28" fmla="*/ 6209 w 9"/>
                <a:gd name="T29" fmla="*/ 5570 h 10"/>
                <a:gd name="T30" fmla="*/ 8998 w 9"/>
                <a:gd name="T31" fmla="*/ 4620 h 10"/>
                <a:gd name="T32" fmla="*/ 6209 w 9"/>
                <a:gd name="T33" fmla="*/ 2321 h 10"/>
                <a:gd name="T34" fmla="*/ 3681 w 9"/>
                <a:gd name="T35" fmla="*/ 2321 h 10"/>
                <a:gd name="T36" fmla="*/ 3681 w 9"/>
                <a:gd name="T37" fmla="*/ 8767 h 10"/>
                <a:gd name="T38" fmla="*/ 5138 w 9"/>
                <a:gd name="T39" fmla="*/ 8767 h 10"/>
                <a:gd name="T40" fmla="*/ 5138 w 9"/>
                <a:gd name="T41" fmla="*/ 5570 h 10"/>
                <a:gd name="T42" fmla="*/ 5138 w 9"/>
                <a:gd name="T43" fmla="*/ 5570 h 10"/>
                <a:gd name="T44" fmla="*/ 5138 w 9"/>
                <a:gd name="T45" fmla="*/ 3250 h 10"/>
                <a:gd name="T46" fmla="*/ 6209 w 9"/>
                <a:gd name="T47" fmla="*/ 3250 h 10"/>
                <a:gd name="T48" fmla="*/ 7856 w 9"/>
                <a:gd name="T49" fmla="*/ 4620 h 10"/>
                <a:gd name="T50" fmla="*/ 6209 w 9"/>
                <a:gd name="T51" fmla="*/ 5570 h 10"/>
                <a:gd name="T52" fmla="*/ 5138 w 9"/>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0" name="Freeform 53"/>
            <p:cNvSpPr>
              <a:spLocks/>
            </p:cNvSpPr>
            <p:nvPr userDrawn="1"/>
          </p:nvSpPr>
          <p:spPr bwMode="auto">
            <a:xfrm>
              <a:off x="2927" y="2015"/>
              <a:ext cx="229" cy="290"/>
            </a:xfrm>
            <a:custGeom>
              <a:avLst/>
              <a:gdLst>
                <a:gd name="T0" fmla="*/ 6894 w 97"/>
                <a:gd name="T1" fmla="*/ 0 h 123"/>
                <a:gd name="T2" fmla="*/ 7765 w 97"/>
                <a:gd name="T3" fmla="*/ 0 h 123"/>
                <a:gd name="T4" fmla="*/ 48328 w 97"/>
                <a:gd name="T5" fmla="*/ 9768 h 123"/>
                <a:gd name="T6" fmla="*/ 85894 w 97"/>
                <a:gd name="T7" fmla="*/ 0 h 123"/>
                <a:gd name="T8" fmla="*/ 86541 w 97"/>
                <a:gd name="T9" fmla="*/ 868 h 123"/>
                <a:gd name="T10" fmla="*/ 93656 w 97"/>
                <a:gd name="T11" fmla="*/ 36434 h 123"/>
                <a:gd name="T12" fmla="*/ 48328 w 97"/>
                <a:gd name="T13" fmla="*/ 117509 h 123"/>
                <a:gd name="T14" fmla="*/ 48328 w 97"/>
                <a:gd name="T15" fmla="*/ 117509 h 123"/>
                <a:gd name="T16" fmla="*/ 0 w 97"/>
                <a:gd name="T17" fmla="*/ 32504 h 123"/>
                <a:gd name="T18" fmla="*/ 6894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1" name="Freeform 54"/>
            <p:cNvSpPr>
              <a:spLocks/>
            </p:cNvSpPr>
            <p:nvPr userDrawn="1"/>
          </p:nvSpPr>
          <p:spPr bwMode="auto">
            <a:xfrm>
              <a:off x="2946" y="2043"/>
              <a:ext cx="191" cy="241"/>
            </a:xfrm>
            <a:custGeom>
              <a:avLst/>
              <a:gdLst>
                <a:gd name="T0" fmla="*/ 3648 w 81"/>
                <a:gd name="T1" fmla="*/ 0 h 102"/>
                <a:gd name="T2" fmla="*/ 3648 w 81"/>
                <a:gd name="T3" fmla="*/ 0 h 102"/>
                <a:gd name="T4" fmla="*/ 0 w 81"/>
                <a:gd name="T5" fmla="*/ 24150 h 102"/>
                <a:gd name="T6" fmla="*/ 40039 w 81"/>
                <a:gd name="T7" fmla="*/ 98978 h 102"/>
                <a:gd name="T8" fmla="*/ 40039 w 81"/>
                <a:gd name="T9" fmla="*/ 98978 h 102"/>
                <a:gd name="T10" fmla="*/ 77355 w 81"/>
                <a:gd name="T11" fmla="*/ 27169 h 102"/>
                <a:gd name="T12" fmla="*/ 72533 w 81"/>
                <a:gd name="T13" fmla="*/ 0 h 102"/>
                <a:gd name="T14" fmla="*/ 72533 w 81"/>
                <a:gd name="T15" fmla="*/ 0 h 102"/>
                <a:gd name="T16" fmla="*/ 39360 w 81"/>
                <a:gd name="T17" fmla="*/ 6977 h 102"/>
                <a:gd name="T18" fmla="*/ 3648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2" name="Freeform 55"/>
            <p:cNvSpPr>
              <a:spLocks/>
            </p:cNvSpPr>
            <p:nvPr userDrawn="1"/>
          </p:nvSpPr>
          <p:spPr bwMode="auto">
            <a:xfrm>
              <a:off x="2960" y="2058"/>
              <a:ext cx="165" cy="212"/>
            </a:xfrm>
            <a:custGeom>
              <a:avLst/>
              <a:gdLst>
                <a:gd name="T0" fmla="*/ 2044 w 70"/>
                <a:gd name="T1" fmla="*/ 0 h 90"/>
                <a:gd name="T2" fmla="*/ 2906 w 70"/>
                <a:gd name="T3" fmla="*/ 0 h 90"/>
                <a:gd name="T4" fmla="*/ 34259 w 70"/>
                <a:gd name="T5" fmla="*/ 4772 h 90"/>
                <a:gd name="T6" fmla="*/ 63806 w 70"/>
                <a:gd name="T7" fmla="*/ 0 h 90"/>
                <a:gd name="T8" fmla="*/ 63806 w 70"/>
                <a:gd name="T9" fmla="*/ 860 h 90"/>
                <a:gd name="T10" fmla="*/ 66740 w 70"/>
                <a:gd name="T11" fmla="*/ 19643 h 90"/>
                <a:gd name="T12" fmla="*/ 34259 w 70"/>
                <a:gd name="T13" fmla="*/ 85217 h 90"/>
                <a:gd name="T14" fmla="*/ 34259 w 70"/>
                <a:gd name="T15" fmla="*/ 85217 h 90"/>
                <a:gd name="T16" fmla="*/ 0 w 70"/>
                <a:gd name="T17" fmla="*/ 16901 h 90"/>
                <a:gd name="T18" fmla="*/ 2044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3" name="Freeform 56"/>
            <p:cNvSpPr>
              <a:spLocks/>
            </p:cNvSpPr>
            <p:nvPr userDrawn="1"/>
          </p:nvSpPr>
          <p:spPr bwMode="auto">
            <a:xfrm>
              <a:off x="3031" y="2142"/>
              <a:ext cx="19" cy="22"/>
            </a:xfrm>
            <a:custGeom>
              <a:avLst/>
              <a:gdLst>
                <a:gd name="T0" fmla="*/ 8077 w 8"/>
                <a:gd name="T1" fmla="*/ 11538 h 9"/>
                <a:gd name="T2" fmla="*/ 8077 w 8"/>
                <a:gd name="T3" fmla="*/ 1039 h 9"/>
                <a:gd name="T4" fmla="*/ 926 w 8"/>
                <a:gd name="T5" fmla="*/ 0 h 9"/>
                <a:gd name="T6" fmla="*/ 0 w 8"/>
                <a:gd name="T7" fmla="*/ 1039 h 9"/>
                <a:gd name="T8" fmla="*/ 8077 w 8"/>
                <a:gd name="T9" fmla="*/ 11538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4" name="Freeform 57"/>
            <p:cNvSpPr>
              <a:spLocks/>
            </p:cNvSpPr>
            <p:nvPr userDrawn="1"/>
          </p:nvSpPr>
          <p:spPr bwMode="auto">
            <a:xfrm>
              <a:off x="3000" y="2088"/>
              <a:ext cx="73" cy="73"/>
            </a:xfrm>
            <a:custGeom>
              <a:avLst/>
              <a:gdLst>
                <a:gd name="T0" fmla="*/ 21648 w 31"/>
                <a:gd name="T1" fmla="*/ 23673 h 31"/>
                <a:gd name="T2" fmla="*/ 21648 w 31"/>
                <a:gd name="T3" fmla="*/ 29339 h 31"/>
                <a:gd name="T4" fmla="*/ 29339 w 31"/>
                <a:gd name="T5" fmla="*/ 21648 h 31"/>
                <a:gd name="T6" fmla="*/ 6466 w 31"/>
                <a:gd name="T7" fmla="*/ 8329 h 31"/>
                <a:gd name="T8" fmla="*/ 7691 w 31"/>
                <a:gd name="T9" fmla="*/ 6466 h 31"/>
                <a:gd name="T10" fmla="*/ 12459 w 31"/>
                <a:gd name="T11" fmla="*/ 7691 h 31"/>
                <a:gd name="T12" fmla="*/ 15226 w 31"/>
                <a:gd name="T13" fmla="*/ 6466 h 31"/>
                <a:gd name="T14" fmla="*/ 10420 w 31"/>
                <a:gd name="T15" fmla="*/ 4769 h 31"/>
                <a:gd name="T16" fmla="*/ 10420 w 31"/>
                <a:gd name="T17" fmla="*/ 4769 h 31"/>
                <a:gd name="T18" fmla="*/ 16884 w 31"/>
                <a:gd name="T19" fmla="*/ 3537 h 31"/>
                <a:gd name="T20" fmla="*/ 13957 w 31"/>
                <a:gd name="T21" fmla="*/ 860 h 31"/>
                <a:gd name="T22" fmla="*/ 9716 w 31"/>
                <a:gd name="T23" fmla="*/ 0 h 31"/>
                <a:gd name="T24" fmla="*/ 0 w 31"/>
                <a:gd name="T25" fmla="*/ 8329 h 31"/>
                <a:gd name="T26" fmla="*/ 9716 w 31"/>
                <a:gd name="T27" fmla="*/ 18909 h 31"/>
                <a:gd name="T28" fmla="*/ 16884 w 31"/>
                <a:gd name="T29" fmla="*/ 19613 h 31"/>
                <a:gd name="T30" fmla="*/ 21648 w 31"/>
                <a:gd name="T31" fmla="*/ 23673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5" name="Freeform 58"/>
            <p:cNvSpPr>
              <a:spLocks/>
            </p:cNvSpPr>
            <p:nvPr userDrawn="1"/>
          </p:nvSpPr>
          <p:spPr bwMode="auto">
            <a:xfrm>
              <a:off x="3033" y="2079"/>
              <a:ext cx="40" cy="37"/>
            </a:xfrm>
            <a:custGeom>
              <a:avLst/>
              <a:gdLst>
                <a:gd name="T0" fmla="*/ 0 w 17"/>
                <a:gd name="T1" fmla="*/ 11290 h 16"/>
                <a:gd name="T2" fmla="*/ 0 w 17"/>
                <a:gd name="T3" fmla="*/ 12353 h 16"/>
                <a:gd name="T4" fmla="*/ 7635 w 17"/>
                <a:gd name="T5" fmla="*/ 13160 h 16"/>
                <a:gd name="T6" fmla="*/ 8311 w 17"/>
                <a:gd name="T7" fmla="*/ 13160 h 16"/>
                <a:gd name="T8" fmla="*/ 15944 w 17"/>
                <a:gd name="T9" fmla="*/ 7472 h 16"/>
                <a:gd name="T10" fmla="*/ 15944 w 17"/>
                <a:gd name="T11" fmla="*/ 5691 h 16"/>
                <a:gd name="T12" fmla="*/ 13913 w 17"/>
                <a:gd name="T13" fmla="*/ 3231 h 16"/>
                <a:gd name="T14" fmla="*/ 12412 w 17"/>
                <a:gd name="T15" fmla="*/ 4290 h 16"/>
                <a:gd name="T16" fmla="*/ 9534 w 17"/>
                <a:gd name="T17" fmla="*/ 5691 h 16"/>
                <a:gd name="T18" fmla="*/ 8311 w 17"/>
                <a:gd name="T19" fmla="*/ 6755 h 16"/>
                <a:gd name="T20" fmla="*/ 7635 w 17"/>
                <a:gd name="T21" fmla="*/ 4290 h 16"/>
                <a:gd name="T22" fmla="*/ 5642 w 17"/>
                <a:gd name="T23" fmla="*/ 1855 h 16"/>
                <a:gd name="T24" fmla="*/ 2725 w 17"/>
                <a:gd name="T25" fmla="*/ 802 h 16"/>
                <a:gd name="T26" fmla="*/ 2021 w 17"/>
                <a:gd name="T27" fmla="*/ 0 h 16"/>
                <a:gd name="T28" fmla="*/ 859 w 17"/>
                <a:gd name="T29" fmla="*/ 802 h 16"/>
                <a:gd name="T30" fmla="*/ 859 w 17"/>
                <a:gd name="T31" fmla="*/ 2461 h 16"/>
                <a:gd name="T32" fmla="*/ 5642 w 17"/>
                <a:gd name="T33" fmla="*/ 6755 h 16"/>
                <a:gd name="T34" fmla="*/ 4755 w 17"/>
                <a:gd name="T35" fmla="*/ 8124 h 16"/>
                <a:gd name="T36" fmla="*/ 5642 w 17"/>
                <a:gd name="T37" fmla="*/ 8124 h 16"/>
                <a:gd name="T38" fmla="*/ 6412 w 17"/>
                <a:gd name="T39" fmla="*/ 8866 h 16"/>
                <a:gd name="T40" fmla="*/ 5642 w 17"/>
                <a:gd name="T41" fmla="*/ 9921 h 16"/>
                <a:gd name="T42" fmla="*/ 4755 w 17"/>
                <a:gd name="T43" fmla="*/ 9921 h 16"/>
                <a:gd name="T44" fmla="*/ 4755 w 17"/>
                <a:gd name="T45" fmla="*/ 9921 h 16"/>
                <a:gd name="T46" fmla="*/ 3532 w 17"/>
                <a:gd name="T47" fmla="*/ 9921 h 16"/>
                <a:gd name="T48" fmla="*/ 0 w 17"/>
                <a:gd name="T49" fmla="*/ 1129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6" name="Freeform 59"/>
            <p:cNvSpPr>
              <a:spLocks/>
            </p:cNvSpPr>
            <p:nvPr userDrawn="1"/>
          </p:nvSpPr>
          <p:spPr bwMode="auto">
            <a:xfrm>
              <a:off x="3031" y="2091"/>
              <a:ext cx="4" cy="4"/>
            </a:xfrm>
            <a:custGeom>
              <a:avLst/>
              <a:gdLst>
                <a:gd name="T0" fmla="*/ 0 w 2"/>
                <a:gd name="T1" fmla="*/ 0 h 2"/>
                <a:gd name="T2" fmla="*/ 512 w 2"/>
                <a:gd name="T3" fmla="*/ 256 h 2"/>
                <a:gd name="T4" fmla="*/ 512 w 2"/>
                <a:gd name="T5" fmla="*/ 256 h 2"/>
                <a:gd name="T6" fmla="*/ 256 w 2"/>
                <a:gd name="T7" fmla="*/ 512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7" name="Freeform 60"/>
            <p:cNvSpPr>
              <a:spLocks/>
            </p:cNvSpPr>
            <p:nvPr userDrawn="1"/>
          </p:nvSpPr>
          <p:spPr bwMode="auto">
            <a:xfrm>
              <a:off x="3021" y="2154"/>
              <a:ext cx="48" cy="45"/>
            </a:xfrm>
            <a:custGeom>
              <a:avLst/>
              <a:gdLst>
                <a:gd name="T0" fmla="*/ 2321 w 20"/>
                <a:gd name="T1" fmla="*/ 0 h 19"/>
                <a:gd name="T2" fmla="*/ 2321 w 20"/>
                <a:gd name="T3" fmla="*/ 0 h 19"/>
                <a:gd name="T4" fmla="*/ 0 w 20"/>
                <a:gd name="T5" fmla="*/ 3709 h 19"/>
                <a:gd name="T6" fmla="*/ 7800 w 20"/>
                <a:gd name="T7" fmla="*/ 10949 h 19"/>
                <a:gd name="T8" fmla="*/ 13368 w 20"/>
                <a:gd name="T9" fmla="*/ 10949 h 19"/>
                <a:gd name="T10" fmla="*/ 16392 w 20"/>
                <a:gd name="T11" fmla="*/ 13777 h 19"/>
                <a:gd name="T12" fmla="*/ 16392 w 20"/>
                <a:gd name="T13" fmla="*/ 18853 h 19"/>
                <a:gd name="T14" fmla="*/ 21970 w 20"/>
                <a:gd name="T15" fmla="*/ 12901 h 19"/>
                <a:gd name="T16" fmla="*/ 2321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9" name="Freeform 62"/>
            <p:cNvSpPr>
              <a:spLocks/>
            </p:cNvSpPr>
            <p:nvPr userDrawn="1"/>
          </p:nvSpPr>
          <p:spPr bwMode="auto">
            <a:xfrm>
              <a:off x="3026" y="2190"/>
              <a:ext cx="35" cy="42"/>
            </a:xfrm>
            <a:custGeom>
              <a:avLst/>
              <a:gdLst>
                <a:gd name="T0" fmla="*/ 2553 w 15"/>
                <a:gd name="T1" fmla="*/ 828 h 18"/>
                <a:gd name="T2" fmla="*/ 3381 w 15"/>
                <a:gd name="T3" fmla="*/ 0 h 18"/>
                <a:gd name="T4" fmla="*/ 0 w 15"/>
                <a:gd name="T5" fmla="*/ 4508 h 18"/>
                <a:gd name="T6" fmla="*/ 10519 w 15"/>
                <a:gd name="T7" fmla="*/ 15006 h 18"/>
                <a:gd name="T8" fmla="*/ 10519 w 15"/>
                <a:gd name="T9" fmla="*/ 15006 h 18"/>
                <a:gd name="T10" fmla="*/ 10519 w 15"/>
                <a:gd name="T11" fmla="*/ 15827 h 18"/>
                <a:gd name="T12" fmla="*/ 13225 w 15"/>
                <a:gd name="T13" fmla="*/ 11270 h 18"/>
                <a:gd name="T14" fmla="*/ 2553 w 15"/>
                <a:gd name="T15" fmla="*/ 828 h 18"/>
                <a:gd name="T16" fmla="*/ 2553 w 15"/>
                <a:gd name="T17" fmla="*/ 82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10463 h 14"/>
                <a:gd name="T4" fmla="*/ 3250 w 4"/>
                <a:gd name="T5" fmla="*/ 13396 h 14"/>
                <a:gd name="T6" fmla="*/ 6175 w 4"/>
                <a:gd name="T7" fmla="*/ 10463 h 14"/>
                <a:gd name="T8" fmla="*/ 6175 w 4"/>
                <a:gd name="T9" fmla="*/ 3639 h 14"/>
                <a:gd name="T10" fmla="*/ 4895 w 4"/>
                <a:gd name="T11" fmla="*/ 867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1" name="Freeform 64"/>
            <p:cNvSpPr>
              <a:spLocks/>
            </p:cNvSpPr>
            <p:nvPr userDrawn="1"/>
          </p:nvSpPr>
          <p:spPr bwMode="auto">
            <a:xfrm>
              <a:off x="3033" y="2232"/>
              <a:ext cx="5" cy="17"/>
            </a:xfrm>
            <a:custGeom>
              <a:avLst/>
              <a:gdLst>
                <a:gd name="T0" fmla="*/ 3250 w 2"/>
                <a:gd name="T1" fmla="*/ 4901 h 7"/>
                <a:gd name="T2" fmla="*/ 1958 w 2"/>
                <a:gd name="T3" fmla="*/ 0 h 7"/>
                <a:gd name="T4" fmla="*/ 0 w 2"/>
                <a:gd name="T5" fmla="*/ 4901 h 7"/>
                <a:gd name="T6" fmla="*/ 1958 w 2"/>
                <a:gd name="T7" fmla="*/ 8451 h 7"/>
                <a:gd name="T8" fmla="*/ 3250 w 2"/>
                <a:gd name="T9" fmla="*/ 5916 h 7"/>
                <a:gd name="T10" fmla="*/ 3250 w 2"/>
                <a:gd name="T11" fmla="*/ 4901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3658502343"/>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CFB5559B-41F5-4FC6-8C4D-DED27CDBB0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13525272"/>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91FE4A7F-E7F2-4641-BC56-F1A363311F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6568164"/>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pPr>
              <a:defRPr/>
            </a:pPr>
            <a:fld id="{EC6CB1D0-1119-4AE1-B61B-2C02AF2EAF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2386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5E0C168C-0CBF-4660-B43C-F285B71CDA3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721046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pPr>
              <a:defRPr/>
            </a:pPr>
            <a:fld id="{B378C1C3-9CC3-4176-AA77-55617DAADB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4857972"/>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pPr>
              <a:defRPr/>
            </a:pPr>
            <a:fld id="{7EEB738A-A37C-4F5F-8A73-FE2F9FDB34B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2283129"/>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2B2B0267-7CAF-4D66-9842-89B1AAC3A4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4315693"/>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39C13965-CF54-470E-A1A2-C1463F0C6F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6643087"/>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5E0C168C-0CBF-4660-B43C-F285B71CDA3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7210460"/>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F03B58-6636-42F1-96A4-9BB4C46EFB6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84306241"/>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0303FA17-C01E-4FCD-84E6-FEC42CA721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365809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608579-E55B-44C4-B062-B282353EF6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3943139"/>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5519181"/>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21408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F03B58-6636-42F1-96A4-9BB4C46EFB6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84306241"/>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3111501"/>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7494183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7434930"/>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958272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9423053"/>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530827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3818303"/>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8926222"/>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425992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833913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0303FA17-C01E-4FCD-84E6-FEC42CA721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365809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6494765"/>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9072576"/>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9390736"/>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49017240"/>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8911952"/>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4780211"/>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2493665"/>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446038"/>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2204624"/>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71639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608579-E55B-44C4-B062-B282353EF6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3943139"/>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0979319"/>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67231213"/>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1939945"/>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9850537"/>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4855303"/>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8673681"/>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147269"/>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991841"/>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6218606"/>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28590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551918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1787291"/>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243076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553680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5295959"/>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58505863"/>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0243254"/>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1778530"/>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6146" name="Freeform 2"/>
          <p:cNvSpPr>
            <a:spLocks/>
          </p:cNvSpPr>
          <p:nvPr userDrawn="1"/>
        </p:nvSpPr>
        <p:spPr bwMode="auto">
          <a:xfrm>
            <a:off x="103189" y="88907"/>
            <a:ext cx="8934450" cy="6645275"/>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7" name="Freeform 3"/>
          <p:cNvSpPr>
            <a:spLocks/>
          </p:cNvSpPr>
          <p:nvPr userDrawn="1"/>
        </p:nvSpPr>
        <p:spPr bwMode="auto">
          <a:xfrm>
            <a:off x="-19050" y="3733800"/>
            <a:ext cx="9182100" cy="3124200"/>
          </a:xfrm>
          <a:custGeom>
            <a:avLst/>
            <a:gdLst>
              <a:gd name="T0" fmla="*/ 12 w 2880"/>
              <a:gd name="T1" fmla="*/ 952 h 952"/>
              <a:gd name="T2" fmla="*/ 2880 w 2880"/>
              <a:gd name="T3" fmla="*/ 952 h 952"/>
              <a:gd name="T4" fmla="*/ 2880 w 2880"/>
              <a:gd name="T5" fmla="*/ 91 h 952"/>
              <a:gd name="T6" fmla="*/ 0 w 2880"/>
              <a:gd name="T7" fmla="*/ 0 h 952"/>
              <a:gd name="T8" fmla="*/ 12 w 2880"/>
              <a:gd name="T9" fmla="*/ 952 h 952"/>
            </a:gdLst>
            <a:ahLst/>
            <a:cxnLst>
              <a:cxn ang="0">
                <a:pos x="T0" y="T1"/>
              </a:cxn>
              <a:cxn ang="0">
                <a:pos x="T2" y="T3"/>
              </a:cxn>
              <a:cxn ang="0">
                <a:pos x="T4" y="T5"/>
              </a:cxn>
              <a:cxn ang="0">
                <a:pos x="T6" y="T7"/>
              </a:cxn>
              <a:cxn ang="0">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8" name="Freeform 4"/>
          <p:cNvSpPr>
            <a:spLocks/>
          </p:cNvSpPr>
          <p:nvPr userDrawn="1"/>
        </p:nvSpPr>
        <p:spPr bwMode="auto">
          <a:xfrm>
            <a:off x="-28575" y="3740150"/>
            <a:ext cx="9207500" cy="3117850"/>
          </a:xfrm>
          <a:custGeom>
            <a:avLst/>
            <a:gdLst>
              <a:gd name="T0" fmla="*/ 2897 w 2897"/>
              <a:gd name="T1" fmla="*/ 103 h 982"/>
              <a:gd name="T2" fmla="*/ 0 w 2897"/>
              <a:gd name="T3" fmla="*/ 982 h 982"/>
              <a:gd name="T4" fmla="*/ 0 w 2897"/>
              <a:gd name="T5" fmla="*/ 211 h 982"/>
              <a:gd name="T6" fmla="*/ 2897 w 2897"/>
              <a:gd name="T7" fmla="*/ 0 h 982"/>
              <a:gd name="T8" fmla="*/ 2897 w 2897"/>
              <a:gd name="T9" fmla="*/ 103 h 982"/>
            </a:gdLst>
            <a:ahLst/>
            <a:cxnLst>
              <a:cxn ang="0">
                <a:pos x="T0" y="T1"/>
              </a:cxn>
              <a:cxn ang="0">
                <a:pos x="T2" y="T3"/>
              </a:cxn>
              <a:cxn ang="0">
                <a:pos x="T4" y="T5"/>
              </a:cxn>
              <a:cxn ang="0">
                <a:pos x="T6" y="T7"/>
              </a:cxn>
              <a:cxn ang="0">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183" name="Group 39"/>
          <p:cNvGrpSpPr>
            <a:grpSpLocks noChangeAspect="1"/>
          </p:cNvGrpSpPr>
          <p:nvPr userDrawn="1"/>
        </p:nvGrpSpPr>
        <p:grpSpPr bwMode="auto">
          <a:xfrm>
            <a:off x="384175" y="5800726"/>
            <a:ext cx="1092200" cy="573088"/>
            <a:chOff x="2603" y="2015"/>
            <a:chExt cx="553" cy="290"/>
          </a:xfrm>
        </p:grpSpPr>
        <p:sp>
          <p:nvSpPr>
            <p:cNvPr id="6184"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5"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6" name="Freeform 42"/>
            <p:cNvSpPr>
              <a:spLocks/>
            </p:cNvSpPr>
            <p:nvPr userDrawn="1"/>
          </p:nvSpPr>
          <p:spPr bwMode="auto">
            <a:xfrm>
              <a:off x="2674" y="2079"/>
              <a:ext cx="142" cy="45"/>
            </a:xfrm>
            <a:custGeom>
              <a:avLst/>
              <a:gdLst>
                <a:gd name="T0" fmla="*/ 1 w 60"/>
                <a:gd name="T1" fmla="*/ 19 h 19"/>
                <a:gd name="T2" fmla="*/ 21 w 60"/>
                <a:gd name="T3" fmla="*/ 19 h 19"/>
                <a:gd name="T4" fmla="*/ 28 w 60"/>
                <a:gd name="T5" fmla="*/ 15 h 19"/>
                <a:gd name="T6" fmla="*/ 26 w 60"/>
                <a:gd name="T7" fmla="*/ 8 h 19"/>
                <a:gd name="T8" fmla="*/ 30 w 60"/>
                <a:gd name="T9" fmla="*/ 4 h 19"/>
                <a:gd name="T10" fmla="*/ 34 w 60"/>
                <a:gd name="T11" fmla="*/ 8 h 19"/>
                <a:gd name="T12" fmla="*/ 31 w 60"/>
                <a:gd name="T13" fmla="*/ 15 h 19"/>
                <a:gd name="T14" fmla="*/ 37 w 60"/>
                <a:gd name="T15" fmla="*/ 19 h 19"/>
                <a:gd name="T16" fmla="*/ 56 w 60"/>
                <a:gd name="T17" fmla="*/ 19 h 19"/>
                <a:gd name="T18" fmla="*/ 60 w 60"/>
                <a:gd name="T19" fmla="*/ 19 h 19"/>
                <a:gd name="T20" fmla="*/ 47 w 60"/>
                <a:gd name="T21" fmla="*/ 4 h 19"/>
                <a:gd name="T22" fmla="*/ 30 w 60"/>
                <a:gd name="T23" fmla="*/ 0 h 19"/>
                <a:gd name="T24" fmla="*/ 12 w 60"/>
                <a:gd name="T25" fmla="*/ 4 h 19"/>
                <a:gd name="T26" fmla="*/ 0 w 60"/>
                <a:gd name="T27" fmla="*/ 19 h 19"/>
                <a:gd name="T28" fmla="*/ 1 w 60"/>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7" name="Freeform 43"/>
            <p:cNvSpPr>
              <a:spLocks/>
            </p:cNvSpPr>
            <p:nvPr userDrawn="1"/>
          </p:nvSpPr>
          <p:spPr bwMode="auto">
            <a:xfrm>
              <a:off x="2693" y="2093"/>
              <a:ext cx="35" cy="21"/>
            </a:xfrm>
            <a:custGeom>
              <a:avLst/>
              <a:gdLst>
                <a:gd name="T0" fmla="*/ 13 w 15"/>
                <a:gd name="T1" fmla="*/ 8 h 9"/>
                <a:gd name="T2" fmla="*/ 1 w 15"/>
                <a:gd name="T3" fmla="*/ 8 h 9"/>
                <a:gd name="T4" fmla="*/ 0 w 15"/>
                <a:gd name="T5" fmla="*/ 8 h 9"/>
                <a:gd name="T6" fmla="*/ 13 w 15"/>
                <a:gd name="T7" fmla="*/ 0 h 9"/>
                <a:gd name="T8" fmla="*/ 13 w 15"/>
                <a:gd name="T9" fmla="*/ 0 h 9"/>
                <a:gd name="T10" fmla="*/ 13 w 15"/>
                <a:gd name="T11" fmla="*/ 3 h 9"/>
                <a:gd name="T12" fmla="*/ 15 w 15"/>
                <a:gd name="T13" fmla="*/ 8 h 9"/>
                <a:gd name="T14" fmla="*/ 13 w 15"/>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8" name="Freeform 44"/>
            <p:cNvSpPr>
              <a:spLocks/>
            </p:cNvSpPr>
            <p:nvPr userDrawn="1"/>
          </p:nvSpPr>
          <p:spPr bwMode="auto">
            <a:xfrm>
              <a:off x="2759" y="2093"/>
              <a:ext cx="35" cy="19"/>
            </a:xfrm>
            <a:custGeom>
              <a:avLst/>
              <a:gdLst>
                <a:gd name="T0" fmla="*/ 2 w 15"/>
                <a:gd name="T1" fmla="*/ 8 h 8"/>
                <a:gd name="T2" fmla="*/ 1 w 15"/>
                <a:gd name="T3" fmla="*/ 8 h 8"/>
                <a:gd name="T4" fmla="*/ 3 w 15"/>
                <a:gd name="T5" fmla="*/ 3 h 8"/>
                <a:gd name="T6" fmla="*/ 3 w 15"/>
                <a:gd name="T7" fmla="*/ 0 h 8"/>
                <a:gd name="T8" fmla="*/ 3 w 15"/>
                <a:gd name="T9" fmla="*/ 0 h 8"/>
                <a:gd name="T10" fmla="*/ 15 w 15"/>
                <a:gd name="T11" fmla="*/ 8 h 8"/>
                <a:gd name="T12" fmla="*/ 15 w 15"/>
                <a:gd name="T13" fmla="*/ 8 h 8"/>
                <a:gd name="T14" fmla="*/ 2 w 1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9" name="Freeform 45"/>
            <p:cNvSpPr>
              <a:spLocks/>
            </p:cNvSpPr>
            <p:nvPr userDrawn="1"/>
          </p:nvSpPr>
          <p:spPr bwMode="auto">
            <a:xfrm>
              <a:off x="2667" y="2131"/>
              <a:ext cx="66" cy="87"/>
            </a:xfrm>
            <a:custGeom>
              <a:avLst/>
              <a:gdLst>
                <a:gd name="T0" fmla="*/ 28 w 28"/>
                <a:gd name="T1" fmla="*/ 6 h 37"/>
                <a:gd name="T2" fmla="*/ 23 w 28"/>
                <a:gd name="T3" fmla="*/ 1 h 37"/>
                <a:gd name="T4" fmla="*/ 2 w 28"/>
                <a:gd name="T5" fmla="*/ 0 h 37"/>
                <a:gd name="T6" fmla="*/ 0 w 28"/>
                <a:gd name="T7" fmla="*/ 11 h 37"/>
                <a:gd name="T8" fmla="*/ 2 w 28"/>
                <a:gd name="T9" fmla="*/ 25 h 37"/>
                <a:gd name="T10" fmla="*/ 12 w 28"/>
                <a:gd name="T11" fmla="*/ 37 h 37"/>
                <a:gd name="T12" fmla="*/ 14 w 28"/>
                <a:gd name="T13" fmla="*/ 34 h 37"/>
                <a:gd name="T14" fmla="*/ 26 w 28"/>
                <a:gd name="T15" fmla="*/ 13 h 37"/>
                <a:gd name="T16" fmla="*/ 28 w 28"/>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0" name="Freeform 46"/>
            <p:cNvSpPr>
              <a:spLocks/>
            </p:cNvSpPr>
            <p:nvPr userDrawn="1"/>
          </p:nvSpPr>
          <p:spPr bwMode="auto">
            <a:xfrm>
              <a:off x="2676" y="2142"/>
              <a:ext cx="45" cy="59"/>
            </a:xfrm>
            <a:custGeom>
              <a:avLst/>
              <a:gdLst>
                <a:gd name="T0" fmla="*/ 19 w 19"/>
                <a:gd name="T1" fmla="*/ 4 h 25"/>
                <a:gd name="T2" fmla="*/ 8 w 19"/>
                <a:gd name="T3" fmla="*/ 23 h 25"/>
                <a:gd name="T4" fmla="*/ 7 w 19"/>
                <a:gd name="T5" fmla="*/ 25 h 25"/>
                <a:gd name="T6" fmla="*/ 2 w 19"/>
                <a:gd name="T7" fmla="*/ 16 h 25"/>
                <a:gd name="T8" fmla="*/ 0 w 19"/>
                <a:gd name="T9" fmla="*/ 6 h 25"/>
                <a:gd name="T10" fmla="*/ 1 w 19"/>
                <a:gd name="T11" fmla="*/ 0 h 25"/>
                <a:gd name="T12" fmla="*/ 16 w 19"/>
                <a:gd name="T13" fmla="*/ 1 h 25"/>
                <a:gd name="T14" fmla="*/ 19 w 19"/>
                <a:gd name="T15" fmla="*/ 2 h 25"/>
                <a:gd name="T16" fmla="*/ 19 w 19"/>
                <a:gd name="T1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1" name="Freeform 47"/>
            <p:cNvSpPr>
              <a:spLocks/>
            </p:cNvSpPr>
            <p:nvPr userDrawn="1"/>
          </p:nvSpPr>
          <p:spPr bwMode="auto">
            <a:xfrm>
              <a:off x="2757" y="2128"/>
              <a:ext cx="66" cy="90"/>
            </a:xfrm>
            <a:custGeom>
              <a:avLst/>
              <a:gdLst>
                <a:gd name="T0" fmla="*/ 1 w 28"/>
                <a:gd name="T1" fmla="*/ 12 h 38"/>
                <a:gd name="T2" fmla="*/ 14 w 28"/>
                <a:gd name="T3" fmla="*/ 36 h 38"/>
                <a:gd name="T4" fmla="*/ 16 w 28"/>
                <a:gd name="T5" fmla="*/ 38 h 38"/>
                <a:gd name="T6" fmla="*/ 25 w 28"/>
                <a:gd name="T7" fmla="*/ 27 h 38"/>
                <a:gd name="T8" fmla="*/ 28 w 28"/>
                <a:gd name="T9" fmla="*/ 12 h 38"/>
                <a:gd name="T10" fmla="*/ 26 w 28"/>
                <a:gd name="T11" fmla="*/ 0 h 38"/>
                <a:gd name="T12" fmla="*/ 5 w 28"/>
                <a:gd name="T13" fmla="*/ 3 h 38"/>
                <a:gd name="T14" fmla="*/ 0 w 28"/>
                <a:gd name="T15" fmla="*/ 7 h 38"/>
                <a:gd name="T16" fmla="*/ 1 w 28"/>
                <a:gd name="T17"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2" name="Freeform 48"/>
            <p:cNvSpPr>
              <a:spLocks/>
            </p:cNvSpPr>
            <p:nvPr userDrawn="1"/>
          </p:nvSpPr>
          <p:spPr bwMode="auto">
            <a:xfrm>
              <a:off x="2768" y="2142"/>
              <a:ext cx="45" cy="59"/>
            </a:xfrm>
            <a:custGeom>
              <a:avLst/>
              <a:gdLst>
                <a:gd name="T0" fmla="*/ 10 w 19"/>
                <a:gd name="T1" fmla="*/ 22 h 25"/>
                <a:gd name="T2" fmla="*/ 1 w 19"/>
                <a:gd name="T3" fmla="*/ 4 h 25"/>
                <a:gd name="T4" fmla="*/ 0 w 19"/>
                <a:gd name="T5" fmla="*/ 2 h 25"/>
                <a:gd name="T6" fmla="*/ 2 w 19"/>
                <a:gd name="T7" fmla="*/ 1 h 25"/>
                <a:gd name="T8" fmla="*/ 17 w 19"/>
                <a:gd name="T9" fmla="*/ 0 h 25"/>
                <a:gd name="T10" fmla="*/ 19 w 19"/>
                <a:gd name="T11" fmla="*/ 4 h 25"/>
                <a:gd name="T12" fmla="*/ 17 w 19"/>
                <a:gd name="T13" fmla="*/ 17 h 25"/>
                <a:gd name="T14" fmla="*/ 12 w 19"/>
                <a:gd name="T15" fmla="*/ 25 h 25"/>
                <a:gd name="T16" fmla="*/ 10 w 19"/>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3" name="Freeform 49"/>
            <p:cNvSpPr>
              <a:spLocks/>
            </p:cNvSpPr>
            <p:nvPr userDrawn="1"/>
          </p:nvSpPr>
          <p:spPr bwMode="auto">
            <a:xfrm>
              <a:off x="2702" y="2164"/>
              <a:ext cx="85" cy="73"/>
            </a:xfrm>
            <a:custGeom>
              <a:avLst/>
              <a:gdLst>
                <a:gd name="T0" fmla="*/ 15 w 36"/>
                <a:gd name="T1" fmla="*/ 2 h 31"/>
                <a:gd name="T2" fmla="*/ 1 w 36"/>
                <a:gd name="T3" fmla="*/ 23 h 31"/>
                <a:gd name="T4" fmla="*/ 0 w 36"/>
                <a:gd name="T5" fmla="*/ 25 h 31"/>
                <a:gd name="T6" fmla="*/ 17 w 36"/>
                <a:gd name="T7" fmla="*/ 31 h 31"/>
                <a:gd name="T8" fmla="*/ 27 w 36"/>
                <a:gd name="T9" fmla="*/ 30 h 31"/>
                <a:gd name="T10" fmla="*/ 36 w 36"/>
                <a:gd name="T11" fmla="*/ 25 h 31"/>
                <a:gd name="T12" fmla="*/ 35 w 36"/>
                <a:gd name="T13" fmla="*/ 23 h 31"/>
                <a:gd name="T14" fmla="*/ 21 w 36"/>
                <a:gd name="T15" fmla="*/ 3 h 31"/>
                <a:gd name="T16" fmla="*/ 18 w 36"/>
                <a:gd name="T17" fmla="*/ 0 h 31"/>
                <a:gd name="T18" fmla="*/ 15 w 36"/>
                <a:gd name="T19"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4" name="Freeform 50"/>
            <p:cNvSpPr>
              <a:spLocks/>
            </p:cNvSpPr>
            <p:nvPr userDrawn="1"/>
          </p:nvSpPr>
          <p:spPr bwMode="auto">
            <a:xfrm>
              <a:off x="2719" y="2180"/>
              <a:ext cx="52" cy="45"/>
            </a:xfrm>
            <a:custGeom>
              <a:avLst/>
              <a:gdLst>
                <a:gd name="T0" fmla="*/ 1 w 22"/>
                <a:gd name="T1" fmla="*/ 14 h 19"/>
                <a:gd name="T2" fmla="*/ 10 w 22"/>
                <a:gd name="T3" fmla="*/ 1 h 19"/>
                <a:gd name="T4" fmla="*/ 11 w 22"/>
                <a:gd name="T5" fmla="*/ 0 h 19"/>
                <a:gd name="T6" fmla="*/ 12 w 22"/>
                <a:gd name="T7" fmla="*/ 1 h 19"/>
                <a:gd name="T8" fmla="*/ 21 w 22"/>
                <a:gd name="T9" fmla="*/ 14 h 19"/>
                <a:gd name="T10" fmla="*/ 22 w 22"/>
                <a:gd name="T11" fmla="*/ 17 h 19"/>
                <a:gd name="T12" fmla="*/ 10 w 22"/>
                <a:gd name="T13" fmla="*/ 19 h 19"/>
                <a:gd name="T14" fmla="*/ 0 w 22"/>
                <a:gd name="T15" fmla="*/ 16 h 19"/>
                <a:gd name="T16" fmla="*/ 1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5" name="Freeform 51"/>
            <p:cNvSpPr>
              <a:spLocks noEditPoints="1"/>
            </p:cNvSpPr>
            <p:nvPr userDrawn="1"/>
          </p:nvSpPr>
          <p:spPr bwMode="auto">
            <a:xfrm>
              <a:off x="2825" y="2279"/>
              <a:ext cx="24" cy="24"/>
            </a:xfrm>
            <a:custGeom>
              <a:avLst/>
              <a:gdLst>
                <a:gd name="T0" fmla="*/ 1 w 10"/>
                <a:gd name="T1" fmla="*/ 5 h 10"/>
                <a:gd name="T2" fmla="*/ 5 w 10"/>
                <a:gd name="T3" fmla="*/ 1 h 10"/>
                <a:gd name="T4" fmla="*/ 9 w 10"/>
                <a:gd name="T5" fmla="*/ 5 h 10"/>
                <a:gd name="T6" fmla="*/ 5 w 10"/>
                <a:gd name="T7" fmla="*/ 9 h 10"/>
                <a:gd name="T8" fmla="*/ 1 w 10"/>
                <a:gd name="T9" fmla="*/ 5 h 10"/>
                <a:gd name="T10" fmla="*/ 5 w 10"/>
                <a:gd name="T11" fmla="*/ 10 h 10"/>
                <a:gd name="T12" fmla="*/ 10 w 10"/>
                <a:gd name="T13" fmla="*/ 5 h 10"/>
                <a:gd name="T14" fmla="*/ 5 w 10"/>
                <a:gd name="T15" fmla="*/ 0 h 10"/>
                <a:gd name="T16" fmla="*/ 0 w 10"/>
                <a:gd name="T17" fmla="*/ 5 h 10"/>
                <a:gd name="T18" fmla="*/ 5 w 10"/>
                <a:gd name="T19" fmla="*/ 10 h 10"/>
                <a:gd name="T20" fmla="*/ 4 w 10"/>
                <a:gd name="T21" fmla="*/ 5 h 10"/>
                <a:gd name="T22" fmla="*/ 5 w 10"/>
                <a:gd name="T23" fmla="*/ 5 h 10"/>
                <a:gd name="T24" fmla="*/ 6 w 10"/>
                <a:gd name="T25" fmla="*/ 8 h 10"/>
                <a:gd name="T26" fmla="*/ 7 w 10"/>
                <a:gd name="T27" fmla="*/ 8 h 10"/>
                <a:gd name="T28" fmla="*/ 6 w 10"/>
                <a:gd name="T29" fmla="*/ 5 h 10"/>
                <a:gd name="T30" fmla="*/ 7 w 10"/>
                <a:gd name="T31" fmla="*/ 4 h 10"/>
                <a:gd name="T32" fmla="*/ 5 w 10"/>
                <a:gd name="T33" fmla="*/ 2 h 10"/>
                <a:gd name="T34" fmla="*/ 3 w 10"/>
                <a:gd name="T35" fmla="*/ 2 h 10"/>
                <a:gd name="T36" fmla="*/ 3 w 10"/>
                <a:gd name="T37" fmla="*/ 8 h 10"/>
                <a:gd name="T38" fmla="*/ 4 w 10"/>
                <a:gd name="T39" fmla="*/ 8 h 10"/>
                <a:gd name="T40" fmla="*/ 4 w 10"/>
                <a:gd name="T41" fmla="*/ 5 h 10"/>
                <a:gd name="T42" fmla="*/ 4 w 10"/>
                <a:gd name="T43" fmla="*/ 5 h 10"/>
                <a:gd name="T44" fmla="*/ 4 w 10"/>
                <a:gd name="T45" fmla="*/ 3 h 10"/>
                <a:gd name="T46" fmla="*/ 5 w 10"/>
                <a:gd name="T47" fmla="*/ 3 h 10"/>
                <a:gd name="T48" fmla="*/ 6 w 10"/>
                <a:gd name="T49" fmla="*/ 4 h 10"/>
                <a:gd name="T50" fmla="*/ 5 w 10"/>
                <a:gd name="T51" fmla="*/ 5 h 10"/>
                <a:gd name="T52" fmla="*/ 4 w 10"/>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6" name="Freeform 52"/>
            <p:cNvSpPr>
              <a:spLocks noEditPoints="1"/>
            </p:cNvSpPr>
            <p:nvPr userDrawn="1"/>
          </p:nvSpPr>
          <p:spPr bwMode="auto">
            <a:xfrm>
              <a:off x="3099" y="2279"/>
              <a:ext cx="22" cy="24"/>
            </a:xfrm>
            <a:custGeom>
              <a:avLst/>
              <a:gdLst>
                <a:gd name="T0" fmla="*/ 1 w 9"/>
                <a:gd name="T1" fmla="*/ 5 h 10"/>
                <a:gd name="T2" fmla="*/ 5 w 9"/>
                <a:gd name="T3" fmla="*/ 1 h 10"/>
                <a:gd name="T4" fmla="*/ 8 w 9"/>
                <a:gd name="T5" fmla="*/ 5 h 10"/>
                <a:gd name="T6" fmla="*/ 5 w 9"/>
                <a:gd name="T7" fmla="*/ 9 h 10"/>
                <a:gd name="T8" fmla="*/ 1 w 9"/>
                <a:gd name="T9" fmla="*/ 5 h 10"/>
                <a:gd name="T10" fmla="*/ 5 w 9"/>
                <a:gd name="T11" fmla="*/ 10 h 10"/>
                <a:gd name="T12" fmla="*/ 9 w 9"/>
                <a:gd name="T13" fmla="*/ 5 h 10"/>
                <a:gd name="T14" fmla="*/ 5 w 9"/>
                <a:gd name="T15" fmla="*/ 0 h 10"/>
                <a:gd name="T16" fmla="*/ 0 w 9"/>
                <a:gd name="T17" fmla="*/ 5 h 10"/>
                <a:gd name="T18" fmla="*/ 5 w 9"/>
                <a:gd name="T19" fmla="*/ 10 h 10"/>
                <a:gd name="T20" fmla="*/ 4 w 9"/>
                <a:gd name="T21" fmla="*/ 5 h 10"/>
                <a:gd name="T22" fmla="*/ 5 w 9"/>
                <a:gd name="T23" fmla="*/ 5 h 10"/>
                <a:gd name="T24" fmla="*/ 6 w 9"/>
                <a:gd name="T25" fmla="*/ 8 h 10"/>
                <a:gd name="T26" fmla="*/ 7 w 9"/>
                <a:gd name="T27" fmla="*/ 8 h 10"/>
                <a:gd name="T28" fmla="*/ 5 w 9"/>
                <a:gd name="T29" fmla="*/ 5 h 10"/>
                <a:gd name="T30" fmla="*/ 7 w 9"/>
                <a:gd name="T31" fmla="*/ 4 h 10"/>
                <a:gd name="T32" fmla="*/ 5 w 9"/>
                <a:gd name="T33" fmla="*/ 2 h 10"/>
                <a:gd name="T34" fmla="*/ 3 w 9"/>
                <a:gd name="T35" fmla="*/ 2 h 10"/>
                <a:gd name="T36" fmla="*/ 3 w 9"/>
                <a:gd name="T37" fmla="*/ 8 h 10"/>
                <a:gd name="T38" fmla="*/ 4 w 9"/>
                <a:gd name="T39" fmla="*/ 8 h 10"/>
                <a:gd name="T40" fmla="*/ 4 w 9"/>
                <a:gd name="T41" fmla="*/ 5 h 10"/>
                <a:gd name="T42" fmla="*/ 4 w 9"/>
                <a:gd name="T43" fmla="*/ 5 h 10"/>
                <a:gd name="T44" fmla="*/ 4 w 9"/>
                <a:gd name="T45" fmla="*/ 3 h 10"/>
                <a:gd name="T46" fmla="*/ 5 w 9"/>
                <a:gd name="T47" fmla="*/ 3 h 10"/>
                <a:gd name="T48" fmla="*/ 6 w 9"/>
                <a:gd name="T49" fmla="*/ 4 h 10"/>
                <a:gd name="T50" fmla="*/ 5 w 9"/>
                <a:gd name="T51" fmla="*/ 5 h 10"/>
                <a:gd name="T52" fmla="*/ 4 w 9"/>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7" name="Freeform 53"/>
            <p:cNvSpPr>
              <a:spLocks/>
            </p:cNvSpPr>
            <p:nvPr userDrawn="1"/>
          </p:nvSpPr>
          <p:spPr bwMode="auto">
            <a:xfrm>
              <a:off x="2927" y="2015"/>
              <a:ext cx="229" cy="290"/>
            </a:xfrm>
            <a:custGeom>
              <a:avLst/>
              <a:gdLst>
                <a:gd name="T0" fmla="*/ 7 w 97"/>
                <a:gd name="T1" fmla="*/ 0 h 123"/>
                <a:gd name="T2" fmla="*/ 8 w 97"/>
                <a:gd name="T3" fmla="*/ 0 h 123"/>
                <a:gd name="T4" fmla="*/ 50 w 97"/>
                <a:gd name="T5" fmla="*/ 10 h 123"/>
                <a:gd name="T6" fmla="*/ 89 w 97"/>
                <a:gd name="T7" fmla="*/ 0 h 123"/>
                <a:gd name="T8" fmla="*/ 90 w 97"/>
                <a:gd name="T9" fmla="*/ 1 h 123"/>
                <a:gd name="T10" fmla="*/ 97 w 97"/>
                <a:gd name="T11" fmla="*/ 38 h 123"/>
                <a:gd name="T12" fmla="*/ 50 w 97"/>
                <a:gd name="T13" fmla="*/ 123 h 123"/>
                <a:gd name="T14" fmla="*/ 50 w 97"/>
                <a:gd name="T15" fmla="*/ 123 h 123"/>
                <a:gd name="T16" fmla="*/ 0 w 97"/>
                <a:gd name="T17" fmla="*/ 34 h 123"/>
                <a:gd name="T18" fmla="*/ 7 w 97"/>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8" name="Freeform 54"/>
            <p:cNvSpPr>
              <a:spLocks/>
            </p:cNvSpPr>
            <p:nvPr userDrawn="1"/>
          </p:nvSpPr>
          <p:spPr bwMode="auto">
            <a:xfrm>
              <a:off x="2946" y="2043"/>
              <a:ext cx="191" cy="241"/>
            </a:xfrm>
            <a:custGeom>
              <a:avLst/>
              <a:gdLst>
                <a:gd name="T0" fmla="*/ 4 w 81"/>
                <a:gd name="T1" fmla="*/ 0 h 102"/>
                <a:gd name="T2" fmla="*/ 4 w 81"/>
                <a:gd name="T3" fmla="*/ 0 h 102"/>
                <a:gd name="T4" fmla="*/ 0 w 81"/>
                <a:gd name="T5" fmla="*/ 25 h 102"/>
                <a:gd name="T6" fmla="*/ 42 w 81"/>
                <a:gd name="T7" fmla="*/ 102 h 102"/>
                <a:gd name="T8" fmla="*/ 42 w 81"/>
                <a:gd name="T9" fmla="*/ 102 h 102"/>
                <a:gd name="T10" fmla="*/ 81 w 81"/>
                <a:gd name="T11" fmla="*/ 28 h 102"/>
                <a:gd name="T12" fmla="*/ 76 w 81"/>
                <a:gd name="T13" fmla="*/ 0 h 102"/>
                <a:gd name="T14" fmla="*/ 76 w 81"/>
                <a:gd name="T15" fmla="*/ 0 h 102"/>
                <a:gd name="T16" fmla="*/ 41 w 81"/>
                <a:gd name="T17" fmla="*/ 7 h 102"/>
                <a:gd name="T18" fmla="*/ 4 w 81"/>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9" name="Freeform 55"/>
            <p:cNvSpPr>
              <a:spLocks/>
            </p:cNvSpPr>
            <p:nvPr userDrawn="1"/>
          </p:nvSpPr>
          <p:spPr bwMode="auto">
            <a:xfrm>
              <a:off x="2960" y="2058"/>
              <a:ext cx="165" cy="212"/>
            </a:xfrm>
            <a:custGeom>
              <a:avLst/>
              <a:gdLst>
                <a:gd name="T0" fmla="*/ 2 w 70"/>
                <a:gd name="T1" fmla="*/ 0 h 90"/>
                <a:gd name="T2" fmla="*/ 3 w 70"/>
                <a:gd name="T3" fmla="*/ 0 h 90"/>
                <a:gd name="T4" fmla="*/ 36 w 70"/>
                <a:gd name="T5" fmla="*/ 5 h 90"/>
                <a:gd name="T6" fmla="*/ 67 w 70"/>
                <a:gd name="T7" fmla="*/ 0 h 90"/>
                <a:gd name="T8" fmla="*/ 67 w 70"/>
                <a:gd name="T9" fmla="*/ 1 h 90"/>
                <a:gd name="T10" fmla="*/ 70 w 70"/>
                <a:gd name="T11" fmla="*/ 21 h 90"/>
                <a:gd name="T12" fmla="*/ 36 w 70"/>
                <a:gd name="T13" fmla="*/ 90 h 90"/>
                <a:gd name="T14" fmla="*/ 36 w 70"/>
                <a:gd name="T15" fmla="*/ 90 h 90"/>
                <a:gd name="T16" fmla="*/ 0 w 70"/>
                <a:gd name="T17" fmla="*/ 18 h 90"/>
                <a:gd name="T18" fmla="*/ 2 w 70"/>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0" name="Freeform 56"/>
            <p:cNvSpPr>
              <a:spLocks/>
            </p:cNvSpPr>
            <p:nvPr userDrawn="1"/>
          </p:nvSpPr>
          <p:spPr bwMode="auto">
            <a:xfrm>
              <a:off x="3031" y="2142"/>
              <a:ext cx="19" cy="22"/>
            </a:xfrm>
            <a:custGeom>
              <a:avLst/>
              <a:gdLst>
                <a:gd name="T0" fmla="*/ 8 w 8"/>
                <a:gd name="T1" fmla="*/ 9 h 9"/>
                <a:gd name="T2" fmla="*/ 8 w 8"/>
                <a:gd name="T3" fmla="*/ 1 h 9"/>
                <a:gd name="T4" fmla="*/ 1 w 8"/>
                <a:gd name="T5" fmla="*/ 0 h 9"/>
                <a:gd name="T6" fmla="*/ 0 w 8"/>
                <a:gd name="T7" fmla="*/ 1 h 9"/>
                <a:gd name="T8" fmla="*/ 8 w 8"/>
                <a:gd name="T9" fmla="*/ 9 h 9"/>
              </a:gdLst>
              <a:ahLst/>
              <a:cxnLst>
                <a:cxn ang="0">
                  <a:pos x="T0" y="T1"/>
                </a:cxn>
                <a:cxn ang="0">
                  <a:pos x="T2" y="T3"/>
                </a:cxn>
                <a:cxn ang="0">
                  <a:pos x="T4" y="T5"/>
                </a:cxn>
                <a:cxn ang="0">
                  <a:pos x="T6" y="T7"/>
                </a:cxn>
                <a:cxn ang="0">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1" name="Freeform 57"/>
            <p:cNvSpPr>
              <a:spLocks/>
            </p:cNvSpPr>
            <p:nvPr userDrawn="1"/>
          </p:nvSpPr>
          <p:spPr bwMode="auto">
            <a:xfrm>
              <a:off x="3000" y="2088"/>
              <a:ext cx="73" cy="73"/>
            </a:xfrm>
            <a:custGeom>
              <a:avLst/>
              <a:gdLst>
                <a:gd name="T0" fmla="*/ 23 w 31"/>
                <a:gd name="T1" fmla="*/ 25 h 31"/>
                <a:gd name="T2" fmla="*/ 23 w 31"/>
                <a:gd name="T3" fmla="*/ 31 h 31"/>
                <a:gd name="T4" fmla="*/ 31 w 31"/>
                <a:gd name="T5" fmla="*/ 23 h 31"/>
                <a:gd name="T6" fmla="*/ 7 w 31"/>
                <a:gd name="T7" fmla="*/ 9 h 31"/>
                <a:gd name="T8" fmla="*/ 8 w 31"/>
                <a:gd name="T9" fmla="*/ 7 h 31"/>
                <a:gd name="T10" fmla="*/ 13 w 31"/>
                <a:gd name="T11" fmla="*/ 8 h 31"/>
                <a:gd name="T12" fmla="*/ 16 w 31"/>
                <a:gd name="T13" fmla="*/ 7 h 31"/>
                <a:gd name="T14" fmla="*/ 11 w 31"/>
                <a:gd name="T15" fmla="*/ 5 h 31"/>
                <a:gd name="T16" fmla="*/ 11 w 31"/>
                <a:gd name="T17" fmla="*/ 5 h 31"/>
                <a:gd name="T18" fmla="*/ 18 w 31"/>
                <a:gd name="T19" fmla="*/ 4 h 31"/>
                <a:gd name="T20" fmla="*/ 15 w 31"/>
                <a:gd name="T21" fmla="*/ 1 h 31"/>
                <a:gd name="T22" fmla="*/ 10 w 31"/>
                <a:gd name="T23" fmla="*/ 0 h 31"/>
                <a:gd name="T24" fmla="*/ 0 w 31"/>
                <a:gd name="T25" fmla="*/ 9 h 31"/>
                <a:gd name="T26" fmla="*/ 10 w 31"/>
                <a:gd name="T27" fmla="*/ 20 h 31"/>
                <a:gd name="T28" fmla="*/ 18 w 31"/>
                <a:gd name="T29" fmla="*/ 21 h 31"/>
                <a:gd name="T30" fmla="*/ 23 w 31"/>
                <a:gd name="T31"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2" name="Freeform 58"/>
            <p:cNvSpPr>
              <a:spLocks/>
            </p:cNvSpPr>
            <p:nvPr userDrawn="1"/>
          </p:nvSpPr>
          <p:spPr bwMode="auto">
            <a:xfrm>
              <a:off x="3033" y="2079"/>
              <a:ext cx="40" cy="37"/>
            </a:xfrm>
            <a:custGeom>
              <a:avLst/>
              <a:gdLst>
                <a:gd name="T0" fmla="*/ 0 w 17"/>
                <a:gd name="T1" fmla="*/ 14 h 16"/>
                <a:gd name="T2" fmla="*/ 0 w 17"/>
                <a:gd name="T3" fmla="*/ 15 h 16"/>
                <a:gd name="T4" fmla="*/ 8 w 17"/>
                <a:gd name="T5" fmla="*/ 16 h 16"/>
                <a:gd name="T6" fmla="*/ 9 w 17"/>
                <a:gd name="T7" fmla="*/ 16 h 16"/>
                <a:gd name="T8" fmla="*/ 17 w 17"/>
                <a:gd name="T9" fmla="*/ 9 h 16"/>
                <a:gd name="T10" fmla="*/ 17 w 17"/>
                <a:gd name="T11" fmla="*/ 7 h 16"/>
                <a:gd name="T12" fmla="*/ 15 w 17"/>
                <a:gd name="T13" fmla="*/ 4 h 16"/>
                <a:gd name="T14" fmla="*/ 13 w 17"/>
                <a:gd name="T15" fmla="*/ 5 h 16"/>
                <a:gd name="T16" fmla="*/ 10 w 17"/>
                <a:gd name="T17" fmla="*/ 7 h 16"/>
                <a:gd name="T18" fmla="*/ 9 w 17"/>
                <a:gd name="T19" fmla="*/ 8 h 16"/>
                <a:gd name="T20" fmla="*/ 8 w 17"/>
                <a:gd name="T21" fmla="*/ 5 h 16"/>
                <a:gd name="T22" fmla="*/ 6 w 17"/>
                <a:gd name="T23" fmla="*/ 2 h 16"/>
                <a:gd name="T24" fmla="*/ 3 w 17"/>
                <a:gd name="T25" fmla="*/ 1 h 16"/>
                <a:gd name="T26" fmla="*/ 2 w 17"/>
                <a:gd name="T27" fmla="*/ 0 h 16"/>
                <a:gd name="T28" fmla="*/ 1 w 17"/>
                <a:gd name="T29" fmla="*/ 1 h 16"/>
                <a:gd name="T30" fmla="*/ 1 w 17"/>
                <a:gd name="T31" fmla="*/ 3 h 16"/>
                <a:gd name="T32" fmla="*/ 6 w 17"/>
                <a:gd name="T33" fmla="*/ 8 h 16"/>
                <a:gd name="T34" fmla="*/ 5 w 17"/>
                <a:gd name="T35" fmla="*/ 10 h 16"/>
                <a:gd name="T36" fmla="*/ 6 w 17"/>
                <a:gd name="T37" fmla="*/ 10 h 16"/>
                <a:gd name="T38" fmla="*/ 7 w 17"/>
                <a:gd name="T39" fmla="*/ 11 h 16"/>
                <a:gd name="T40" fmla="*/ 6 w 17"/>
                <a:gd name="T41" fmla="*/ 12 h 16"/>
                <a:gd name="T42" fmla="*/ 5 w 17"/>
                <a:gd name="T43" fmla="*/ 12 h 16"/>
                <a:gd name="T44" fmla="*/ 5 w 17"/>
                <a:gd name="T45" fmla="*/ 12 h 16"/>
                <a:gd name="T46" fmla="*/ 4 w 17"/>
                <a:gd name="T47" fmla="*/ 12 h 16"/>
                <a:gd name="T48" fmla="*/ 0 w 17"/>
                <a:gd name="T4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3" name="Freeform 59"/>
            <p:cNvSpPr>
              <a:spLocks/>
            </p:cNvSpPr>
            <p:nvPr userDrawn="1"/>
          </p:nvSpPr>
          <p:spPr bwMode="auto">
            <a:xfrm>
              <a:off x="3031" y="2091"/>
              <a:ext cx="4" cy="4"/>
            </a:xfrm>
            <a:custGeom>
              <a:avLst/>
              <a:gdLst>
                <a:gd name="T0" fmla="*/ 0 w 2"/>
                <a:gd name="T1" fmla="*/ 0 h 2"/>
                <a:gd name="T2" fmla="*/ 2 w 2"/>
                <a:gd name="T3" fmla="*/ 1 h 2"/>
                <a:gd name="T4" fmla="*/ 2 w 2"/>
                <a:gd name="T5" fmla="*/ 1 h 2"/>
                <a:gd name="T6" fmla="*/ 1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4" name="Freeform 60"/>
            <p:cNvSpPr>
              <a:spLocks/>
            </p:cNvSpPr>
            <p:nvPr userDrawn="1"/>
          </p:nvSpPr>
          <p:spPr bwMode="auto">
            <a:xfrm>
              <a:off x="3021" y="2154"/>
              <a:ext cx="48" cy="45"/>
            </a:xfrm>
            <a:custGeom>
              <a:avLst/>
              <a:gdLst>
                <a:gd name="T0" fmla="*/ 2 w 20"/>
                <a:gd name="T1" fmla="*/ 0 h 19"/>
                <a:gd name="T2" fmla="*/ 2 w 20"/>
                <a:gd name="T3" fmla="*/ 0 h 19"/>
                <a:gd name="T4" fmla="*/ 0 w 20"/>
                <a:gd name="T5" fmla="*/ 4 h 19"/>
                <a:gd name="T6" fmla="*/ 7 w 20"/>
                <a:gd name="T7" fmla="*/ 11 h 19"/>
                <a:gd name="T8" fmla="*/ 12 w 20"/>
                <a:gd name="T9" fmla="*/ 11 h 19"/>
                <a:gd name="T10" fmla="*/ 15 w 20"/>
                <a:gd name="T11" fmla="*/ 14 h 19"/>
                <a:gd name="T12" fmla="*/ 15 w 20"/>
                <a:gd name="T13" fmla="*/ 19 h 19"/>
                <a:gd name="T14" fmla="*/ 20 w 20"/>
                <a:gd name="T15" fmla="*/ 13 h 19"/>
                <a:gd name="T16" fmla="*/ 2 w 20"/>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5"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Lst>
              <a:ahLst/>
              <a:cxnLst>
                <a:cxn ang="0">
                  <a:pos x="T0" y="T1"/>
                </a:cxn>
                <a:cxn ang="0">
                  <a:pos x="T2" y="T3"/>
                </a:cxn>
                <a:cxn ang="0">
                  <a:pos x="T4" y="T5"/>
                </a:cxn>
                <a:cxn ang="0">
                  <a:pos x="T6" y="T7"/>
                </a:cxn>
                <a:cxn ang="0">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6" name="Freeform 62"/>
            <p:cNvSpPr>
              <a:spLocks/>
            </p:cNvSpPr>
            <p:nvPr userDrawn="1"/>
          </p:nvSpPr>
          <p:spPr bwMode="auto">
            <a:xfrm>
              <a:off x="3026" y="2190"/>
              <a:ext cx="35" cy="42"/>
            </a:xfrm>
            <a:custGeom>
              <a:avLst/>
              <a:gdLst>
                <a:gd name="T0" fmla="*/ 3 w 15"/>
                <a:gd name="T1" fmla="*/ 1 h 18"/>
                <a:gd name="T2" fmla="*/ 4 w 15"/>
                <a:gd name="T3" fmla="*/ 0 h 18"/>
                <a:gd name="T4" fmla="*/ 0 w 15"/>
                <a:gd name="T5" fmla="*/ 5 h 18"/>
                <a:gd name="T6" fmla="*/ 12 w 15"/>
                <a:gd name="T7" fmla="*/ 17 h 18"/>
                <a:gd name="T8" fmla="*/ 12 w 15"/>
                <a:gd name="T9" fmla="*/ 17 h 18"/>
                <a:gd name="T10" fmla="*/ 12 w 15"/>
                <a:gd name="T11" fmla="*/ 18 h 18"/>
                <a:gd name="T12" fmla="*/ 15 w 15"/>
                <a:gd name="T13" fmla="*/ 13 h 18"/>
                <a:gd name="T14" fmla="*/ 3 w 15"/>
                <a:gd name="T15" fmla="*/ 1 h 18"/>
                <a:gd name="T16" fmla="*/ 3 w 15"/>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7" name="Freeform 63"/>
            <p:cNvSpPr>
              <a:spLocks/>
            </p:cNvSpPr>
            <p:nvPr userDrawn="1"/>
          </p:nvSpPr>
          <p:spPr bwMode="auto">
            <a:xfrm>
              <a:off x="3040" y="2223"/>
              <a:ext cx="10" cy="33"/>
            </a:xfrm>
            <a:custGeom>
              <a:avLst/>
              <a:gdLst>
                <a:gd name="T0" fmla="*/ 0 w 4"/>
                <a:gd name="T1" fmla="*/ 0 h 14"/>
                <a:gd name="T2" fmla="*/ 0 w 4"/>
                <a:gd name="T3" fmla="*/ 11 h 14"/>
                <a:gd name="T4" fmla="*/ 2 w 4"/>
                <a:gd name="T5" fmla="*/ 14 h 14"/>
                <a:gd name="T6" fmla="*/ 4 w 4"/>
                <a:gd name="T7" fmla="*/ 11 h 14"/>
                <a:gd name="T8" fmla="*/ 4 w 4"/>
                <a:gd name="T9" fmla="*/ 4 h 14"/>
                <a:gd name="T10" fmla="*/ 3 w 4"/>
                <a:gd name="T11" fmla="*/ 1 h 14"/>
                <a:gd name="T12" fmla="*/ 0 w 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8" name="Freeform 64"/>
            <p:cNvSpPr>
              <a:spLocks/>
            </p:cNvSpPr>
            <p:nvPr userDrawn="1"/>
          </p:nvSpPr>
          <p:spPr bwMode="auto">
            <a:xfrm>
              <a:off x="3033" y="2232"/>
              <a:ext cx="5" cy="17"/>
            </a:xfrm>
            <a:custGeom>
              <a:avLst/>
              <a:gdLst>
                <a:gd name="T0" fmla="*/ 2 w 2"/>
                <a:gd name="T1" fmla="*/ 4 h 7"/>
                <a:gd name="T2" fmla="*/ 1 w 2"/>
                <a:gd name="T3" fmla="*/ 0 h 7"/>
                <a:gd name="T4" fmla="*/ 0 w 2"/>
                <a:gd name="T5" fmla="*/ 4 h 7"/>
                <a:gd name="T6" fmla="*/ 1 w 2"/>
                <a:gd name="T7" fmla="*/ 7 h 7"/>
                <a:gd name="T8" fmla="*/ 2 w 2"/>
                <a:gd name="T9" fmla="*/ 5 h 7"/>
                <a:gd name="T10" fmla="*/ 2 w 2"/>
                <a:gd name="T11" fmla="*/ 4 h 7"/>
              </a:gdLst>
              <a:ahLst/>
              <a:cxnLst>
                <a:cxn ang="0">
                  <a:pos x="T0" y="T1"/>
                </a:cxn>
                <a:cxn ang="0">
                  <a:pos x="T2" y="T3"/>
                </a:cxn>
                <a:cxn ang="0">
                  <a:pos x="T4" y="T5"/>
                </a:cxn>
                <a:cxn ang="0">
                  <a:pos x="T6" y="T7"/>
                </a:cxn>
                <a:cxn ang="0">
                  <a:pos x="T8" y="T9"/>
                </a:cxn>
                <a:cxn ang="0">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pic>
        <p:nvPicPr>
          <p:cNvPr id="6217" name="Picture 7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956550"/>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EDF76F1-3ADF-4FF3-BBE1-21AFC1841CD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35997566"/>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817B59D-71DD-4F2B-B9E4-5BA463B755A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509845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214088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6C61F49-8CB0-4A24-842A-D81DBFBCC9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78573265"/>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8BD3891-CA03-4F0A-A7DB-2E19A50AFF3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30710412"/>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1794AD0-A8AF-4149-86AC-681EB08F093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71728850"/>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7DF00EC-B206-47B2-A6CC-C472C79DD81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38148788"/>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7EE0F7F-2E36-4B62-B8BC-57DE6628369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53383480"/>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8DFAB88-3A06-4CA5-ABE7-E13840FCED9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26407858"/>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C477533-F9E0-49EB-9CAE-BED2B8A0302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84437985"/>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BEBFF8F-1A5E-4C08-8DEF-14B1F6E5209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55978320"/>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9" name="Freeform 42"/>
            <p:cNvSpPr>
              <a:spLocks/>
            </p:cNvSpPr>
            <p:nvPr userDrawn="1"/>
          </p:nvSpPr>
          <p:spPr bwMode="auto">
            <a:xfrm>
              <a:off x="2674" y="2079"/>
              <a:ext cx="142" cy="45"/>
            </a:xfrm>
            <a:custGeom>
              <a:avLst/>
              <a:gdLst>
                <a:gd name="T0" fmla="*/ 2066 w 60"/>
                <a:gd name="T1" fmla="*/ 44652 h 19"/>
                <a:gd name="T2" fmla="*/ 49009 w 60"/>
                <a:gd name="T3" fmla="*/ 44652 h 19"/>
                <a:gd name="T4" fmla="*/ 64821 w 60"/>
                <a:gd name="T5" fmla="*/ 35458 h 19"/>
                <a:gd name="T6" fmla="*/ 61176 w 60"/>
                <a:gd name="T7" fmla="*/ 18853 h 19"/>
                <a:gd name="T8" fmla="*/ 69923 w 60"/>
                <a:gd name="T9" fmla="*/ 8784 h 19"/>
                <a:gd name="T10" fmla="*/ 78557 w 60"/>
                <a:gd name="T11" fmla="*/ 18853 h 19"/>
                <a:gd name="T12" fmla="*/ 71873 w 60"/>
                <a:gd name="T13" fmla="*/ 35458 h 19"/>
                <a:gd name="T14" fmla="*/ 86431 w 60"/>
                <a:gd name="T15" fmla="*/ 44652 h 19"/>
                <a:gd name="T16" fmla="*/ 131139 w 60"/>
                <a:gd name="T17" fmla="*/ 44652 h 19"/>
                <a:gd name="T18" fmla="*/ 139730 w 60"/>
                <a:gd name="T19" fmla="*/ 44652 h 19"/>
                <a:gd name="T20" fmla="*/ 109295 w 60"/>
                <a:gd name="T21" fmla="*/ 8784 h 19"/>
                <a:gd name="T22" fmla="*/ 69923 w 60"/>
                <a:gd name="T23" fmla="*/ 0 h 19"/>
                <a:gd name="T24" fmla="*/ 27389 w 60"/>
                <a:gd name="T25" fmla="*/ 8784 h 19"/>
                <a:gd name="T26" fmla="*/ 0 w 60"/>
                <a:gd name="T27" fmla="*/ 44652 h 19"/>
                <a:gd name="T28" fmla="*/ 2066 w 60"/>
                <a:gd name="T29" fmla="*/ 44652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 name="Freeform 43"/>
            <p:cNvSpPr>
              <a:spLocks/>
            </p:cNvSpPr>
            <p:nvPr userDrawn="1"/>
          </p:nvSpPr>
          <p:spPr bwMode="auto">
            <a:xfrm>
              <a:off x="2693" y="2093"/>
              <a:ext cx="35" cy="21"/>
            </a:xfrm>
            <a:custGeom>
              <a:avLst/>
              <a:gdLst>
                <a:gd name="T0" fmla="*/ 26297 w 15"/>
                <a:gd name="T1" fmla="*/ 16606 h 9"/>
                <a:gd name="T2" fmla="*/ 1932 w 15"/>
                <a:gd name="T3" fmla="*/ 16606 h 9"/>
                <a:gd name="T4" fmla="*/ 0 w 15"/>
                <a:gd name="T5" fmla="*/ 16606 h 9"/>
                <a:gd name="T6" fmla="*/ 26297 w 15"/>
                <a:gd name="T7" fmla="*/ 0 h 9"/>
                <a:gd name="T8" fmla="*/ 26297 w 15"/>
                <a:gd name="T9" fmla="*/ 0 h 9"/>
                <a:gd name="T10" fmla="*/ 26297 w 15"/>
                <a:gd name="T11" fmla="*/ 5957 h 9"/>
                <a:gd name="T12" fmla="*/ 30858 w 15"/>
                <a:gd name="T13" fmla="*/ 16606 h 9"/>
                <a:gd name="T14" fmla="*/ 26297 w 15"/>
                <a:gd name="T15" fmla="*/ 16606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1" name="Freeform 44"/>
            <p:cNvSpPr>
              <a:spLocks/>
            </p:cNvSpPr>
            <p:nvPr userDrawn="1"/>
          </p:nvSpPr>
          <p:spPr bwMode="auto">
            <a:xfrm>
              <a:off x="2759" y="2093"/>
              <a:ext cx="35" cy="19"/>
            </a:xfrm>
            <a:custGeom>
              <a:avLst/>
              <a:gdLst>
                <a:gd name="T0" fmla="*/ 4508 w 15"/>
                <a:gd name="T1" fmla="*/ 19183 h 8"/>
                <a:gd name="T2" fmla="*/ 1932 w 15"/>
                <a:gd name="T3" fmla="*/ 19183 h 8"/>
                <a:gd name="T4" fmla="*/ 5957 w 15"/>
                <a:gd name="T5" fmla="*/ 7192 h 8"/>
                <a:gd name="T6" fmla="*/ 5957 w 15"/>
                <a:gd name="T7" fmla="*/ 0 h 8"/>
                <a:gd name="T8" fmla="*/ 5957 w 15"/>
                <a:gd name="T9" fmla="*/ 0 h 8"/>
                <a:gd name="T10" fmla="*/ 30858 w 15"/>
                <a:gd name="T11" fmla="*/ 19183 h 8"/>
                <a:gd name="T12" fmla="*/ 30858 w 15"/>
                <a:gd name="T13" fmla="*/ 19183 h 8"/>
                <a:gd name="T14" fmla="*/ 4508 w 15"/>
                <a:gd name="T15" fmla="*/ 19183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2" name="Freeform 45"/>
            <p:cNvSpPr>
              <a:spLocks/>
            </p:cNvSpPr>
            <p:nvPr userDrawn="1"/>
          </p:nvSpPr>
          <p:spPr bwMode="auto">
            <a:xfrm>
              <a:off x="2667" y="2131"/>
              <a:ext cx="66" cy="87"/>
            </a:xfrm>
            <a:custGeom>
              <a:avLst/>
              <a:gdLst>
                <a:gd name="T0" fmla="*/ 63101 w 28"/>
                <a:gd name="T1" fmla="*/ 13142 h 37"/>
                <a:gd name="T2" fmla="*/ 51310 w 28"/>
                <a:gd name="T3" fmla="*/ 2013 h 37"/>
                <a:gd name="T4" fmla="*/ 4818 w 28"/>
                <a:gd name="T5" fmla="*/ 0 h 37"/>
                <a:gd name="T6" fmla="*/ 0 w 28"/>
                <a:gd name="T7" fmla="*/ 24155 h 37"/>
                <a:gd name="T8" fmla="*/ 4818 w 28"/>
                <a:gd name="T9" fmla="*/ 55266 h 37"/>
                <a:gd name="T10" fmla="*/ 26770 w 28"/>
                <a:gd name="T11" fmla="*/ 81434 h 37"/>
                <a:gd name="T12" fmla="*/ 31576 w 28"/>
                <a:gd name="T13" fmla="*/ 74672 h 37"/>
                <a:gd name="T14" fmla="*/ 58134 w 28"/>
                <a:gd name="T15" fmla="*/ 29044 h 37"/>
                <a:gd name="T16" fmla="*/ 63101 w 28"/>
                <a:gd name="T17" fmla="*/ 13142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3" name="Freeform 46"/>
            <p:cNvSpPr>
              <a:spLocks/>
            </p:cNvSpPr>
            <p:nvPr userDrawn="1"/>
          </p:nvSpPr>
          <p:spPr bwMode="auto">
            <a:xfrm>
              <a:off x="2676" y="2142"/>
              <a:ext cx="45" cy="59"/>
            </a:xfrm>
            <a:custGeom>
              <a:avLst/>
              <a:gdLst>
                <a:gd name="T0" fmla="*/ 44652 w 19"/>
                <a:gd name="T1" fmla="*/ 8621 h 25"/>
                <a:gd name="T2" fmla="*/ 18853 w 19"/>
                <a:gd name="T3" fmla="*/ 51842 h 25"/>
                <a:gd name="T4" fmla="*/ 16766 w 19"/>
                <a:gd name="T5" fmla="*/ 56675 h 25"/>
                <a:gd name="T6" fmla="*/ 4903 w 19"/>
                <a:gd name="T7" fmla="*/ 36608 h 25"/>
                <a:gd name="T8" fmla="*/ 0 w 19"/>
                <a:gd name="T9" fmla="*/ 13461 h 25"/>
                <a:gd name="T10" fmla="*/ 2070 w 19"/>
                <a:gd name="T11" fmla="*/ 0 h 25"/>
                <a:gd name="T12" fmla="*/ 37573 w 19"/>
                <a:gd name="T13" fmla="*/ 2048 h 25"/>
                <a:gd name="T14" fmla="*/ 44652 w 19"/>
                <a:gd name="T15" fmla="*/ 4833 h 25"/>
                <a:gd name="T16" fmla="*/ 44652 w 19"/>
                <a:gd name="T17" fmla="*/ 862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4" name="Freeform 47"/>
            <p:cNvSpPr>
              <a:spLocks/>
            </p:cNvSpPr>
            <p:nvPr userDrawn="1"/>
          </p:nvSpPr>
          <p:spPr bwMode="auto">
            <a:xfrm>
              <a:off x="2757" y="2128"/>
              <a:ext cx="66" cy="90"/>
            </a:xfrm>
            <a:custGeom>
              <a:avLst/>
              <a:gdLst>
                <a:gd name="T0" fmla="*/ 2044 w 28"/>
                <a:gd name="T1" fmla="*/ 27502 h 38"/>
                <a:gd name="T2" fmla="*/ 31576 w 28"/>
                <a:gd name="T3" fmla="*/ 83979 h 38"/>
                <a:gd name="T4" fmla="*/ 36399 w 28"/>
                <a:gd name="T5" fmla="*/ 88989 h 38"/>
                <a:gd name="T6" fmla="*/ 56251 w 28"/>
                <a:gd name="T7" fmla="*/ 63561 h 38"/>
                <a:gd name="T8" fmla="*/ 63101 w 28"/>
                <a:gd name="T9" fmla="*/ 27502 h 38"/>
                <a:gd name="T10" fmla="*/ 58134 w 28"/>
                <a:gd name="T11" fmla="*/ 0 h 38"/>
                <a:gd name="T12" fmla="*/ 11357 w 28"/>
                <a:gd name="T13" fmla="*/ 7079 h 38"/>
                <a:gd name="T14" fmla="*/ 0 w 28"/>
                <a:gd name="T15" fmla="*/ 16766 h 38"/>
                <a:gd name="T16" fmla="*/ 2044 w 28"/>
                <a:gd name="T17" fmla="*/ 2750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5" name="Freeform 48"/>
            <p:cNvSpPr>
              <a:spLocks/>
            </p:cNvSpPr>
            <p:nvPr userDrawn="1"/>
          </p:nvSpPr>
          <p:spPr bwMode="auto">
            <a:xfrm>
              <a:off x="2768" y="2142"/>
              <a:ext cx="45" cy="59"/>
            </a:xfrm>
            <a:custGeom>
              <a:avLst/>
              <a:gdLst>
                <a:gd name="T0" fmla="*/ 23845 w 19"/>
                <a:gd name="T1" fmla="*/ 50065 h 25"/>
                <a:gd name="T2" fmla="*/ 2070 w 19"/>
                <a:gd name="T3" fmla="*/ 8621 h 25"/>
                <a:gd name="T4" fmla="*/ 0 w 19"/>
                <a:gd name="T5" fmla="*/ 4833 h 25"/>
                <a:gd name="T6" fmla="*/ 4903 w 19"/>
                <a:gd name="T7" fmla="*/ 2048 h 25"/>
                <a:gd name="T8" fmla="*/ 39709 w 19"/>
                <a:gd name="T9" fmla="*/ 0 h 25"/>
                <a:gd name="T10" fmla="*/ 44652 w 19"/>
                <a:gd name="T11" fmla="*/ 8621 h 25"/>
                <a:gd name="T12" fmla="*/ 39709 w 19"/>
                <a:gd name="T13" fmla="*/ 38369 h 25"/>
                <a:gd name="T14" fmla="*/ 27502 w 19"/>
                <a:gd name="T15" fmla="*/ 56675 h 25"/>
                <a:gd name="T16" fmla="*/ 23845 w 19"/>
                <a:gd name="T17" fmla="*/ 5006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6" name="Freeform 49"/>
            <p:cNvSpPr>
              <a:spLocks/>
            </p:cNvSpPr>
            <p:nvPr userDrawn="1"/>
          </p:nvSpPr>
          <p:spPr bwMode="auto">
            <a:xfrm>
              <a:off x="2702" y="2164"/>
              <a:ext cx="85" cy="73"/>
            </a:xfrm>
            <a:custGeom>
              <a:avLst/>
              <a:gdLst>
                <a:gd name="T0" fmla="*/ 33974 w 36"/>
                <a:gd name="T1" fmla="*/ 4769 h 31"/>
                <a:gd name="T2" fmla="*/ 2052 w 36"/>
                <a:gd name="T3" fmla="*/ 50978 h 31"/>
                <a:gd name="T4" fmla="*/ 0 w 36"/>
                <a:gd name="T5" fmla="*/ 55746 h 31"/>
                <a:gd name="T6" fmla="*/ 38451 w 36"/>
                <a:gd name="T7" fmla="*/ 69089 h 31"/>
                <a:gd name="T8" fmla="*/ 61854 w 36"/>
                <a:gd name="T9" fmla="*/ 66976 h 31"/>
                <a:gd name="T10" fmla="*/ 82334 w 36"/>
                <a:gd name="T11" fmla="*/ 55746 h 31"/>
                <a:gd name="T12" fmla="*/ 80216 w 36"/>
                <a:gd name="T13" fmla="*/ 50978 h 31"/>
                <a:gd name="T14" fmla="*/ 48363 w 36"/>
                <a:gd name="T15" fmla="*/ 6466 h 31"/>
                <a:gd name="T16" fmla="*/ 41740 w 36"/>
                <a:gd name="T17" fmla="*/ 0 h 31"/>
                <a:gd name="T18" fmla="*/ 33974 w 36"/>
                <a:gd name="T19" fmla="*/ 4769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7" name="Freeform 50"/>
            <p:cNvSpPr>
              <a:spLocks/>
            </p:cNvSpPr>
            <p:nvPr userDrawn="1"/>
          </p:nvSpPr>
          <p:spPr bwMode="auto">
            <a:xfrm>
              <a:off x="2719" y="2180"/>
              <a:ext cx="52" cy="45"/>
            </a:xfrm>
            <a:custGeom>
              <a:avLst/>
              <a:gdLst>
                <a:gd name="T0" fmla="*/ 2061 w 22"/>
                <a:gd name="T1" fmla="*/ 32630 h 19"/>
                <a:gd name="T2" fmla="*/ 23532 w 22"/>
                <a:gd name="T3" fmla="*/ 2070 h 19"/>
                <a:gd name="T4" fmla="*/ 25090 w 22"/>
                <a:gd name="T5" fmla="*/ 0 h 19"/>
                <a:gd name="T6" fmla="*/ 27213 w 22"/>
                <a:gd name="T7" fmla="*/ 2070 h 19"/>
                <a:gd name="T8" fmla="*/ 48632 w 22"/>
                <a:gd name="T9" fmla="*/ 32630 h 19"/>
                <a:gd name="T10" fmla="*/ 50745 w 22"/>
                <a:gd name="T11" fmla="*/ 39709 h 19"/>
                <a:gd name="T12" fmla="*/ 23532 w 22"/>
                <a:gd name="T13" fmla="*/ 44652 h 19"/>
                <a:gd name="T14" fmla="*/ 0 w 22"/>
                <a:gd name="T15" fmla="*/ 37573 h 19"/>
                <a:gd name="T16" fmla="*/ 2061 w 22"/>
                <a:gd name="T17" fmla="*/ 3263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8" name="Freeform 51"/>
            <p:cNvSpPr>
              <a:spLocks noEditPoints="1"/>
            </p:cNvSpPr>
            <p:nvPr userDrawn="1"/>
          </p:nvSpPr>
          <p:spPr bwMode="auto">
            <a:xfrm>
              <a:off x="2825" y="2279"/>
              <a:ext cx="24" cy="24"/>
            </a:xfrm>
            <a:custGeom>
              <a:avLst/>
              <a:gdLst>
                <a:gd name="T0" fmla="*/ 2321 w 10"/>
                <a:gd name="T1" fmla="*/ 13368 h 10"/>
                <a:gd name="T2" fmla="*/ 13368 w 10"/>
                <a:gd name="T3" fmla="*/ 2321 h 10"/>
                <a:gd name="T4" fmla="*/ 24290 w 10"/>
                <a:gd name="T5" fmla="*/ 13368 h 10"/>
                <a:gd name="T6" fmla="*/ 13368 w 10"/>
                <a:gd name="T7" fmla="*/ 24290 h 10"/>
                <a:gd name="T8" fmla="*/ 2321 w 10"/>
                <a:gd name="T9" fmla="*/ 13368 h 10"/>
                <a:gd name="T10" fmla="*/ 13368 w 10"/>
                <a:gd name="T11" fmla="*/ 26611 h 10"/>
                <a:gd name="T12" fmla="*/ 26611 w 10"/>
                <a:gd name="T13" fmla="*/ 13368 h 10"/>
                <a:gd name="T14" fmla="*/ 13368 w 10"/>
                <a:gd name="T15" fmla="*/ 0 h 10"/>
                <a:gd name="T16" fmla="*/ 0 w 10"/>
                <a:gd name="T17" fmla="*/ 13368 h 10"/>
                <a:gd name="T18" fmla="*/ 13368 w 10"/>
                <a:gd name="T19" fmla="*/ 26611 h 10"/>
                <a:gd name="T20" fmla="*/ 11088 w 10"/>
                <a:gd name="T21" fmla="*/ 13368 h 10"/>
                <a:gd name="T22" fmla="*/ 13368 w 10"/>
                <a:gd name="T23" fmla="*/ 13368 h 10"/>
                <a:gd name="T24" fmla="*/ 15691 w 10"/>
                <a:gd name="T25" fmla="*/ 21041 h 10"/>
                <a:gd name="T26" fmla="*/ 18720 w 10"/>
                <a:gd name="T27" fmla="*/ 21041 h 10"/>
                <a:gd name="T28" fmla="*/ 15691 w 10"/>
                <a:gd name="T29" fmla="*/ 13368 h 10"/>
                <a:gd name="T30" fmla="*/ 18720 w 10"/>
                <a:gd name="T31" fmla="*/ 11088 h 10"/>
                <a:gd name="T32" fmla="*/ 13368 w 10"/>
                <a:gd name="T33" fmla="*/ 5570 h 10"/>
                <a:gd name="T34" fmla="*/ 7800 w 10"/>
                <a:gd name="T35" fmla="*/ 5570 h 10"/>
                <a:gd name="T36" fmla="*/ 7800 w 10"/>
                <a:gd name="T37" fmla="*/ 21041 h 10"/>
                <a:gd name="T38" fmla="*/ 11088 w 10"/>
                <a:gd name="T39" fmla="*/ 21041 h 10"/>
                <a:gd name="T40" fmla="*/ 11088 w 10"/>
                <a:gd name="T41" fmla="*/ 13368 h 10"/>
                <a:gd name="T42" fmla="*/ 11088 w 10"/>
                <a:gd name="T43" fmla="*/ 13368 h 10"/>
                <a:gd name="T44" fmla="*/ 11088 w 10"/>
                <a:gd name="T45" fmla="*/ 7800 h 10"/>
                <a:gd name="T46" fmla="*/ 13368 w 10"/>
                <a:gd name="T47" fmla="*/ 7800 h 10"/>
                <a:gd name="T48" fmla="*/ 15691 w 10"/>
                <a:gd name="T49" fmla="*/ 11088 h 10"/>
                <a:gd name="T50" fmla="*/ 13368 w 10"/>
                <a:gd name="T51" fmla="*/ 13368 h 10"/>
                <a:gd name="T52" fmla="*/ 11088 w 10"/>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9" name="Freeform 52"/>
            <p:cNvSpPr>
              <a:spLocks noEditPoints="1"/>
            </p:cNvSpPr>
            <p:nvPr userDrawn="1"/>
          </p:nvSpPr>
          <p:spPr bwMode="auto">
            <a:xfrm>
              <a:off x="3099" y="2279"/>
              <a:ext cx="22" cy="24"/>
            </a:xfrm>
            <a:custGeom>
              <a:avLst/>
              <a:gdLst>
                <a:gd name="T0" fmla="*/ 2540 w 9"/>
                <a:gd name="T1" fmla="*/ 13368 h 10"/>
                <a:gd name="T2" fmla="*/ 15178 w 9"/>
                <a:gd name="T3" fmla="*/ 2321 h 10"/>
                <a:gd name="T4" fmla="*/ 25562 w 9"/>
                <a:gd name="T5" fmla="*/ 13368 h 10"/>
                <a:gd name="T6" fmla="*/ 15178 w 9"/>
                <a:gd name="T7" fmla="*/ 24290 h 10"/>
                <a:gd name="T8" fmla="*/ 2540 w 9"/>
                <a:gd name="T9" fmla="*/ 13368 h 10"/>
                <a:gd name="T10" fmla="*/ 15178 w 9"/>
                <a:gd name="T11" fmla="*/ 26611 h 10"/>
                <a:gd name="T12" fmla="*/ 28204 w 9"/>
                <a:gd name="T13" fmla="*/ 13368 h 10"/>
                <a:gd name="T14" fmla="*/ 15178 w 9"/>
                <a:gd name="T15" fmla="*/ 0 h 10"/>
                <a:gd name="T16" fmla="*/ 0 w 9"/>
                <a:gd name="T17" fmla="*/ 13368 h 10"/>
                <a:gd name="T18" fmla="*/ 15178 w 9"/>
                <a:gd name="T19" fmla="*/ 26611 h 10"/>
                <a:gd name="T20" fmla="*/ 12560 w 9"/>
                <a:gd name="T21" fmla="*/ 13368 h 10"/>
                <a:gd name="T22" fmla="*/ 15178 w 9"/>
                <a:gd name="T23" fmla="*/ 13368 h 10"/>
                <a:gd name="T24" fmla="*/ 19204 w 9"/>
                <a:gd name="T25" fmla="*/ 21041 h 10"/>
                <a:gd name="T26" fmla="*/ 21995 w 9"/>
                <a:gd name="T27" fmla="*/ 21041 h 10"/>
                <a:gd name="T28" fmla="*/ 15178 w 9"/>
                <a:gd name="T29" fmla="*/ 13368 h 10"/>
                <a:gd name="T30" fmla="*/ 21995 w 9"/>
                <a:gd name="T31" fmla="*/ 11088 h 10"/>
                <a:gd name="T32" fmla="*/ 15178 w 9"/>
                <a:gd name="T33" fmla="*/ 5570 h 10"/>
                <a:gd name="T34" fmla="*/ 8998 w 9"/>
                <a:gd name="T35" fmla="*/ 5570 h 10"/>
                <a:gd name="T36" fmla="*/ 8998 w 9"/>
                <a:gd name="T37" fmla="*/ 21041 h 10"/>
                <a:gd name="T38" fmla="*/ 12560 w 9"/>
                <a:gd name="T39" fmla="*/ 21041 h 10"/>
                <a:gd name="T40" fmla="*/ 12560 w 9"/>
                <a:gd name="T41" fmla="*/ 13368 h 10"/>
                <a:gd name="T42" fmla="*/ 12560 w 9"/>
                <a:gd name="T43" fmla="*/ 13368 h 10"/>
                <a:gd name="T44" fmla="*/ 12560 w 9"/>
                <a:gd name="T45" fmla="*/ 7800 h 10"/>
                <a:gd name="T46" fmla="*/ 15178 w 9"/>
                <a:gd name="T47" fmla="*/ 7800 h 10"/>
                <a:gd name="T48" fmla="*/ 19204 w 9"/>
                <a:gd name="T49" fmla="*/ 11088 h 10"/>
                <a:gd name="T50" fmla="*/ 15178 w 9"/>
                <a:gd name="T51" fmla="*/ 13368 h 10"/>
                <a:gd name="T52" fmla="*/ 12560 w 9"/>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0" name="Freeform 53"/>
            <p:cNvSpPr>
              <a:spLocks/>
            </p:cNvSpPr>
            <p:nvPr userDrawn="1"/>
          </p:nvSpPr>
          <p:spPr bwMode="auto">
            <a:xfrm>
              <a:off x="2927" y="2015"/>
              <a:ext cx="229" cy="290"/>
            </a:xfrm>
            <a:custGeom>
              <a:avLst/>
              <a:gdLst>
                <a:gd name="T0" fmla="*/ 16276 w 97"/>
                <a:gd name="T1" fmla="*/ 0 h 123"/>
                <a:gd name="T2" fmla="*/ 18332 w 97"/>
                <a:gd name="T3" fmla="*/ 0 h 123"/>
                <a:gd name="T4" fmla="*/ 114094 w 97"/>
                <a:gd name="T5" fmla="*/ 23030 h 123"/>
                <a:gd name="T6" fmla="*/ 202781 w 97"/>
                <a:gd name="T7" fmla="*/ 0 h 123"/>
                <a:gd name="T8" fmla="*/ 204308 w 97"/>
                <a:gd name="T9" fmla="*/ 2047 h 123"/>
                <a:gd name="T10" fmla="*/ 221105 w 97"/>
                <a:gd name="T11" fmla="*/ 85901 h 123"/>
                <a:gd name="T12" fmla="*/ 114094 w 97"/>
                <a:gd name="T13" fmla="*/ 277054 h 123"/>
                <a:gd name="T14" fmla="*/ 114094 w 97"/>
                <a:gd name="T15" fmla="*/ 277054 h 123"/>
                <a:gd name="T16" fmla="*/ 0 w 97"/>
                <a:gd name="T17" fmla="*/ 76635 h 123"/>
                <a:gd name="T18" fmla="*/ 16276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1" name="Freeform 54"/>
            <p:cNvSpPr>
              <a:spLocks/>
            </p:cNvSpPr>
            <p:nvPr userDrawn="1"/>
          </p:nvSpPr>
          <p:spPr bwMode="auto">
            <a:xfrm>
              <a:off x="2946" y="2043"/>
              <a:ext cx="191" cy="241"/>
            </a:xfrm>
            <a:custGeom>
              <a:avLst/>
              <a:gdLst>
                <a:gd name="T0" fmla="*/ 8602 w 81"/>
                <a:gd name="T1" fmla="*/ 0 h 102"/>
                <a:gd name="T2" fmla="*/ 8602 w 81"/>
                <a:gd name="T3" fmla="*/ 0 h 102"/>
                <a:gd name="T4" fmla="*/ 0 w 81"/>
                <a:gd name="T5" fmla="*/ 57060 h 102"/>
                <a:gd name="T6" fmla="*/ 94413 w 81"/>
                <a:gd name="T7" fmla="*/ 233860 h 102"/>
                <a:gd name="T8" fmla="*/ 94413 w 81"/>
                <a:gd name="T9" fmla="*/ 233860 h 102"/>
                <a:gd name="T10" fmla="*/ 182405 w 81"/>
                <a:gd name="T11" fmla="*/ 64193 h 102"/>
                <a:gd name="T12" fmla="*/ 171035 w 81"/>
                <a:gd name="T13" fmla="*/ 0 h 102"/>
                <a:gd name="T14" fmla="*/ 171035 w 81"/>
                <a:gd name="T15" fmla="*/ 0 h 102"/>
                <a:gd name="T16" fmla="*/ 92812 w 81"/>
                <a:gd name="T17" fmla="*/ 16485 h 102"/>
                <a:gd name="T18" fmla="*/ 8602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2" name="Freeform 55"/>
            <p:cNvSpPr>
              <a:spLocks/>
            </p:cNvSpPr>
            <p:nvPr userDrawn="1"/>
          </p:nvSpPr>
          <p:spPr bwMode="auto">
            <a:xfrm>
              <a:off x="2960" y="2058"/>
              <a:ext cx="165" cy="212"/>
            </a:xfrm>
            <a:custGeom>
              <a:avLst/>
              <a:gdLst>
                <a:gd name="T0" fmla="*/ 4818 w 70"/>
                <a:gd name="T1" fmla="*/ 0 h 90"/>
                <a:gd name="T2" fmla="*/ 6850 w 70"/>
                <a:gd name="T3" fmla="*/ 0 h 90"/>
                <a:gd name="T4" fmla="*/ 80753 w 70"/>
                <a:gd name="T5" fmla="*/ 11241 h 90"/>
                <a:gd name="T6" fmla="*/ 150400 w 70"/>
                <a:gd name="T7" fmla="*/ 0 h 90"/>
                <a:gd name="T8" fmla="*/ 150400 w 70"/>
                <a:gd name="T9" fmla="*/ 2026 h 90"/>
                <a:gd name="T10" fmla="*/ 157316 w 70"/>
                <a:gd name="T11" fmla="*/ 46270 h 90"/>
                <a:gd name="T12" fmla="*/ 80753 w 70"/>
                <a:gd name="T13" fmla="*/ 200733 h 90"/>
                <a:gd name="T14" fmla="*/ 80753 w 70"/>
                <a:gd name="T15" fmla="*/ 200733 h 90"/>
                <a:gd name="T16" fmla="*/ 0 w 70"/>
                <a:gd name="T17" fmla="*/ 39811 h 90"/>
                <a:gd name="T18" fmla="*/ 4818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3" name="Freeform 56"/>
            <p:cNvSpPr>
              <a:spLocks/>
            </p:cNvSpPr>
            <p:nvPr userDrawn="1"/>
          </p:nvSpPr>
          <p:spPr bwMode="auto">
            <a:xfrm>
              <a:off x="3031" y="2142"/>
              <a:ext cx="19" cy="22"/>
            </a:xfrm>
            <a:custGeom>
              <a:avLst/>
              <a:gdLst>
                <a:gd name="T0" fmla="*/ 19183 w 8"/>
                <a:gd name="T1" fmla="*/ 28204 h 9"/>
                <a:gd name="T2" fmla="*/ 19183 w 8"/>
                <a:gd name="T3" fmla="*/ 2540 h 9"/>
                <a:gd name="T4" fmla="*/ 2199 w 8"/>
                <a:gd name="T5" fmla="*/ 0 h 9"/>
                <a:gd name="T6" fmla="*/ 0 w 8"/>
                <a:gd name="T7" fmla="*/ 2540 h 9"/>
                <a:gd name="T8" fmla="*/ 19183 w 8"/>
                <a:gd name="T9" fmla="*/ 2820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4" name="Freeform 57"/>
            <p:cNvSpPr>
              <a:spLocks/>
            </p:cNvSpPr>
            <p:nvPr userDrawn="1"/>
          </p:nvSpPr>
          <p:spPr bwMode="auto">
            <a:xfrm>
              <a:off x="3000" y="2088"/>
              <a:ext cx="73" cy="73"/>
            </a:xfrm>
            <a:custGeom>
              <a:avLst/>
              <a:gdLst>
                <a:gd name="T0" fmla="*/ 50978 w 31"/>
                <a:gd name="T1" fmla="*/ 55746 h 31"/>
                <a:gd name="T2" fmla="*/ 50978 w 31"/>
                <a:gd name="T3" fmla="*/ 69089 h 31"/>
                <a:gd name="T4" fmla="*/ 69089 w 31"/>
                <a:gd name="T5" fmla="*/ 50978 h 31"/>
                <a:gd name="T6" fmla="*/ 15226 w 31"/>
                <a:gd name="T7" fmla="*/ 19613 h 31"/>
                <a:gd name="T8" fmla="*/ 18111 w 31"/>
                <a:gd name="T9" fmla="*/ 15226 h 31"/>
                <a:gd name="T10" fmla="*/ 29339 w 31"/>
                <a:gd name="T11" fmla="*/ 18111 h 31"/>
                <a:gd name="T12" fmla="*/ 35855 w 31"/>
                <a:gd name="T13" fmla="*/ 15226 h 31"/>
                <a:gd name="T14" fmla="*/ 24537 w 31"/>
                <a:gd name="T15" fmla="*/ 11230 h 31"/>
                <a:gd name="T16" fmla="*/ 24537 w 31"/>
                <a:gd name="T17" fmla="*/ 11230 h 31"/>
                <a:gd name="T18" fmla="*/ 39759 w 31"/>
                <a:gd name="T19" fmla="*/ 8329 h 31"/>
                <a:gd name="T20" fmla="*/ 32866 w 31"/>
                <a:gd name="T21" fmla="*/ 2025 h 31"/>
                <a:gd name="T22" fmla="*/ 22880 w 31"/>
                <a:gd name="T23" fmla="*/ 0 h 31"/>
                <a:gd name="T24" fmla="*/ 0 w 31"/>
                <a:gd name="T25" fmla="*/ 19613 h 31"/>
                <a:gd name="T26" fmla="*/ 22880 w 31"/>
                <a:gd name="T27" fmla="*/ 44528 h 31"/>
                <a:gd name="T28" fmla="*/ 39759 w 31"/>
                <a:gd name="T29" fmla="*/ 46185 h 31"/>
                <a:gd name="T30" fmla="*/ 50978 w 31"/>
                <a:gd name="T31" fmla="*/ 55746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5" name="Freeform 58"/>
            <p:cNvSpPr>
              <a:spLocks/>
            </p:cNvSpPr>
            <p:nvPr userDrawn="1"/>
          </p:nvSpPr>
          <p:spPr bwMode="auto">
            <a:xfrm>
              <a:off x="3033" y="2079"/>
              <a:ext cx="40" cy="37"/>
            </a:xfrm>
            <a:custGeom>
              <a:avLst/>
              <a:gdLst>
                <a:gd name="T0" fmla="*/ 0 w 17"/>
                <a:gd name="T1" fmla="*/ 26108 h 16"/>
                <a:gd name="T2" fmla="*/ 0 w 17"/>
                <a:gd name="T3" fmla="*/ 28566 h 16"/>
                <a:gd name="T4" fmla="*/ 17965 w 17"/>
                <a:gd name="T5" fmla="*/ 30433 h 16"/>
                <a:gd name="T6" fmla="*/ 19555 w 17"/>
                <a:gd name="T7" fmla="*/ 30433 h 16"/>
                <a:gd name="T8" fmla="*/ 37515 w 17"/>
                <a:gd name="T9" fmla="*/ 17279 h 16"/>
                <a:gd name="T10" fmla="*/ 37515 w 17"/>
                <a:gd name="T11" fmla="*/ 13160 h 16"/>
                <a:gd name="T12" fmla="*/ 32736 w 17"/>
                <a:gd name="T13" fmla="*/ 7472 h 16"/>
                <a:gd name="T14" fmla="*/ 29205 w 17"/>
                <a:gd name="T15" fmla="*/ 9921 h 16"/>
                <a:gd name="T16" fmla="*/ 22433 w 17"/>
                <a:gd name="T17" fmla="*/ 13160 h 16"/>
                <a:gd name="T18" fmla="*/ 19555 w 17"/>
                <a:gd name="T19" fmla="*/ 15621 h 16"/>
                <a:gd name="T20" fmla="*/ 17965 w 17"/>
                <a:gd name="T21" fmla="*/ 9921 h 16"/>
                <a:gd name="T22" fmla="*/ 13275 w 17"/>
                <a:gd name="T23" fmla="*/ 4290 h 16"/>
                <a:gd name="T24" fmla="*/ 6412 w 17"/>
                <a:gd name="T25" fmla="*/ 1855 h 16"/>
                <a:gd name="T26" fmla="*/ 4755 w 17"/>
                <a:gd name="T27" fmla="*/ 0 h 16"/>
                <a:gd name="T28" fmla="*/ 2021 w 17"/>
                <a:gd name="T29" fmla="*/ 1855 h 16"/>
                <a:gd name="T30" fmla="*/ 2021 w 17"/>
                <a:gd name="T31" fmla="*/ 5691 h 16"/>
                <a:gd name="T32" fmla="*/ 13275 w 17"/>
                <a:gd name="T33" fmla="*/ 15621 h 16"/>
                <a:gd name="T34" fmla="*/ 11188 w 17"/>
                <a:gd name="T35" fmla="*/ 18787 h 16"/>
                <a:gd name="T36" fmla="*/ 13275 w 17"/>
                <a:gd name="T37" fmla="*/ 18787 h 16"/>
                <a:gd name="T38" fmla="*/ 15087 w 17"/>
                <a:gd name="T39" fmla="*/ 20503 h 16"/>
                <a:gd name="T40" fmla="*/ 13275 w 17"/>
                <a:gd name="T41" fmla="*/ 22942 h 16"/>
                <a:gd name="T42" fmla="*/ 11188 w 17"/>
                <a:gd name="T43" fmla="*/ 22942 h 16"/>
                <a:gd name="T44" fmla="*/ 11188 w 17"/>
                <a:gd name="T45" fmla="*/ 22942 h 16"/>
                <a:gd name="T46" fmla="*/ 8311 w 17"/>
                <a:gd name="T47" fmla="*/ 22942 h 16"/>
                <a:gd name="T48" fmla="*/ 0 w 17"/>
                <a:gd name="T49" fmla="*/ 26108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6" name="Freeform 59"/>
            <p:cNvSpPr>
              <a:spLocks/>
            </p:cNvSpPr>
            <p:nvPr userDrawn="1"/>
          </p:nvSpPr>
          <p:spPr bwMode="auto">
            <a:xfrm>
              <a:off x="3031" y="2091"/>
              <a:ext cx="4" cy="4"/>
            </a:xfrm>
            <a:custGeom>
              <a:avLst/>
              <a:gdLst>
                <a:gd name="T0" fmla="*/ 0 w 2"/>
                <a:gd name="T1" fmla="*/ 0 h 2"/>
                <a:gd name="T2" fmla="*/ 1024 w 2"/>
                <a:gd name="T3" fmla="*/ 512 h 2"/>
                <a:gd name="T4" fmla="*/ 1024 w 2"/>
                <a:gd name="T5" fmla="*/ 512 h 2"/>
                <a:gd name="T6" fmla="*/ 512 w 2"/>
                <a:gd name="T7" fmla="*/ 1024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7" name="Freeform 60"/>
            <p:cNvSpPr>
              <a:spLocks/>
            </p:cNvSpPr>
            <p:nvPr userDrawn="1"/>
          </p:nvSpPr>
          <p:spPr bwMode="auto">
            <a:xfrm>
              <a:off x="3021" y="2154"/>
              <a:ext cx="48" cy="45"/>
            </a:xfrm>
            <a:custGeom>
              <a:avLst/>
              <a:gdLst>
                <a:gd name="T0" fmla="*/ 5570 w 20"/>
                <a:gd name="T1" fmla="*/ 0 h 19"/>
                <a:gd name="T2" fmla="*/ 5570 w 20"/>
                <a:gd name="T3" fmla="*/ 0 h 19"/>
                <a:gd name="T4" fmla="*/ 0 w 20"/>
                <a:gd name="T5" fmla="*/ 8784 h 19"/>
                <a:gd name="T6" fmla="*/ 18720 w 20"/>
                <a:gd name="T7" fmla="*/ 25932 h 19"/>
                <a:gd name="T8" fmla="*/ 32083 w 20"/>
                <a:gd name="T9" fmla="*/ 25932 h 19"/>
                <a:gd name="T10" fmla="*/ 39341 w 20"/>
                <a:gd name="T11" fmla="*/ 32630 h 19"/>
                <a:gd name="T12" fmla="*/ 39341 w 20"/>
                <a:gd name="T13" fmla="*/ 44652 h 19"/>
                <a:gd name="T14" fmla="*/ 52728 w 20"/>
                <a:gd name="T15" fmla="*/ 30555 h 19"/>
                <a:gd name="T16" fmla="*/ 5570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9" name="Freeform 62"/>
            <p:cNvSpPr>
              <a:spLocks/>
            </p:cNvSpPr>
            <p:nvPr userDrawn="1"/>
          </p:nvSpPr>
          <p:spPr bwMode="auto">
            <a:xfrm>
              <a:off x="3026" y="2190"/>
              <a:ext cx="35" cy="42"/>
            </a:xfrm>
            <a:custGeom>
              <a:avLst/>
              <a:gdLst>
                <a:gd name="T0" fmla="*/ 5957 w 15"/>
                <a:gd name="T1" fmla="*/ 1932 h 18"/>
                <a:gd name="T2" fmla="*/ 7889 w 15"/>
                <a:gd name="T3" fmla="*/ 0 h 18"/>
                <a:gd name="T4" fmla="*/ 0 w 15"/>
                <a:gd name="T5" fmla="*/ 10519 h 18"/>
                <a:gd name="T6" fmla="*/ 24544 w 15"/>
                <a:gd name="T7" fmla="*/ 35014 h 18"/>
                <a:gd name="T8" fmla="*/ 24544 w 15"/>
                <a:gd name="T9" fmla="*/ 35014 h 18"/>
                <a:gd name="T10" fmla="*/ 24544 w 15"/>
                <a:gd name="T11" fmla="*/ 36930 h 18"/>
                <a:gd name="T12" fmla="*/ 30858 w 15"/>
                <a:gd name="T13" fmla="*/ 26297 h 18"/>
                <a:gd name="T14" fmla="*/ 5957 w 15"/>
                <a:gd name="T15" fmla="*/ 1932 h 18"/>
                <a:gd name="T16" fmla="*/ 5957 w 15"/>
                <a:gd name="T17" fmla="*/ 193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24663 h 14"/>
                <a:gd name="T4" fmla="*/ 8125 w 4"/>
                <a:gd name="T5" fmla="*/ 31576 h 14"/>
                <a:gd name="T6" fmla="*/ 15438 w 4"/>
                <a:gd name="T7" fmla="*/ 24663 h 14"/>
                <a:gd name="T8" fmla="*/ 15438 w 4"/>
                <a:gd name="T9" fmla="*/ 8578 h 14"/>
                <a:gd name="T10" fmla="*/ 12238 w 4"/>
                <a:gd name="T11" fmla="*/ 2044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1" name="Freeform 64"/>
            <p:cNvSpPr>
              <a:spLocks/>
            </p:cNvSpPr>
            <p:nvPr userDrawn="1"/>
          </p:nvSpPr>
          <p:spPr bwMode="auto">
            <a:xfrm>
              <a:off x="3033" y="2232"/>
              <a:ext cx="5" cy="17"/>
            </a:xfrm>
            <a:custGeom>
              <a:avLst/>
              <a:gdLst>
                <a:gd name="T0" fmla="*/ 8125 w 2"/>
                <a:gd name="T1" fmla="*/ 11902 h 7"/>
                <a:gd name="T2" fmla="*/ 4895 w 2"/>
                <a:gd name="T3" fmla="*/ 0 h 7"/>
                <a:gd name="T4" fmla="*/ 0 w 2"/>
                <a:gd name="T5" fmla="*/ 11902 h 7"/>
                <a:gd name="T6" fmla="*/ 4895 w 2"/>
                <a:gd name="T7" fmla="*/ 20524 h 7"/>
                <a:gd name="T8" fmla="*/ 8125 w 2"/>
                <a:gd name="T9" fmla="*/ 14367 h 7"/>
                <a:gd name="T10" fmla="*/ 8125 w 2"/>
                <a:gd name="T11" fmla="*/ 11902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120895480"/>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8CB66EE2-46D9-4EC9-9682-064F2FA137E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305875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3111501"/>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fld id="{D68BCCD6-3C3A-46C5-93A2-BFE4B2DC077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56136896"/>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fld id="{9F01516D-425A-439E-A7D3-A417E82CC4D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13313206"/>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fld id="{6AD27769-917E-4F54-B231-1CFEB4B26CB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2542350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fld id="{CE120136-10F1-427F-9178-F8E8BD31F45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53719165"/>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fld id="{B4A5D936-B6E9-4CFB-A83B-FB46A449D2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12374092"/>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49A7FC7E-4F97-471F-8D4B-9BBFF657CA3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97060902"/>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D5E698E2-0297-4FE4-A07B-111F6D9A466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69696787"/>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4CC791E0-E9FE-4247-9A77-F3FF91A2DE1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64446296"/>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78963A17-E11E-4AA4-8449-77EE86888CC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64600651"/>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fld id="{3F1B8CD0-C0EA-42A9-BE67-2542AF0D393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24433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46189"/>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46189"/>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025843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7494183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47688" y="1524000"/>
            <a:ext cx="8316912" cy="4826000"/>
          </a:xfrm>
        </p:spPr>
        <p:txBody>
          <a:bodyPr/>
          <a:lstStyle/>
          <a:p>
            <a:pPr lvl="0"/>
            <a:r>
              <a:rPr lang="en-US" noProof="0" dirty="0" smtClean="0"/>
              <a:t>Click icon to add table</a:t>
            </a:r>
            <a:endParaRPr lang="en-US" noProof="0" dirty="0"/>
          </a:p>
        </p:txBody>
      </p:sp>
      <p:sp>
        <p:nvSpPr>
          <p:cNvPr id="4" name="Rectangle 15"/>
          <p:cNvSpPr>
            <a:spLocks noGrp="1" noChangeArrowheads="1"/>
          </p:cNvSpPr>
          <p:nvPr>
            <p:ph type="sldNum" sz="quarter" idx="10"/>
          </p:nvPr>
        </p:nvSpPr>
        <p:spPr>
          <a:ln/>
        </p:spPr>
        <p:txBody>
          <a:bodyPr/>
          <a:lstStyle>
            <a:lvl1pPr>
              <a:defRPr/>
            </a:lvl1pPr>
          </a:lstStyle>
          <a:p>
            <a:fld id="{39EB57C6-3D3B-40FB-B235-2C585CF314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52233880"/>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47689" y="1524000"/>
            <a:ext cx="4081462"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496301" y="6505575"/>
            <a:ext cx="457200" cy="200025"/>
          </a:xfrm>
        </p:spPr>
        <p:txBody>
          <a:bodyPr/>
          <a:lstStyle>
            <a:lvl1pPr>
              <a:defRPr/>
            </a:lvl1pPr>
          </a:lstStyle>
          <a:p>
            <a:fld id="{AB51987E-09C7-4129-8E88-CD7D0C3E53A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73179056"/>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04674457"/>
      </p:ext>
    </p:extLst>
  </p:cSld>
  <p:clrMapOvr>
    <a:masterClrMapping/>
  </p:clrMapOvr>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3108172"/>
      </p:ext>
    </p:extLst>
  </p:cSld>
  <p:clrMapOvr>
    <a:masterClrMapping/>
  </p:clrMapOvr>
  <p:transition/>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83428931"/>
      </p:ext>
    </p:extLst>
  </p:cSld>
  <p:clrMapOvr>
    <a:masterClrMapping/>
  </p:clrMapOvr>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8446381"/>
      </p:ext>
    </p:extLst>
  </p:cSld>
  <p:clrMapOvr>
    <a:masterClrMapping/>
  </p:clrMapOvr>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7779822"/>
      </p:ext>
    </p:extLst>
  </p:cSld>
  <p:clrMapOvr>
    <a:masterClrMapping/>
  </p:clrMapOvr>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1977437"/>
      </p:ext>
    </p:extLst>
  </p:cSld>
  <p:clrMapOvr>
    <a:masterClrMapping/>
  </p:clrMapOvr>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920669"/>
      </p:ext>
    </p:extLst>
  </p:cSld>
  <p:clrMapOvr>
    <a:masterClrMapping/>
  </p:clrMapOvr>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323812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7434930"/>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0290408"/>
      </p:ext>
    </p:extLst>
  </p:cSld>
  <p:clrMapOvr>
    <a:masterClrMapping/>
  </p:clrMapOvr>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5334693"/>
      </p:ext>
    </p:extLst>
  </p:cSld>
  <p:clrMapOvr>
    <a:masterClrMapping/>
  </p:clrMapOvr>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0"/>
            <a:ext cx="215265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0555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3284712"/>
      </p:ext>
    </p:extLst>
  </p:cSld>
  <p:clrMapOvr>
    <a:masterClrMapping/>
  </p:clrMapOvr>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3632381"/>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0220076"/>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28716"/>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9597591"/>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4759548"/>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7013012"/>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53356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9582728"/>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5615812"/>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6240792"/>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5549511"/>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3926724"/>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1682052"/>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5671779"/>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9" name="Freeform 42"/>
            <p:cNvSpPr>
              <a:spLocks/>
            </p:cNvSpPr>
            <p:nvPr userDrawn="1"/>
          </p:nvSpPr>
          <p:spPr bwMode="auto">
            <a:xfrm>
              <a:off x="2674" y="2079"/>
              <a:ext cx="142" cy="45"/>
            </a:xfrm>
            <a:custGeom>
              <a:avLst/>
              <a:gdLst>
                <a:gd name="T0" fmla="*/ 873 w 60"/>
                <a:gd name="T1" fmla="*/ 18853 h 19"/>
                <a:gd name="T2" fmla="*/ 20708 w 60"/>
                <a:gd name="T3" fmla="*/ 18853 h 19"/>
                <a:gd name="T4" fmla="*/ 27389 w 60"/>
                <a:gd name="T5" fmla="*/ 14971 h 19"/>
                <a:gd name="T6" fmla="*/ 25849 w 60"/>
                <a:gd name="T7" fmla="*/ 7960 h 19"/>
                <a:gd name="T8" fmla="*/ 29545 w 60"/>
                <a:gd name="T9" fmla="*/ 3709 h 19"/>
                <a:gd name="T10" fmla="*/ 33193 w 60"/>
                <a:gd name="T11" fmla="*/ 7960 h 19"/>
                <a:gd name="T12" fmla="*/ 30369 w 60"/>
                <a:gd name="T13" fmla="*/ 14971 h 19"/>
                <a:gd name="T14" fmla="*/ 36520 w 60"/>
                <a:gd name="T15" fmla="*/ 18853 h 19"/>
                <a:gd name="T16" fmla="*/ 55411 w 60"/>
                <a:gd name="T17" fmla="*/ 18853 h 19"/>
                <a:gd name="T18" fmla="*/ 59041 w 60"/>
                <a:gd name="T19" fmla="*/ 18853 h 19"/>
                <a:gd name="T20" fmla="*/ 46181 w 60"/>
                <a:gd name="T21" fmla="*/ 3709 h 19"/>
                <a:gd name="T22" fmla="*/ 29545 w 60"/>
                <a:gd name="T23" fmla="*/ 0 h 19"/>
                <a:gd name="T24" fmla="*/ 11573 w 60"/>
                <a:gd name="T25" fmla="*/ 3709 h 19"/>
                <a:gd name="T26" fmla="*/ 0 w 60"/>
                <a:gd name="T27" fmla="*/ 18853 h 19"/>
                <a:gd name="T28" fmla="*/ 873 w 60"/>
                <a:gd name="T29" fmla="*/ 18853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0" name="Freeform 43"/>
            <p:cNvSpPr>
              <a:spLocks/>
            </p:cNvSpPr>
            <p:nvPr userDrawn="1"/>
          </p:nvSpPr>
          <p:spPr bwMode="auto">
            <a:xfrm>
              <a:off x="2693" y="2093"/>
              <a:ext cx="35" cy="21"/>
            </a:xfrm>
            <a:custGeom>
              <a:avLst/>
              <a:gdLst>
                <a:gd name="T0" fmla="*/ 11270 w 15"/>
                <a:gd name="T1" fmla="*/ 7117 h 9"/>
                <a:gd name="T2" fmla="*/ 828 w 15"/>
                <a:gd name="T3" fmla="*/ 7117 h 9"/>
                <a:gd name="T4" fmla="*/ 0 w 15"/>
                <a:gd name="T5" fmla="*/ 7117 h 9"/>
                <a:gd name="T6" fmla="*/ 11270 w 15"/>
                <a:gd name="T7" fmla="*/ 0 h 9"/>
                <a:gd name="T8" fmla="*/ 11270 w 15"/>
                <a:gd name="T9" fmla="*/ 0 h 9"/>
                <a:gd name="T10" fmla="*/ 11270 w 15"/>
                <a:gd name="T11" fmla="*/ 2553 h 9"/>
                <a:gd name="T12" fmla="*/ 13225 w 15"/>
                <a:gd name="T13" fmla="*/ 7117 h 9"/>
                <a:gd name="T14" fmla="*/ 11270 w 15"/>
                <a:gd name="T15" fmla="*/ 711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1" name="Freeform 44"/>
            <p:cNvSpPr>
              <a:spLocks/>
            </p:cNvSpPr>
            <p:nvPr userDrawn="1"/>
          </p:nvSpPr>
          <p:spPr bwMode="auto">
            <a:xfrm>
              <a:off x="2759" y="2093"/>
              <a:ext cx="35" cy="19"/>
            </a:xfrm>
            <a:custGeom>
              <a:avLst/>
              <a:gdLst>
                <a:gd name="T0" fmla="*/ 1932 w 15"/>
                <a:gd name="T1" fmla="*/ 8077 h 8"/>
                <a:gd name="T2" fmla="*/ 828 w 15"/>
                <a:gd name="T3" fmla="*/ 8077 h 8"/>
                <a:gd name="T4" fmla="*/ 2553 w 15"/>
                <a:gd name="T5" fmla="*/ 3028 h 8"/>
                <a:gd name="T6" fmla="*/ 2553 w 15"/>
                <a:gd name="T7" fmla="*/ 0 h 8"/>
                <a:gd name="T8" fmla="*/ 2553 w 15"/>
                <a:gd name="T9" fmla="*/ 0 h 8"/>
                <a:gd name="T10" fmla="*/ 13225 w 15"/>
                <a:gd name="T11" fmla="*/ 8077 h 8"/>
                <a:gd name="T12" fmla="*/ 13225 w 15"/>
                <a:gd name="T13" fmla="*/ 8077 h 8"/>
                <a:gd name="T14" fmla="*/ 1932 w 15"/>
                <a:gd name="T15" fmla="*/ 8077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2" name="Freeform 45"/>
            <p:cNvSpPr>
              <a:spLocks/>
            </p:cNvSpPr>
            <p:nvPr userDrawn="1"/>
          </p:nvSpPr>
          <p:spPr bwMode="auto">
            <a:xfrm>
              <a:off x="2667" y="2131"/>
              <a:ext cx="66" cy="87"/>
            </a:xfrm>
            <a:custGeom>
              <a:avLst/>
              <a:gdLst>
                <a:gd name="T0" fmla="*/ 26770 w 28"/>
                <a:gd name="T1" fmla="*/ 5589 h 37"/>
                <a:gd name="T2" fmla="*/ 21768 w 28"/>
                <a:gd name="T3" fmla="*/ 856 h 37"/>
                <a:gd name="T4" fmla="*/ 2044 w 28"/>
                <a:gd name="T5" fmla="*/ 0 h 37"/>
                <a:gd name="T6" fmla="*/ 0 w 28"/>
                <a:gd name="T7" fmla="*/ 10273 h 37"/>
                <a:gd name="T8" fmla="*/ 2044 w 28"/>
                <a:gd name="T9" fmla="*/ 23504 h 37"/>
                <a:gd name="T10" fmla="*/ 11357 w 28"/>
                <a:gd name="T11" fmla="*/ 34633 h 37"/>
                <a:gd name="T12" fmla="*/ 13396 w 28"/>
                <a:gd name="T13" fmla="*/ 31757 h 37"/>
                <a:gd name="T14" fmla="*/ 24663 w 28"/>
                <a:gd name="T15" fmla="*/ 12352 h 37"/>
                <a:gd name="T16" fmla="*/ 26770 w 28"/>
                <a:gd name="T17" fmla="*/ 5589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3" name="Freeform 46"/>
            <p:cNvSpPr>
              <a:spLocks/>
            </p:cNvSpPr>
            <p:nvPr userDrawn="1"/>
          </p:nvSpPr>
          <p:spPr bwMode="auto">
            <a:xfrm>
              <a:off x="2676" y="2142"/>
              <a:ext cx="45" cy="59"/>
            </a:xfrm>
            <a:custGeom>
              <a:avLst/>
              <a:gdLst>
                <a:gd name="T0" fmla="*/ 18853 w 19"/>
                <a:gd name="T1" fmla="*/ 3653 h 25"/>
                <a:gd name="T2" fmla="*/ 7960 w 19"/>
                <a:gd name="T3" fmla="*/ 21967 h 25"/>
                <a:gd name="T4" fmla="*/ 7079 w 19"/>
                <a:gd name="T5" fmla="*/ 24015 h 25"/>
                <a:gd name="T6" fmla="*/ 2070 w 19"/>
                <a:gd name="T7" fmla="*/ 15512 h 25"/>
                <a:gd name="T8" fmla="*/ 0 w 19"/>
                <a:gd name="T9" fmla="*/ 5704 h 25"/>
                <a:gd name="T10" fmla="*/ 874 w 19"/>
                <a:gd name="T11" fmla="*/ 0 h 25"/>
                <a:gd name="T12" fmla="*/ 15864 w 19"/>
                <a:gd name="T13" fmla="*/ 868 h 25"/>
                <a:gd name="T14" fmla="*/ 18853 w 19"/>
                <a:gd name="T15" fmla="*/ 2048 h 25"/>
                <a:gd name="T16" fmla="*/ 18853 w 19"/>
                <a:gd name="T17" fmla="*/ 3653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4" name="Freeform 47"/>
            <p:cNvSpPr>
              <a:spLocks/>
            </p:cNvSpPr>
            <p:nvPr userDrawn="1"/>
          </p:nvSpPr>
          <p:spPr bwMode="auto">
            <a:xfrm>
              <a:off x="2757" y="2128"/>
              <a:ext cx="66" cy="90"/>
            </a:xfrm>
            <a:custGeom>
              <a:avLst/>
              <a:gdLst>
                <a:gd name="T0" fmla="*/ 867 w 28"/>
                <a:gd name="T1" fmla="*/ 11612 h 38"/>
                <a:gd name="T2" fmla="*/ 13396 w 28"/>
                <a:gd name="T3" fmla="*/ 35458 h 38"/>
                <a:gd name="T4" fmla="*/ 15442 w 28"/>
                <a:gd name="T5" fmla="*/ 37573 h 38"/>
                <a:gd name="T6" fmla="*/ 23864 w 28"/>
                <a:gd name="T7" fmla="*/ 26837 h 38"/>
                <a:gd name="T8" fmla="*/ 26770 w 28"/>
                <a:gd name="T9" fmla="*/ 11612 h 38"/>
                <a:gd name="T10" fmla="*/ 24663 w 28"/>
                <a:gd name="T11" fmla="*/ 0 h 38"/>
                <a:gd name="T12" fmla="*/ 4818 w 28"/>
                <a:gd name="T13" fmla="*/ 2989 h 38"/>
                <a:gd name="T14" fmla="*/ 0 w 28"/>
                <a:gd name="T15" fmla="*/ 7079 h 38"/>
                <a:gd name="T16" fmla="*/ 867 w 28"/>
                <a:gd name="T17" fmla="*/ 1161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5" name="Freeform 48"/>
            <p:cNvSpPr>
              <a:spLocks/>
            </p:cNvSpPr>
            <p:nvPr userDrawn="1"/>
          </p:nvSpPr>
          <p:spPr bwMode="auto">
            <a:xfrm>
              <a:off x="2768" y="2142"/>
              <a:ext cx="45" cy="59"/>
            </a:xfrm>
            <a:custGeom>
              <a:avLst/>
              <a:gdLst>
                <a:gd name="T0" fmla="*/ 10068 w 19"/>
                <a:gd name="T1" fmla="*/ 21214 h 25"/>
                <a:gd name="T2" fmla="*/ 874 w 19"/>
                <a:gd name="T3" fmla="*/ 3653 h 25"/>
                <a:gd name="T4" fmla="*/ 0 w 19"/>
                <a:gd name="T5" fmla="*/ 2048 h 25"/>
                <a:gd name="T6" fmla="*/ 2070 w 19"/>
                <a:gd name="T7" fmla="*/ 868 h 25"/>
                <a:gd name="T8" fmla="*/ 16766 w 19"/>
                <a:gd name="T9" fmla="*/ 0 h 25"/>
                <a:gd name="T10" fmla="*/ 18853 w 19"/>
                <a:gd name="T11" fmla="*/ 3653 h 25"/>
                <a:gd name="T12" fmla="*/ 16766 w 19"/>
                <a:gd name="T13" fmla="*/ 16258 h 25"/>
                <a:gd name="T14" fmla="*/ 11612 w 19"/>
                <a:gd name="T15" fmla="*/ 24015 h 25"/>
                <a:gd name="T16" fmla="*/ 10068 w 19"/>
                <a:gd name="T17" fmla="*/ 2121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6" name="Freeform 49"/>
            <p:cNvSpPr>
              <a:spLocks/>
            </p:cNvSpPr>
            <p:nvPr userDrawn="1"/>
          </p:nvSpPr>
          <p:spPr bwMode="auto">
            <a:xfrm>
              <a:off x="2702" y="2164"/>
              <a:ext cx="85" cy="73"/>
            </a:xfrm>
            <a:custGeom>
              <a:avLst/>
              <a:gdLst>
                <a:gd name="T0" fmla="*/ 14389 w 36"/>
                <a:gd name="T1" fmla="*/ 2025 h 31"/>
                <a:gd name="T2" fmla="*/ 869 w 36"/>
                <a:gd name="T3" fmla="*/ 21648 h 31"/>
                <a:gd name="T4" fmla="*/ 0 w 36"/>
                <a:gd name="T5" fmla="*/ 23673 h 31"/>
                <a:gd name="T6" fmla="*/ 16285 w 36"/>
                <a:gd name="T7" fmla="*/ 29339 h 31"/>
                <a:gd name="T8" fmla="*/ 26197 w 36"/>
                <a:gd name="T9" fmla="*/ 28442 h 31"/>
                <a:gd name="T10" fmla="*/ 34871 w 36"/>
                <a:gd name="T11" fmla="*/ 23673 h 31"/>
                <a:gd name="T12" fmla="*/ 33974 w 36"/>
                <a:gd name="T13" fmla="*/ 21648 h 31"/>
                <a:gd name="T14" fmla="*/ 20483 w 36"/>
                <a:gd name="T15" fmla="*/ 2746 h 31"/>
                <a:gd name="T16" fmla="*/ 17678 w 36"/>
                <a:gd name="T17" fmla="*/ 0 h 31"/>
                <a:gd name="T18" fmla="*/ 14389 w 36"/>
                <a:gd name="T19" fmla="*/ 202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7" name="Freeform 50"/>
            <p:cNvSpPr>
              <a:spLocks/>
            </p:cNvSpPr>
            <p:nvPr userDrawn="1"/>
          </p:nvSpPr>
          <p:spPr bwMode="auto">
            <a:xfrm>
              <a:off x="2719" y="2180"/>
              <a:ext cx="52" cy="45"/>
            </a:xfrm>
            <a:custGeom>
              <a:avLst/>
              <a:gdLst>
                <a:gd name="T0" fmla="*/ 872 w 22"/>
                <a:gd name="T1" fmla="*/ 13777 h 19"/>
                <a:gd name="T2" fmla="*/ 9956 w 22"/>
                <a:gd name="T3" fmla="*/ 874 h 19"/>
                <a:gd name="T4" fmla="*/ 10615 w 22"/>
                <a:gd name="T5" fmla="*/ 0 h 19"/>
                <a:gd name="T6" fmla="*/ 11513 w 22"/>
                <a:gd name="T7" fmla="*/ 874 h 19"/>
                <a:gd name="T8" fmla="*/ 20575 w 22"/>
                <a:gd name="T9" fmla="*/ 13777 h 19"/>
                <a:gd name="T10" fmla="*/ 21469 w 22"/>
                <a:gd name="T11" fmla="*/ 16766 h 19"/>
                <a:gd name="T12" fmla="*/ 9956 w 22"/>
                <a:gd name="T13" fmla="*/ 18853 h 19"/>
                <a:gd name="T14" fmla="*/ 0 w 22"/>
                <a:gd name="T15" fmla="*/ 15864 h 19"/>
                <a:gd name="T16" fmla="*/ 872 w 22"/>
                <a:gd name="T17" fmla="*/ 1377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8" name="Freeform 51"/>
            <p:cNvSpPr>
              <a:spLocks noEditPoints="1"/>
            </p:cNvSpPr>
            <p:nvPr userDrawn="1"/>
          </p:nvSpPr>
          <p:spPr bwMode="auto">
            <a:xfrm>
              <a:off x="2825" y="2279"/>
              <a:ext cx="24" cy="24"/>
            </a:xfrm>
            <a:custGeom>
              <a:avLst/>
              <a:gdLst>
                <a:gd name="T0" fmla="*/ 967 w 10"/>
                <a:gd name="T1" fmla="*/ 5570 h 10"/>
                <a:gd name="T2" fmla="*/ 5570 w 10"/>
                <a:gd name="T3" fmla="*/ 967 h 10"/>
                <a:gd name="T4" fmla="*/ 10121 w 10"/>
                <a:gd name="T5" fmla="*/ 5570 h 10"/>
                <a:gd name="T6" fmla="*/ 5570 w 10"/>
                <a:gd name="T7" fmla="*/ 10121 h 10"/>
                <a:gd name="T8" fmla="*/ 967 w 10"/>
                <a:gd name="T9" fmla="*/ 5570 h 10"/>
                <a:gd name="T10" fmla="*/ 5570 w 10"/>
                <a:gd name="T11" fmla="*/ 11088 h 10"/>
                <a:gd name="T12" fmla="*/ 11088 w 10"/>
                <a:gd name="T13" fmla="*/ 5570 h 10"/>
                <a:gd name="T14" fmla="*/ 5570 w 10"/>
                <a:gd name="T15" fmla="*/ 0 h 10"/>
                <a:gd name="T16" fmla="*/ 0 w 10"/>
                <a:gd name="T17" fmla="*/ 5570 h 10"/>
                <a:gd name="T18" fmla="*/ 5570 w 10"/>
                <a:gd name="T19" fmla="*/ 11088 h 10"/>
                <a:gd name="T20" fmla="*/ 4620 w 10"/>
                <a:gd name="T21" fmla="*/ 5570 h 10"/>
                <a:gd name="T22" fmla="*/ 5570 w 10"/>
                <a:gd name="T23" fmla="*/ 5570 h 10"/>
                <a:gd name="T24" fmla="*/ 6538 w 10"/>
                <a:gd name="T25" fmla="*/ 8767 h 10"/>
                <a:gd name="T26" fmla="*/ 7800 w 10"/>
                <a:gd name="T27" fmla="*/ 8767 h 10"/>
                <a:gd name="T28" fmla="*/ 6538 w 10"/>
                <a:gd name="T29" fmla="*/ 5570 h 10"/>
                <a:gd name="T30" fmla="*/ 7800 w 10"/>
                <a:gd name="T31" fmla="*/ 4620 h 10"/>
                <a:gd name="T32" fmla="*/ 5570 w 10"/>
                <a:gd name="T33" fmla="*/ 2321 h 10"/>
                <a:gd name="T34" fmla="*/ 3250 w 10"/>
                <a:gd name="T35" fmla="*/ 2321 h 10"/>
                <a:gd name="T36" fmla="*/ 3250 w 10"/>
                <a:gd name="T37" fmla="*/ 8767 h 10"/>
                <a:gd name="T38" fmla="*/ 4620 w 10"/>
                <a:gd name="T39" fmla="*/ 8767 h 10"/>
                <a:gd name="T40" fmla="*/ 4620 w 10"/>
                <a:gd name="T41" fmla="*/ 5570 h 10"/>
                <a:gd name="T42" fmla="*/ 4620 w 10"/>
                <a:gd name="T43" fmla="*/ 5570 h 10"/>
                <a:gd name="T44" fmla="*/ 4620 w 10"/>
                <a:gd name="T45" fmla="*/ 3250 h 10"/>
                <a:gd name="T46" fmla="*/ 5570 w 10"/>
                <a:gd name="T47" fmla="*/ 3250 h 10"/>
                <a:gd name="T48" fmla="*/ 6538 w 10"/>
                <a:gd name="T49" fmla="*/ 4620 h 10"/>
                <a:gd name="T50" fmla="*/ 5570 w 10"/>
                <a:gd name="T51" fmla="*/ 5570 h 10"/>
                <a:gd name="T52" fmla="*/ 4620 w 10"/>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9" name="Freeform 52"/>
            <p:cNvSpPr>
              <a:spLocks noEditPoints="1"/>
            </p:cNvSpPr>
            <p:nvPr userDrawn="1"/>
          </p:nvSpPr>
          <p:spPr bwMode="auto">
            <a:xfrm>
              <a:off x="3099" y="2279"/>
              <a:ext cx="22" cy="24"/>
            </a:xfrm>
            <a:custGeom>
              <a:avLst/>
              <a:gdLst>
                <a:gd name="T0" fmla="*/ 1039 w 9"/>
                <a:gd name="T1" fmla="*/ 5570 h 10"/>
                <a:gd name="T2" fmla="*/ 6209 w 9"/>
                <a:gd name="T3" fmla="*/ 967 h 10"/>
                <a:gd name="T4" fmla="*/ 10457 w 9"/>
                <a:gd name="T5" fmla="*/ 5570 h 10"/>
                <a:gd name="T6" fmla="*/ 6209 w 9"/>
                <a:gd name="T7" fmla="*/ 10121 h 10"/>
                <a:gd name="T8" fmla="*/ 1039 w 9"/>
                <a:gd name="T9" fmla="*/ 5570 h 10"/>
                <a:gd name="T10" fmla="*/ 6209 w 9"/>
                <a:gd name="T11" fmla="*/ 11088 h 10"/>
                <a:gd name="T12" fmla="*/ 11538 w 9"/>
                <a:gd name="T13" fmla="*/ 5570 h 10"/>
                <a:gd name="T14" fmla="*/ 6209 w 9"/>
                <a:gd name="T15" fmla="*/ 0 h 10"/>
                <a:gd name="T16" fmla="*/ 0 w 9"/>
                <a:gd name="T17" fmla="*/ 5570 h 10"/>
                <a:gd name="T18" fmla="*/ 6209 w 9"/>
                <a:gd name="T19" fmla="*/ 11088 h 10"/>
                <a:gd name="T20" fmla="*/ 5138 w 9"/>
                <a:gd name="T21" fmla="*/ 5570 h 10"/>
                <a:gd name="T22" fmla="*/ 6209 w 9"/>
                <a:gd name="T23" fmla="*/ 5570 h 10"/>
                <a:gd name="T24" fmla="*/ 7856 w 9"/>
                <a:gd name="T25" fmla="*/ 8767 h 10"/>
                <a:gd name="T26" fmla="*/ 8998 w 9"/>
                <a:gd name="T27" fmla="*/ 8767 h 10"/>
                <a:gd name="T28" fmla="*/ 6209 w 9"/>
                <a:gd name="T29" fmla="*/ 5570 h 10"/>
                <a:gd name="T30" fmla="*/ 8998 w 9"/>
                <a:gd name="T31" fmla="*/ 4620 h 10"/>
                <a:gd name="T32" fmla="*/ 6209 w 9"/>
                <a:gd name="T33" fmla="*/ 2321 h 10"/>
                <a:gd name="T34" fmla="*/ 3681 w 9"/>
                <a:gd name="T35" fmla="*/ 2321 h 10"/>
                <a:gd name="T36" fmla="*/ 3681 w 9"/>
                <a:gd name="T37" fmla="*/ 8767 h 10"/>
                <a:gd name="T38" fmla="*/ 5138 w 9"/>
                <a:gd name="T39" fmla="*/ 8767 h 10"/>
                <a:gd name="T40" fmla="*/ 5138 w 9"/>
                <a:gd name="T41" fmla="*/ 5570 h 10"/>
                <a:gd name="T42" fmla="*/ 5138 w 9"/>
                <a:gd name="T43" fmla="*/ 5570 h 10"/>
                <a:gd name="T44" fmla="*/ 5138 w 9"/>
                <a:gd name="T45" fmla="*/ 3250 h 10"/>
                <a:gd name="T46" fmla="*/ 6209 w 9"/>
                <a:gd name="T47" fmla="*/ 3250 h 10"/>
                <a:gd name="T48" fmla="*/ 7856 w 9"/>
                <a:gd name="T49" fmla="*/ 4620 h 10"/>
                <a:gd name="T50" fmla="*/ 6209 w 9"/>
                <a:gd name="T51" fmla="*/ 5570 h 10"/>
                <a:gd name="T52" fmla="*/ 5138 w 9"/>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0" name="Freeform 53"/>
            <p:cNvSpPr>
              <a:spLocks/>
            </p:cNvSpPr>
            <p:nvPr userDrawn="1"/>
          </p:nvSpPr>
          <p:spPr bwMode="auto">
            <a:xfrm>
              <a:off x="2927" y="2015"/>
              <a:ext cx="229" cy="290"/>
            </a:xfrm>
            <a:custGeom>
              <a:avLst/>
              <a:gdLst>
                <a:gd name="T0" fmla="*/ 6894 w 97"/>
                <a:gd name="T1" fmla="*/ 0 h 123"/>
                <a:gd name="T2" fmla="*/ 7765 w 97"/>
                <a:gd name="T3" fmla="*/ 0 h 123"/>
                <a:gd name="T4" fmla="*/ 48328 w 97"/>
                <a:gd name="T5" fmla="*/ 9768 h 123"/>
                <a:gd name="T6" fmla="*/ 85894 w 97"/>
                <a:gd name="T7" fmla="*/ 0 h 123"/>
                <a:gd name="T8" fmla="*/ 86541 w 97"/>
                <a:gd name="T9" fmla="*/ 868 h 123"/>
                <a:gd name="T10" fmla="*/ 93656 w 97"/>
                <a:gd name="T11" fmla="*/ 36434 h 123"/>
                <a:gd name="T12" fmla="*/ 48328 w 97"/>
                <a:gd name="T13" fmla="*/ 117509 h 123"/>
                <a:gd name="T14" fmla="*/ 48328 w 97"/>
                <a:gd name="T15" fmla="*/ 117509 h 123"/>
                <a:gd name="T16" fmla="*/ 0 w 97"/>
                <a:gd name="T17" fmla="*/ 32504 h 123"/>
                <a:gd name="T18" fmla="*/ 6894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1" name="Freeform 54"/>
            <p:cNvSpPr>
              <a:spLocks/>
            </p:cNvSpPr>
            <p:nvPr userDrawn="1"/>
          </p:nvSpPr>
          <p:spPr bwMode="auto">
            <a:xfrm>
              <a:off x="2946" y="2043"/>
              <a:ext cx="191" cy="241"/>
            </a:xfrm>
            <a:custGeom>
              <a:avLst/>
              <a:gdLst>
                <a:gd name="T0" fmla="*/ 3648 w 81"/>
                <a:gd name="T1" fmla="*/ 0 h 102"/>
                <a:gd name="T2" fmla="*/ 3648 w 81"/>
                <a:gd name="T3" fmla="*/ 0 h 102"/>
                <a:gd name="T4" fmla="*/ 0 w 81"/>
                <a:gd name="T5" fmla="*/ 24150 h 102"/>
                <a:gd name="T6" fmla="*/ 40039 w 81"/>
                <a:gd name="T7" fmla="*/ 98978 h 102"/>
                <a:gd name="T8" fmla="*/ 40039 w 81"/>
                <a:gd name="T9" fmla="*/ 98978 h 102"/>
                <a:gd name="T10" fmla="*/ 77355 w 81"/>
                <a:gd name="T11" fmla="*/ 27169 h 102"/>
                <a:gd name="T12" fmla="*/ 72533 w 81"/>
                <a:gd name="T13" fmla="*/ 0 h 102"/>
                <a:gd name="T14" fmla="*/ 72533 w 81"/>
                <a:gd name="T15" fmla="*/ 0 h 102"/>
                <a:gd name="T16" fmla="*/ 39360 w 81"/>
                <a:gd name="T17" fmla="*/ 6977 h 102"/>
                <a:gd name="T18" fmla="*/ 3648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2" name="Freeform 55"/>
            <p:cNvSpPr>
              <a:spLocks/>
            </p:cNvSpPr>
            <p:nvPr userDrawn="1"/>
          </p:nvSpPr>
          <p:spPr bwMode="auto">
            <a:xfrm>
              <a:off x="2960" y="2058"/>
              <a:ext cx="165" cy="212"/>
            </a:xfrm>
            <a:custGeom>
              <a:avLst/>
              <a:gdLst>
                <a:gd name="T0" fmla="*/ 2044 w 70"/>
                <a:gd name="T1" fmla="*/ 0 h 90"/>
                <a:gd name="T2" fmla="*/ 2906 w 70"/>
                <a:gd name="T3" fmla="*/ 0 h 90"/>
                <a:gd name="T4" fmla="*/ 34259 w 70"/>
                <a:gd name="T5" fmla="*/ 4772 h 90"/>
                <a:gd name="T6" fmla="*/ 63806 w 70"/>
                <a:gd name="T7" fmla="*/ 0 h 90"/>
                <a:gd name="T8" fmla="*/ 63806 w 70"/>
                <a:gd name="T9" fmla="*/ 860 h 90"/>
                <a:gd name="T10" fmla="*/ 66740 w 70"/>
                <a:gd name="T11" fmla="*/ 19643 h 90"/>
                <a:gd name="T12" fmla="*/ 34259 w 70"/>
                <a:gd name="T13" fmla="*/ 85217 h 90"/>
                <a:gd name="T14" fmla="*/ 34259 w 70"/>
                <a:gd name="T15" fmla="*/ 85217 h 90"/>
                <a:gd name="T16" fmla="*/ 0 w 70"/>
                <a:gd name="T17" fmla="*/ 16901 h 90"/>
                <a:gd name="T18" fmla="*/ 2044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3" name="Freeform 56"/>
            <p:cNvSpPr>
              <a:spLocks/>
            </p:cNvSpPr>
            <p:nvPr userDrawn="1"/>
          </p:nvSpPr>
          <p:spPr bwMode="auto">
            <a:xfrm>
              <a:off x="3031" y="2142"/>
              <a:ext cx="19" cy="22"/>
            </a:xfrm>
            <a:custGeom>
              <a:avLst/>
              <a:gdLst>
                <a:gd name="T0" fmla="*/ 8077 w 8"/>
                <a:gd name="T1" fmla="*/ 11538 h 9"/>
                <a:gd name="T2" fmla="*/ 8077 w 8"/>
                <a:gd name="T3" fmla="*/ 1039 h 9"/>
                <a:gd name="T4" fmla="*/ 926 w 8"/>
                <a:gd name="T5" fmla="*/ 0 h 9"/>
                <a:gd name="T6" fmla="*/ 0 w 8"/>
                <a:gd name="T7" fmla="*/ 1039 h 9"/>
                <a:gd name="T8" fmla="*/ 8077 w 8"/>
                <a:gd name="T9" fmla="*/ 11538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4" name="Freeform 57"/>
            <p:cNvSpPr>
              <a:spLocks/>
            </p:cNvSpPr>
            <p:nvPr userDrawn="1"/>
          </p:nvSpPr>
          <p:spPr bwMode="auto">
            <a:xfrm>
              <a:off x="3000" y="2088"/>
              <a:ext cx="73" cy="73"/>
            </a:xfrm>
            <a:custGeom>
              <a:avLst/>
              <a:gdLst>
                <a:gd name="T0" fmla="*/ 21648 w 31"/>
                <a:gd name="T1" fmla="*/ 23673 h 31"/>
                <a:gd name="T2" fmla="*/ 21648 w 31"/>
                <a:gd name="T3" fmla="*/ 29339 h 31"/>
                <a:gd name="T4" fmla="*/ 29339 w 31"/>
                <a:gd name="T5" fmla="*/ 21648 h 31"/>
                <a:gd name="T6" fmla="*/ 6466 w 31"/>
                <a:gd name="T7" fmla="*/ 8329 h 31"/>
                <a:gd name="T8" fmla="*/ 7691 w 31"/>
                <a:gd name="T9" fmla="*/ 6466 h 31"/>
                <a:gd name="T10" fmla="*/ 12459 w 31"/>
                <a:gd name="T11" fmla="*/ 7691 h 31"/>
                <a:gd name="T12" fmla="*/ 15226 w 31"/>
                <a:gd name="T13" fmla="*/ 6466 h 31"/>
                <a:gd name="T14" fmla="*/ 10420 w 31"/>
                <a:gd name="T15" fmla="*/ 4769 h 31"/>
                <a:gd name="T16" fmla="*/ 10420 w 31"/>
                <a:gd name="T17" fmla="*/ 4769 h 31"/>
                <a:gd name="T18" fmla="*/ 16884 w 31"/>
                <a:gd name="T19" fmla="*/ 3537 h 31"/>
                <a:gd name="T20" fmla="*/ 13957 w 31"/>
                <a:gd name="T21" fmla="*/ 860 h 31"/>
                <a:gd name="T22" fmla="*/ 9716 w 31"/>
                <a:gd name="T23" fmla="*/ 0 h 31"/>
                <a:gd name="T24" fmla="*/ 0 w 31"/>
                <a:gd name="T25" fmla="*/ 8329 h 31"/>
                <a:gd name="T26" fmla="*/ 9716 w 31"/>
                <a:gd name="T27" fmla="*/ 18909 h 31"/>
                <a:gd name="T28" fmla="*/ 16884 w 31"/>
                <a:gd name="T29" fmla="*/ 19613 h 31"/>
                <a:gd name="T30" fmla="*/ 21648 w 31"/>
                <a:gd name="T31" fmla="*/ 23673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5" name="Freeform 58"/>
            <p:cNvSpPr>
              <a:spLocks/>
            </p:cNvSpPr>
            <p:nvPr userDrawn="1"/>
          </p:nvSpPr>
          <p:spPr bwMode="auto">
            <a:xfrm>
              <a:off x="3033" y="2079"/>
              <a:ext cx="40" cy="37"/>
            </a:xfrm>
            <a:custGeom>
              <a:avLst/>
              <a:gdLst>
                <a:gd name="T0" fmla="*/ 0 w 17"/>
                <a:gd name="T1" fmla="*/ 11290 h 16"/>
                <a:gd name="T2" fmla="*/ 0 w 17"/>
                <a:gd name="T3" fmla="*/ 12353 h 16"/>
                <a:gd name="T4" fmla="*/ 7635 w 17"/>
                <a:gd name="T5" fmla="*/ 13160 h 16"/>
                <a:gd name="T6" fmla="*/ 8311 w 17"/>
                <a:gd name="T7" fmla="*/ 13160 h 16"/>
                <a:gd name="T8" fmla="*/ 15944 w 17"/>
                <a:gd name="T9" fmla="*/ 7472 h 16"/>
                <a:gd name="T10" fmla="*/ 15944 w 17"/>
                <a:gd name="T11" fmla="*/ 5691 h 16"/>
                <a:gd name="T12" fmla="*/ 13913 w 17"/>
                <a:gd name="T13" fmla="*/ 3231 h 16"/>
                <a:gd name="T14" fmla="*/ 12412 w 17"/>
                <a:gd name="T15" fmla="*/ 4290 h 16"/>
                <a:gd name="T16" fmla="*/ 9534 w 17"/>
                <a:gd name="T17" fmla="*/ 5691 h 16"/>
                <a:gd name="T18" fmla="*/ 8311 w 17"/>
                <a:gd name="T19" fmla="*/ 6755 h 16"/>
                <a:gd name="T20" fmla="*/ 7635 w 17"/>
                <a:gd name="T21" fmla="*/ 4290 h 16"/>
                <a:gd name="T22" fmla="*/ 5642 w 17"/>
                <a:gd name="T23" fmla="*/ 1855 h 16"/>
                <a:gd name="T24" fmla="*/ 2725 w 17"/>
                <a:gd name="T25" fmla="*/ 802 h 16"/>
                <a:gd name="T26" fmla="*/ 2021 w 17"/>
                <a:gd name="T27" fmla="*/ 0 h 16"/>
                <a:gd name="T28" fmla="*/ 859 w 17"/>
                <a:gd name="T29" fmla="*/ 802 h 16"/>
                <a:gd name="T30" fmla="*/ 859 w 17"/>
                <a:gd name="T31" fmla="*/ 2461 h 16"/>
                <a:gd name="T32" fmla="*/ 5642 w 17"/>
                <a:gd name="T33" fmla="*/ 6755 h 16"/>
                <a:gd name="T34" fmla="*/ 4755 w 17"/>
                <a:gd name="T35" fmla="*/ 8124 h 16"/>
                <a:gd name="T36" fmla="*/ 5642 w 17"/>
                <a:gd name="T37" fmla="*/ 8124 h 16"/>
                <a:gd name="T38" fmla="*/ 6412 w 17"/>
                <a:gd name="T39" fmla="*/ 8866 h 16"/>
                <a:gd name="T40" fmla="*/ 5642 w 17"/>
                <a:gd name="T41" fmla="*/ 9921 h 16"/>
                <a:gd name="T42" fmla="*/ 4755 w 17"/>
                <a:gd name="T43" fmla="*/ 9921 h 16"/>
                <a:gd name="T44" fmla="*/ 4755 w 17"/>
                <a:gd name="T45" fmla="*/ 9921 h 16"/>
                <a:gd name="T46" fmla="*/ 3532 w 17"/>
                <a:gd name="T47" fmla="*/ 9921 h 16"/>
                <a:gd name="T48" fmla="*/ 0 w 17"/>
                <a:gd name="T49" fmla="*/ 1129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6" name="Freeform 59"/>
            <p:cNvSpPr>
              <a:spLocks/>
            </p:cNvSpPr>
            <p:nvPr userDrawn="1"/>
          </p:nvSpPr>
          <p:spPr bwMode="auto">
            <a:xfrm>
              <a:off x="3031" y="2091"/>
              <a:ext cx="4" cy="4"/>
            </a:xfrm>
            <a:custGeom>
              <a:avLst/>
              <a:gdLst>
                <a:gd name="T0" fmla="*/ 0 w 2"/>
                <a:gd name="T1" fmla="*/ 0 h 2"/>
                <a:gd name="T2" fmla="*/ 512 w 2"/>
                <a:gd name="T3" fmla="*/ 256 h 2"/>
                <a:gd name="T4" fmla="*/ 512 w 2"/>
                <a:gd name="T5" fmla="*/ 256 h 2"/>
                <a:gd name="T6" fmla="*/ 256 w 2"/>
                <a:gd name="T7" fmla="*/ 512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7" name="Freeform 60"/>
            <p:cNvSpPr>
              <a:spLocks/>
            </p:cNvSpPr>
            <p:nvPr userDrawn="1"/>
          </p:nvSpPr>
          <p:spPr bwMode="auto">
            <a:xfrm>
              <a:off x="3021" y="2154"/>
              <a:ext cx="48" cy="45"/>
            </a:xfrm>
            <a:custGeom>
              <a:avLst/>
              <a:gdLst>
                <a:gd name="T0" fmla="*/ 2321 w 20"/>
                <a:gd name="T1" fmla="*/ 0 h 19"/>
                <a:gd name="T2" fmla="*/ 2321 w 20"/>
                <a:gd name="T3" fmla="*/ 0 h 19"/>
                <a:gd name="T4" fmla="*/ 0 w 20"/>
                <a:gd name="T5" fmla="*/ 3709 h 19"/>
                <a:gd name="T6" fmla="*/ 7800 w 20"/>
                <a:gd name="T7" fmla="*/ 10949 h 19"/>
                <a:gd name="T8" fmla="*/ 13368 w 20"/>
                <a:gd name="T9" fmla="*/ 10949 h 19"/>
                <a:gd name="T10" fmla="*/ 16392 w 20"/>
                <a:gd name="T11" fmla="*/ 13777 h 19"/>
                <a:gd name="T12" fmla="*/ 16392 w 20"/>
                <a:gd name="T13" fmla="*/ 18853 h 19"/>
                <a:gd name="T14" fmla="*/ 21970 w 20"/>
                <a:gd name="T15" fmla="*/ 12901 h 19"/>
                <a:gd name="T16" fmla="*/ 2321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9" name="Freeform 62"/>
            <p:cNvSpPr>
              <a:spLocks/>
            </p:cNvSpPr>
            <p:nvPr userDrawn="1"/>
          </p:nvSpPr>
          <p:spPr bwMode="auto">
            <a:xfrm>
              <a:off x="3026" y="2190"/>
              <a:ext cx="35" cy="42"/>
            </a:xfrm>
            <a:custGeom>
              <a:avLst/>
              <a:gdLst>
                <a:gd name="T0" fmla="*/ 2553 w 15"/>
                <a:gd name="T1" fmla="*/ 828 h 18"/>
                <a:gd name="T2" fmla="*/ 3381 w 15"/>
                <a:gd name="T3" fmla="*/ 0 h 18"/>
                <a:gd name="T4" fmla="*/ 0 w 15"/>
                <a:gd name="T5" fmla="*/ 4508 h 18"/>
                <a:gd name="T6" fmla="*/ 10519 w 15"/>
                <a:gd name="T7" fmla="*/ 15006 h 18"/>
                <a:gd name="T8" fmla="*/ 10519 w 15"/>
                <a:gd name="T9" fmla="*/ 15006 h 18"/>
                <a:gd name="T10" fmla="*/ 10519 w 15"/>
                <a:gd name="T11" fmla="*/ 15827 h 18"/>
                <a:gd name="T12" fmla="*/ 13225 w 15"/>
                <a:gd name="T13" fmla="*/ 11270 h 18"/>
                <a:gd name="T14" fmla="*/ 2553 w 15"/>
                <a:gd name="T15" fmla="*/ 828 h 18"/>
                <a:gd name="T16" fmla="*/ 2553 w 15"/>
                <a:gd name="T17" fmla="*/ 82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10463 h 14"/>
                <a:gd name="T4" fmla="*/ 3250 w 4"/>
                <a:gd name="T5" fmla="*/ 13396 h 14"/>
                <a:gd name="T6" fmla="*/ 6175 w 4"/>
                <a:gd name="T7" fmla="*/ 10463 h 14"/>
                <a:gd name="T8" fmla="*/ 6175 w 4"/>
                <a:gd name="T9" fmla="*/ 3639 h 14"/>
                <a:gd name="T10" fmla="*/ 4895 w 4"/>
                <a:gd name="T11" fmla="*/ 867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1" name="Freeform 64"/>
            <p:cNvSpPr>
              <a:spLocks/>
            </p:cNvSpPr>
            <p:nvPr userDrawn="1"/>
          </p:nvSpPr>
          <p:spPr bwMode="auto">
            <a:xfrm>
              <a:off x="3033" y="2232"/>
              <a:ext cx="5" cy="17"/>
            </a:xfrm>
            <a:custGeom>
              <a:avLst/>
              <a:gdLst>
                <a:gd name="T0" fmla="*/ 3250 w 2"/>
                <a:gd name="T1" fmla="*/ 4901 h 7"/>
                <a:gd name="T2" fmla="*/ 1958 w 2"/>
                <a:gd name="T3" fmla="*/ 0 h 7"/>
                <a:gd name="T4" fmla="*/ 0 w 2"/>
                <a:gd name="T5" fmla="*/ 4901 h 7"/>
                <a:gd name="T6" fmla="*/ 1958 w 2"/>
                <a:gd name="T7" fmla="*/ 8451 h 7"/>
                <a:gd name="T8" fmla="*/ 3250 w 2"/>
                <a:gd name="T9" fmla="*/ 5916 h 7"/>
                <a:gd name="T10" fmla="*/ 3250 w 2"/>
                <a:gd name="T11" fmla="*/ 4901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3658502343"/>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CFB5559B-41F5-4FC6-8C4D-DED27CDBB0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13525272"/>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91FE4A7F-E7F2-4641-BC56-F1A363311F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6568164"/>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pPr>
              <a:defRPr/>
            </a:pPr>
            <a:fld id="{EC6CB1D0-1119-4AE1-B61B-2C02AF2EAF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2386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9423053"/>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pPr>
              <a:defRPr/>
            </a:pPr>
            <a:fld id="{B378C1C3-9CC3-4176-AA77-55617DAADB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4857972"/>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pPr>
              <a:defRPr/>
            </a:pPr>
            <a:fld id="{7EEB738A-A37C-4F5F-8A73-FE2F9FDB34B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2283129"/>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2B2B0267-7CAF-4D66-9842-89B1AAC3A4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4315693"/>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39C13965-CF54-470E-A1A2-C1463F0C6F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6643087"/>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5E0C168C-0CBF-4660-B43C-F285B71CDA3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7210460"/>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F03B58-6636-42F1-96A4-9BB4C46EFB6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84306241"/>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0303FA17-C01E-4FCD-84E6-FEC42CA721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3658099"/>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608579-E55B-44C4-B062-B282353EF6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3943139"/>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5519181"/>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21408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5308272"/>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3111501"/>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74941830"/>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7434930"/>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9582728"/>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9423053"/>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5308272"/>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3818303"/>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8926222"/>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4259929"/>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833913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3818303"/>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6494765"/>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9072576"/>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9390736"/>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49017240"/>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8911952"/>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4780211"/>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2493665"/>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446038"/>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2204624"/>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71639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8926222"/>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0979319"/>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67231213"/>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1939945"/>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9850537"/>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4855303"/>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8673681"/>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147269"/>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991841"/>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6218606"/>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28590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4259929"/>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1787291"/>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2430764"/>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5536801"/>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5295959"/>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58505863"/>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0243254"/>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1778530"/>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6146" name="Freeform 2"/>
          <p:cNvSpPr>
            <a:spLocks/>
          </p:cNvSpPr>
          <p:nvPr userDrawn="1"/>
        </p:nvSpPr>
        <p:spPr bwMode="auto">
          <a:xfrm>
            <a:off x="103189" y="88907"/>
            <a:ext cx="8934450" cy="6645275"/>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7" name="Freeform 3"/>
          <p:cNvSpPr>
            <a:spLocks/>
          </p:cNvSpPr>
          <p:nvPr userDrawn="1"/>
        </p:nvSpPr>
        <p:spPr bwMode="auto">
          <a:xfrm>
            <a:off x="-19050" y="3733800"/>
            <a:ext cx="9182100" cy="3124200"/>
          </a:xfrm>
          <a:custGeom>
            <a:avLst/>
            <a:gdLst>
              <a:gd name="T0" fmla="*/ 12 w 2880"/>
              <a:gd name="T1" fmla="*/ 952 h 952"/>
              <a:gd name="T2" fmla="*/ 2880 w 2880"/>
              <a:gd name="T3" fmla="*/ 952 h 952"/>
              <a:gd name="T4" fmla="*/ 2880 w 2880"/>
              <a:gd name="T5" fmla="*/ 91 h 952"/>
              <a:gd name="T6" fmla="*/ 0 w 2880"/>
              <a:gd name="T7" fmla="*/ 0 h 952"/>
              <a:gd name="T8" fmla="*/ 12 w 2880"/>
              <a:gd name="T9" fmla="*/ 952 h 952"/>
            </a:gdLst>
            <a:ahLst/>
            <a:cxnLst>
              <a:cxn ang="0">
                <a:pos x="T0" y="T1"/>
              </a:cxn>
              <a:cxn ang="0">
                <a:pos x="T2" y="T3"/>
              </a:cxn>
              <a:cxn ang="0">
                <a:pos x="T4" y="T5"/>
              </a:cxn>
              <a:cxn ang="0">
                <a:pos x="T6" y="T7"/>
              </a:cxn>
              <a:cxn ang="0">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8" name="Freeform 4"/>
          <p:cNvSpPr>
            <a:spLocks/>
          </p:cNvSpPr>
          <p:nvPr userDrawn="1"/>
        </p:nvSpPr>
        <p:spPr bwMode="auto">
          <a:xfrm>
            <a:off x="-28575" y="3740150"/>
            <a:ext cx="9207500" cy="3117850"/>
          </a:xfrm>
          <a:custGeom>
            <a:avLst/>
            <a:gdLst>
              <a:gd name="T0" fmla="*/ 2897 w 2897"/>
              <a:gd name="T1" fmla="*/ 103 h 982"/>
              <a:gd name="T2" fmla="*/ 0 w 2897"/>
              <a:gd name="T3" fmla="*/ 982 h 982"/>
              <a:gd name="T4" fmla="*/ 0 w 2897"/>
              <a:gd name="T5" fmla="*/ 211 h 982"/>
              <a:gd name="T6" fmla="*/ 2897 w 2897"/>
              <a:gd name="T7" fmla="*/ 0 h 982"/>
              <a:gd name="T8" fmla="*/ 2897 w 2897"/>
              <a:gd name="T9" fmla="*/ 103 h 982"/>
            </a:gdLst>
            <a:ahLst/>
            <a:cxnLst>
              <a:cxn ang="0">
                <a:pos x="T0" y="T1"/>
              </a:cxn>
              <a:cxn ang="0">
                <a:pos x="T2" y="T3"/>
              </a:cxn>
              <a:cxn ang="0">
                <a:pos x="T4" y="T5"/>
              </a:cxn>
              <a:cxn ang="0">
                <a:pos x="T6" y="T7"/>
              </a:cxn>
              <a:cxn ang="0">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183" name="Group 39"/>
          <p:cNvGrpSpPr>
            <a:grpSpLocks noChangeAspect="1"/>
          </p:cNvGrpSpPr>
          <p:nvPr userDrawn="1"/>
        </p:nvGrpSpPr>
        <p:grpSpPr bwMode="auto">
          <a:xfrm>
            <a:off x="384175" y="5800726"/>
            <a:ext cx="1092200" cy="573088"/>
            <a:chOff x="2603" y="2015"/>
            <a:chExt cx="553" cy="290"/>
          </a:xfrm>
        </p:grpSpPr>
        <p:sp>
          <p:nvSpPr>
            <p:cNvPr id="6184"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5"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6" name="Freeform 42"/>
            <p:cNvSpPr>
              <a:spLocks/>
            </p:cNvSpPr>
            <p:nvPr userDrawn="1"/>
          </p:nvSpPr>
          <p:spPr bwMode="auto">
            <a:xfrm>
              <a:off x="2674" y="2079"/>
              <a:ext cx="142" cy="45"/>
            </a:xfrm>
            <a:custGeom>
              <a:avLst/>
              <a:gdLst>
                <a:gd name="T0" fmla="*/ 1 w 60"/>
                <a:gd name="T1" fmla="*/ 19 h 19"/>
                <a:gd name="T2" fmla="*/ 21 w 60"/>
                <a:gd name="T3" fmla="*/ 19 h 19"/>
                <a:gd name="T4" fmla="*/ 28 w 60"/>
                <a:gd name="T5" fmla="*/ 15 h 19"/>
                <a:gd name="T6" fmla="*/ 26 w 60"/>
                <a:gd name="T7" fmla="*/ 8 h 19"/>
                <a:gd name="T8" fmla="*/ 30 w 60"/>
                <a:gd name="T9" fmla="*/ 4 h 19"/>
                <a:gd name="T10" fmla="*/ 34 w 60"/>
                <a:gd name="T11" fmla="*/ 8 h 19"/>
                <a:gd name="T12" fmla="*/ 31 w 60"/>
                <a:gd name="T13" fmla="*/ 15 h 19"/>
                <a:gd name="T14" fmla="*/ 37 w 60"/>
                <a:gd name="T15" fmla="*/ 19 h 19"/>
                <a:gd name="T16" fmla="*/ 56 w 60"/>
                <a:gd name="T17" fmla="*/ 19 h 19"/>
                <a:gd name="T18" fmla="*/ 60 w 60"/>
                <a:gd name="T19" fmla="*/ 19 h 19"/>
                <a:gd name="T20" fmla="*/ 47 w 60"/>
                <a:gd name="T21" fmla="*/ 4 h 19"/>
                <a:gd name="T22" fmla="*/ 30 w 60"/>
                <a:gd name="T23" fmla="*/ 0 h 19"/>
                <a:gd name="T24" fmla="*/ 12 w 60"/>
                <a:gd name="T25" fmla="*/ 4 h 19"/>
                <a:gd name="T26" fmla="*/ 0 w 60"/>
                <a:gd name="T27" fmla="*/ 19 h 19"/>
                <a:gd name="T28" fmla="*/ 1 w 60"/>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7" name="Freeform 43"/>
            <p:cNvSpPr>
              <a:spLocks/>
            </p:cNvSpPr>
            <p:nvPr userDrawn="1"/>
          </p:nvSpPr>
          <p:spPr bwMode="auto">
            <a:xfrm>
              <a:off x="2693" y="2093"/>
              <a:ext cx="35" cy="21"/>
            </a:xfrm>
            <a:custGeom>
              <a:avLst/>
              <a:gdLst>
                <a:gd name="T0" fmla="*/ 13 w 15"/>
                <a:gd name="T1" fmla="*/ 8 h 9"/>
                <a:gd name="T2" fmla="*/ 1 w 15"/>
                <a:gd name="T3" fmla="*/ 8 h 9"/>
                <a:gd name="T4" fmla="*/ 0 w 15"/>
                <a:gd name="T5" fmla="*/ 8 h 9"/>
                <a:gd name="T6" fmla="*/ 13 w 15"/>
                <a:gd name="T7" fmla="*/ 0 h 9"/>
                <a:gd name="T8" fmla="*/ 13 w 15"/>
                <a:gd name="T9" fmla="*/ 0 h 9"/>
                <a:gd name="T10" fmla="*/ 13 w 15"/>
                <a:gd name="T11" fmla="*/ 3 h 9"/>
                <a:gd name="T12" fmla="*/ 15 w 15"/>
                <a:gd name="T13" fmla="*/ 8 h 9"/>
                <a:gd name="T14" fmla="*/ 13 w 15"/>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8" name="Freeform 44"/>
            <p:cNvSpPr>
              <a:spLocks/>
            </p:cNvSpPr>
            <p:nvPr userDrawn="1"/>
          </p:nvSpPr>
          <p:spPr bwMode="auto">
            <a:xfrm>
              <a:off x="2759" y="2093"/>
              <a:ext cx="35" cy="19"/>
            </a:xfrm>
            <a:custGeom>
              <a:avLst/>
              <a:gdLst>
                <a:gd name="T0" fmla="*/ 2 w 15"/>
                <a:gd name="T1" fmla="*/ 8 h 8"/>
                <a:gd name="T2" fmla="*/ 1 w 15"/>
                <a:gd name="T3" fmla="*/ 8 h 8"/>
                <a:gd name="T4" fmla="*/ 3 w 15"/>
                <a:gd name="T5" fmla="*/ 3 h 8"/>
                <a:gd name="T6" fmla="*/ 3 w 15"/>
                <a:gd name="T7" fmla="*/ 0 h 8"/>
                <a:gd name="T8" fmla="*/ 3 w 15"/>
                <a:gd name="T9" fmla="*/ 0 h 8"/>
                <a:gd name="T10" fmla="*/ 15 w 15"/>
                <a:gd name="T11" fmla="*/ 8 h 8"/>
                <a:gd name="T12" fmla="*/ 15 w 15"/>
                <a:gd name="T13" fmla="*/ 8 h 8"/>
                <a:gd name="T14" fmla="*/ 2 w 1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9" name="Freeform 45"/>
            <p:cNvSpPr>
              <a:spLocks/>
            </p:cNvSpPr>
            <p:nvPr userDrawn="1"/>
          </p:nvSpPr>
          <p:spPr bwMode="auto">
            <a:xfrm>
              <a:off x="2667" y="2131"/>
              <a:ext cx="66" cy="87"/>
            </a:xfrm>
            <a:custGeom>
              <a:avLst/>
              <a:gdLst>
                <a:gd name="T0" fmla="*/ 28 w 28"/>
                <a:gd name="T1" fmla="*/ 6 h 37"/>
                <a:gd name="T2" fmla="*/ 23 w 28"/>
                <a:gd name="T3" fmla="*/ 1 h 37"/>
                <a:gd name="T4" fmla="*/ 2 w 28"/>
                <a:gd name="T5" fmla="*/ 0 h 37"/>
                <a:gd name="T6" fmla="*/ 0 w 28"/>
                <a:gd name="T7" fmla="*/ 11 h 37"/>
                <a:gd name="T8" fmla="*/ 2 w 28"/>
                <a:gd name="T9" fmla="*/ 25 h 37"/>
                <a:gd name="T10" fmla="*/ 12 w 28"/>
                <a:gd name="T11" fmla="*/ 37 h 37"/>
                <a:gd name="T12" fmla="*/ 14 w 28"/>
                <a:gd name="T13" fmla="*/ 34 h 37"/>
                <a:gd name="T14" fmla="*/ 26 w 28"/>
                <a:gd name="T15" fmla="*/ 13 h 37"/>
                <a:gd name="T16" fmla="*/ 28 w 28"/>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0" name="Freeform 46"/>
            <p:cNvSpPr>
              <a:spLocks/>
            </p:cNvSpPr>
            <p:nvPr userDrawn="1"/>
          </p:nvSpPr>
          <p:spPr bwMode="auto">
            <a:xfrm>
              <a:off x="2676" y="2142"/>
              <a:ext cx="45" cy="59"/>
            </a:xfrm>
            <a:custGeom>
              <a:avLst/>
              <a:gdLst>
                <a:gd name="T0" fmla="*/ 19 w 19"/>
                <a:gd name="T1" fmla="*/ 4 h 25"/>
                <a:gd name="T2" fmla="*/ 8 w 19"/>
                <a:gd name="T3" fmla="*/ 23 h 25"/>
                <a:gd name="T4" fmla="*/ 7 w 19"/>
                <a:gd name="T5" fmla="*/ 25 h 25"/>
                <a:gd name="T6" fmla="*/ 2 w 19"/>
                <a:gd name="T7" fmla="*/ 16 h 25"/>
                <a:gd name="T8" fmla="*/ 0 w 19"/>
                <a:gd name="T9" fmla="*/ 6 h 25"/>
                <a:gd name="T10" fmla="*/ 1 w 19"/>
                <a:gd name="T11" fmla="*/ 0 h 25"/>
                <a:gd name="T12" fmla="*/ 16 w 19"/>
                <a:gd name="T13" fmla="*/ 1 h 25"/>
                <a:gd name="T14" fmla="*/ 19 w 19"/>
                <a:gd name="T15" fmla="*/ 2 h 25"/>
                <a:gd name="T16" fmla="*/ 19 w 19"/>
                <a:gd name="T1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1" name="Freeform 47"/>
            <p:cNvSpPr>
              <a:spLocks/>
            </p:cNvSpPr>
            <p:nvPr userDrawn="1"/>
          </p:nvSpPr>
          <p:spPr bwMode="auto">
            <a:xfrm>
              <a:off x="2757" y="2128"/>
              <a:ext cx="66" cy="90"/>
            </a:xfrm>
            <a:custGeom>
              <a:avLst/>
              <a:gdLst>
                <a:gd name="T0" fmla="*/ 1 w 28"/>
                <a:gd name="T1" fmla="*/ 12 h 38"/>
                <a:gd name="T2" fmla="*/ 14 w 28"/>
                <a:gd name="T3" fmla="*/ 36 h 38"/>
                <a:gd name="T4" fmla="*/ 16 w 28"/>
                <a:gd name="T5" fmla="*/ 38 h 38"/>
                <a:gd name="T6" fmla="*/ 25 w 28"/>
                <a:gd name="T7" fmla="*/ 27 h 38"/>
                <a:gd name="T8" fmla="*/ 28 w 28"/>
                <a:gd name="T9" fmla="*/ 12 h 38"/>
                <a:gd name="T10" fmla="*/ 26 w 28"/>
                <a:gd name="T11" fmla="*/ 0 h 38"/>
                <a:gd name="T12" fmla="*/ 5 w 28"/>
                <a:gd name="T13" fmla="*/ 3 h 38"/>
                <a:gd name="T14" fmla="*/ 0 w 28"/>
                <a:gd name="T15" fmla="*/ 7 h 38"/>
                <a:gd name="T16" fmla="*/ 1 w 28"/>
                <a:gd name="T17"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2" name="Freeform 48"/>
            <p:cNvSpPr>
              <a:spLocks/>
            </p:cNvSpPr>
            <p:nvPr userDrawn="1"/>
          </p:nvSpPr>
          <p:spPr bwMode="auto">
            <a:xfrm>
              <a:off x="2768" y="2142"/>
              <a:ext cx="45" cy="59"/>
            </a:xfrm>
            <a:custGeom>
              <a:avLst/>
              <a:gdLst>
                <a:gd name="T0" fmla="*/ 10 w 19"/>
                <a:gd name="T1" fmla="*/ 22 h 25"/>
                <a:gd name="T2" fmla="*/ 1 w 19"/>
                <a:gd name="T3" fmla="*/ 4 h 25"/>
                <a:gd name="T4" fmla="*/ 0 w 19"/>
                <a:gd name="T5" fmla="*/ 2 h 25"/>
                <a:gd name="T6" fmla="*/ 2 w 19"/>
                <a:gd name="T7" fmla="*/ 1 h 25"/>
                <a:gd name="T8" fmla="*/ 17 w 19"/>
                <a:gd name="T9" fmla="*/ 0 h 25"/>
                <a:gd name="T10" fmla="*/ 19 w 19"/>
                <a:gd name="T11" fmla="*/ 4 h 25"/>
                <a:gd name="T12" fmla="*/ 17 w 19"/>
                <a:gd name="T13" fmla="*/ 17 h 25"/>
                <a:gd name="T14" fmla="*/ 12 w 19"/>
                <a:gd name="T15" fmla="*/ 25 h 25"/>
                <a:gd name="T16" fmla="*/ 10 w 19"/>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3" name="Freeform 49"/>
            <p:cNvSpPr>
              <a:spLocks/>
            </p:cNvSpPr>
            <p:nvPr userDrawn="1"/>
          </p:nvSpPr>
          <p:spPr bwMode="auto">
            <a:xfrm>
              <a:off x="2702" y="2164"/>
              <a:ext cx="85" cy="73"/>
            </a:xfrm>
            <a:custGeom>
              <a:avLst/>
              <a:gdLst>
                <a:gd name="T0" fmla="*/ 15 w 36"/>
                <a:gd name="T1" fmla="*/ 2 h 31"/>
                <a:gd name="T2" fmla="*/ 1 w 36"/>
                <a:gd name="T3" fmla="*/ 23 h 31"/>
                <a:gd name="T4" fmla="*/ 0 w 36"/>
                <a:gd name="T5" fmla="*/ 25 h 31"/>
                <a:gd name="T6" fmla="*/ 17 w 36"/>
                <a:gd name="T7" fmla="*/ 31 h 31"/>
                <a:gd name="T8" fmla="*/ 27 w 36"/>
                <a:gd name="T9" fmla="*/ 30 h 31"/>
                <a:gd name="T10" fmla="*/ 36 w 36"/>
                <a:gd name="T11" fmla="*/ 25 h 31"/>
                <a:gd name="T12" fmla="*/ 35 w 36"/>
                <a:gd name="T13" fmla="*/ 23 h 31"/>
                <a:gd name="T14" fmla="*/ 21 w 36"/>
                <a:gd name="T15" fmla="*/ 3 h 31"/>
                <a:gd name="T16" fmla="*/ 18 w 36"/>
                <a:gd name="T17" fmla="*/ 0 h 31"/>
                <a:gd name="T18" fmla="*/ 15 w 36"/>
                <a:gd name="T19"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4" name="Freeform 50"/>
            <p:cNvSpPr>
              <a:spLocks/>
            </p:cNvSpPr>
            <p:nvPr userDrawn="1"/>
          </p:nvSpPr>
          <p:spPr bwMode="auto">
            <a:xfrm>
              <a:off x="2719" y="2180"/>
              <a:ext cx="52" cy="45"/>
            </a:xfrm>
            <a:custGeom>
              <a:avLst/>
              <a:gdLst>
                <a:gd name="T0" fmla="*/ 1 w 22"/>
                <a:gd name="T1" fmla="*/ 14 h 19"/>
                <a:gd name="T2" fmla="*/ 10 w 22"/>
                <a:gd name="T3" fmla="*/ 1 h 19"/>
                <a:gd name="T4" fmla="*/ 11 w 22"/>
                <a:gd name="T5" fmla="*/ 0 h 19"/>
                <a:gd name="T6" fmla="*/ 12 w 22"/>
                <a:gd name="T7" fmla="*/ 1 h 19"/>
                <a:gd name="T8" fmla="*/ 21 w 22"/>
                <a:gd name="T9" fmla="*/ 14 h 19"/>
                <a:gd name="T10" fmla="*/ 22 w 22"/>
                <a:gd name="T11" fmla="*/ 17 h 19"/>
                <a:gd name="T12" fmla="*/ 10 w 22"/>
                <a:gd name="T13" fmla="*/ 19 h 19"/>
                <a:gd name="T14" fmla="*/ 0 w 22"/>
                <a:gd name="T15" fmla="*/ 16 h 19"/>
                <a:gd name="T16" fmla="*/ 1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5" name="Freeform 51"/>
            <p:cNvSpPr>
              <a:spLocks noEditPoints="1"/>
            </p:cNvSpPr>
            <p:nvPr userDrawn="1"/>
          </p:nvSpPr>
          <p:spPr bwMode="auto">
            <a:xfrm>
              <a:off x="2825" y="2279"/>
              <a:ext cx="24" cy="24"/>
            </a:xfrm>
            <a:custGeom>
              <a:avLst/>
              <a:gdLst>
                <a:gd name="T0" fmla="*/ 1 w 10"/>
                <a:gd name="T1" fmla="*/ 5 h 10"/>
                <a:gd name="T2" fmla="*/ 5 w 10"/>
                <a:gd name="T3" fmla="*/ 1 h 10"/>
                <a:gd name="T4" fmla="*/ 9 w 10"/>
                <a:gd name="T5" fmla="*/ 5 h 10"/>
                <a:gd name="T6" fmla="*/ 5 w 10"/>
                <a:gd name="T7" fmla="*/ 9 h 10"/>
                <a:gd name="T8" fmla="*/ 1 w 10"/>
                <a:gd name="T9" fmla="*/ 5 h 10"/>
                <a:gd name="T10" fmla="*/ 5 w 10"/>
                <a:gd name="T11" fmla="*/ 10 h 10"/>
                <a:gd name="T12" fmla="*/ 10 w 10"/>
                <a:gd name="T13" fmla="*/ 5 h 10"/>
                <a:gd name="T14" fmla="*/ 5 w 10"/>
                <a:gd name="T15" fmla="*/ 0 h 10"/>
                <a:gd name="T16" fmla="*/ 0 w 10"/>
                <a:gd name="T17" fmla="*/ 5 h 10"/>
                <a:gd name="T18" fmla="*/ 5 w 10"/>
                <a:gd name="T19" fmla="*/ 10 h 10"/>
                <a:gd name="T20" fmla="*/ 4 w 10"/>
                <a:gd name="T21" fmla="*/ 5 h 10"/>
                <a:gd name="T22" fmla="*/ 5 w 10"/>
                <a:gd name="T23" fmla="*/ 5 h 10"/>
                <a:gd name="T24" fmla="*/ 6 w 10"/>
                <a:gd name="T25" fmla="*/ 8 h 10"/>
                <a:gd name="T26" fmla="*/ 7 w 10"/>
                <a:gd name="T27" fmla="*/ 8 h 10"/>
                <a:gd name="T28" fmla="*/ 6 w 10"/>
                <a:gd name="T29" fmla="*/ 5 h 10"/>
                <a:gd name="T30" fmla="*/ 7 w 10"/>
                <a:gd name="T31" fmla="*/ 4 h 10"/>
                <a:gd name="T32" fmla="*/ 5 w 10"/>
                <a:gd name="T33" fmla="*/ 2 h 10"/>
                <a:gd name="T34" fmla="*/ 3 w 10"/>
                <a:gd name="T35" fmla="*/ 2 h 10"/>
                <a:gd name="T36" fmla="*/ 3 w 10"/>
                <a:gd name="T37" fmla="*/ 8 h 10"/>
                <a:gd name="T38" fmla="*/ 4 w 10"/>
                <a:gd name="T39" fmla="*/ 8 h 10"/>
                <a:gd name="T40" fmla="*/ 4 w 10"/>
                <a:gd name="T41" fmla="*/ 5 h 10"/>
                <a:gd name="T42" fmla="*/ 4 w 10"/>
                <a:gd name="T43" fmla="*/ 5 h 10"/>
                <a:gd name="T44" fmla="*/ 4 w 10"/>
                <a:gd name="T45" fmla="*/ 3 h 10"/>
                <a:gd name="T46" fmla="*/ 5 w 10"/>
                <a:gd name="T47" fmla="*/ 3 h 10"/>
                <a:gd name="T48" fmla="*/ 6 w 10"/>
                <a:gd name="T49" fmla="*/ 4 h 10"/>
                <a:gd name="T50" fmla="*/ 5 w 10"/>
                <a:gd name="T51" fmla="*/ 5 h 10"/>
                <a:gd name="T52" fmla="*/ 4 w 10"/>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6" name="Freeform 52"/>
            <p:cNvSpPr>
              <a:spLocks noEditPoints="1"/>
            </p:cNvSpPr>
            <p:nvPr userDrawn="1"/>
          </p:nvSpPr>
          <p:spPr bwMode="auto">
            <a:xfrm>
              <a:off x="3099" y="2279"/>
              <a:ext cx="22" cy="24"/>
            </a:xfrm>
            <a:custGeom>
              <a:avLst/>
              <a:gdLst>
                <a:gd name="T0" fmla="*/ 1 w 9"/>
                <a:gd name="T1" fmla="*/ 5 h 10"/>
                <a:gd name="T2" fmla="*/ 5 w 9"/>
                <a:gd name="T3" fmla="*/ 1 h 10"/>
                <a:gd name="T4" fmla="*/ 8 w 9"/>
                <a:gd name="T5" fmla="*/ 5 h 10"/>
                <a:gd name="T6" fmla="*/ 5 w 9"/>
                <a:gd name="T7" fmla="*/ 9 h 10"/>
                <a:gd name="T8" fmla="*/ 1 w 9"/>
                <a:gd name="T9" fmla="*/ 5 h 10"/>
                <a:gd name="T10" fmla="*/ 5 w 9"/>
                <a:gd name="T11" fmla="*/ 10 h 10"/>
                <a:gd name="T12" fmla="*/ 9 w 9"/>
                <a:gd name="T13" fmla="*/ 5 h 10"/>
                <a:gd name="T14" fmla="*/ 5 w 9"/>
                <a:gd name="T15" fmla="*/ 0 h 10"/>
                <a:gd name="T16" fmla="*/ 0 w 9"/>
                <a:gd name="T17" fmla="*/ 5 h 10"/>
                <a:gd name="T18" fmla="*/ 5 w 9"/>
                <a:gd name="T19" fmla="*/ 10 h 10"/>
                <a:gd name="T20" fmla="*/ 4 w 9"/>
                <a:gd name="T21" fmla="*/ 5 h 10"/>
                <a:gd name="T22" fmla="*/ 5 w 9"/>
                <a:gd name="T23" fmla="*/ 5 h 10"/>
                <a:gd name="T24" fmla="*/ 6 w 9"/>
                <a:gd name="T25" fmla="*/ 8 h 10"/>
                <a:gd name="T26" fmla="*/ 7 w 9"/>
                <a:gd name="T27" fmla="*/ 8 h 10"/>
                <a:gd name="T28" fmla="*/ 5 w 9"/>
                <a:gd name="T29" fmla="*/ 5 h 10"/>
                <a:gd name="T30" fmla="*/ 7 w 9"/>
                <a:gd name="T31" fmla="*/ 4 h 10"/>
                <a:gd name="T32" fmla="*/ 5 w 9"/>
                <a:gd name="T33" fmla="*/ 2 h 10"/>
                <a:gd name="T34" fmla="*/ 3 w 9"/>
                <a:gd name="T35" fmla="*/ 2 h 10"/>
                <a:gd name="T36" fmla="*/ 3 w 9"/>
                <a:gd name="T37" fmla="*/ 8 h 10"/>
                <a:gd name="T38" fmla="*/ 4 w 9"/>
                <a:gd name="T39" fmla="*/ 8 h 10"/>
                <a:gd name="T40" fmla="*/ 4 w 9"/>
                <a:gd name="T41" fmla="*/ 5 h 10"/>
                <a:gd name="T42" fmla="*/ 4 w 9"/>
                <a:gd name="T43" fmla="*/ 5 h 10"/>
                <a:gd name="T44" fmla="*/ 4 w 9"/>
                <a:gd name="T45" fmla="*/ 3 h 10"/>
                <a:gd name="T46" fmla="*/ 5 w 9"/>
                <a:gd name="T47" fmla="*/ 3 h 10"/>
                <a:gd name="T48" fmla="*/ 6 w 9"/>
                <a:gd name="T49" fmla="*/ 4 h 10"/>
                <a:gd name="T50" fmla="*/ 5 w 9"/>
                <a:gd name="T51" fmla="*/ 5 h 10"/>
                <a:gd name="T52" fmla="*/ 4 w 9"/>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7" name="Freeform 53"/>
            <p:cNvSpPr>
              <a:spLocks/>
            </p:cNvSpPr>
            <p:nvPr userDrawn="1"/>
          </p:nvSpPr>
          <p:spPr bwMode="auto">
            <a:xfrm>
              <a:off x="2927" y="2015"/>
              <a:ext cx="229" cy="290"/>
            </a:xfrm>
            <a:custGeom>
              <a:avLst/>
              <a:gdLst>
                <a:gd name="T0" fmla="*/ 7 w 97"/>
                <a:gd name="T1" fmla="*/ 0 h 123"/>
                <a:gd name="T2" fmla="*/ 8 w 97"/>
                <a:gd name="T3" fmla="*/ 0 h 123"/>
                <a:gd name="T4" fmla="*/ 50 w 97"/>
                <a:gd name="T5" fmla="*/ 10 h 123"/>
                <a:gd name="T6" fmla="*/ 89 w 97"/>
                <a:gd name="T7" fmla="*/ 0 h 123"/>
                <a:gd name="T8" fmla="*/ 90 w 97"/>
                <a:gd name="T9" fmla="*/ 1 h 123"/>
                <a:gd name="T10" fmla="*/ 97 w 97"/>
                <a:gd name="T11" fmla="*/ 38 h 123"/>
                <a:gd name="T12" fmla="*/ 50 w 97"/>
                <a:gd name="T13" fmla="*/ 123 h 123"/>
                <a:gd name="T14" fmla="*/ 50 w 97"/>
                <a:gd name="T15" fmla="*/ 123 h 123"/>
                <a:gd name="T16" fmla="*/ 0 w 97"/>
                <a:gd name="T17" fmla="*/ 34 h 123"/>
                <a:gd name="T18" fmla="*/ 7 w 97"/>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8" name="Freeform 54"/>
            <p:cNvSpPr>
              <a:spLocks/>
            </p:cNvSpPr>
            <p:nvPr userDrawn="1"/>
          </p:nvSpPr>
          <p:spPr bwMode="auto">
            <a:xfrm>
              <a:off x="2946" y="2043"/>
              <a:ext cx="191" cy="241"/>
            </a:xfrm>
            <a:custGeom>
              <a:avLst/>
              <a:gdLst>
                <a:gd name="T0" fmla="*/ 4 w 81"/>
                <a:gd name="T1" fmla="*/ 0 h 102"/>
                <a:gd name="T2" fmla="*/ 4 w 81"/>
                <a:gd name="T3" fmla="*/ 0 h 102"/>
                <a:gd name="T4" fmla="*/ 0 w 81"/>
                <a:gd name="T5" fmla="*/ 25 h 102"/>
                <a:gd name="T6" fmla="*/ 42 w 81"/>
                <a:gd name="T7" fmla="*/ 102 h 102"/>
                <a:gd name="T8" fmla="*/ 42 w 81"/>
                <a:gd name="T9" fmla="*/ 102 h 102"/>
                <a:gd name="T10" fmla="*/ 81 w 81"/>
                <a:gd name="T11" fmla="*/ 28 h 102"/>
                <a:gd name="T12" fmla="*/ 76 w 81"/>
                <a:gd name="T13" fmla="*/ 0 h 102"/>
                <a:gd name="T14" fmla="*/ 76 w 81"/>
                <a:gd name="T15" fmla="*/ 0 h 102"/>
                <a:gd name="T16" fmla="*/ 41 w 81"/>
                <a:gd name="T17" fmla="*/ 7 h 102"/>
                <a:gd name="T18" fmla="*/ 4 w 81"/>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9" name="Freeform 55"/>
            <p:cNvSpPr>
              <a:spLocks/>
            </p:cNvSpPr>
            <p:nvPr userDrawn="1"/>
          </p:nvSpPr>
          <p:spPr bwMode="auto">
            <a:xfrm>
              <a:off x="2960" y="2058"/>
              <a:ext cx="165" cy="212"/>
            </a:xfrm>
            <a:custGeom>
              <a:avLst/>
              <a:gdLst>
                <a:gd name="T0" fmla="*/ 2 w 70"/>
                <a:gd name="T1" fmla="*/ 0 h 90"/>
                <a:gd name="T2" fmla="*/ 3 w 70"/>
                <a:gd name="T3" fmla="*/ 0 h 90"/>
                <a:gd name="T4" fmla="*/ 36 w 70"/>
                <a:gd name="T5" fmla="*/ 5 h 90"/>
                <a:gd name="T6" fmla="*/ 67 w 70"/>
                <a:gd name="T7" fmla="*/ 0 h 90"/>
                <a:gd name="T8" fmla="*/ 67 w 70"/>
                <a:gd name="T9" fmla="*/ 1 h 90"/>
                <a:gd name="T10" fmla="*/ 70 w 70"/>
                <a:gd name="T11" fmla="*/ 21 h 90"/>
                <a:gd name="T12" fmla="*/ 36 w 70"/>
                <a:gd name="T13" fmla="*/ 90 h 90"/>
                <a:gd name="T14" fmla="*/ 36 w 70"/>
                <a:gd name="T15" fmla="*/ 90 h 90"/>
                <a:gd name="T16" fmla="*/ 0 w 70"/>
                <a:gd name="T17" fmla="*/ 18 h 90"/>
                <a:gd name="T18" fmla="*/ 2 w 70"/>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0" name="Freeform 56"/>
            <p:cNvSpPr>
              <a:spLocks/>
            </p:cNvSpPr>
            <p:nvPr userDrawn="1"/>
          </p:nvSpPr>
          <p:spPr bwMode="auto">
            <a:xfrm>
              <a:off x="3031" y="2142"/>
              <a:ext cx="19" cy="22"/>
            </a:xfrm>
            <a:custGeom>
              <a:avLst/>
              <a:gdLst>
                <a:gd name="T0" fmla="*/ 8 w 8"/>
                <a:gd name="T1" fmla="*/ 9 h 9"/>
                <a:gd name="T2" fmla="*/ 8 w 8"/>
                <a:gd name="T3" fmla="*/ 1 h 9"/>
                <a:gd name="T4" fmla="*/ 1 w 8"/>
                <a:gd name="T5" fmla="*/ 0 h 9"/>
                <a:gd name="T6" fmla="*/ 0 w 8"/>
                <a:gd name="T7" fmla="*/ 1 h 9"/>
                <a:gd name="T8" fmla="*/ 8 w 8"/>
                <a:gd name="T9" fmla="*/ 9 h 9"/>
              </a:gdLst>
              <a:ahLst/>
              <a:cxnLst>
                <a:cxn ang="0">
                  <a:pos x="T0" y="T1"/>
                </a:cxn>
                <a:cxn ang="0">
                  <a:pos x="T2" y="T3"/>
                </a:cxn>
                <a:cxn ang="0">
                  <a:pos x="T4" y="T5"/>
                </a:cxn>
                <a:cxn ang="0">
                  <a:pos x="T6" y="T7"/>
                </a:cxn>
                <a:cxn ang="0">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1" name="Freeform 57"/>
            <p:cNvSpPr>
              <a:spLocks/>
            </p:cNvSpPr>
            <p:nvPr userDrawn="1"/>
          </p:nvSpPr>
          <p:spPr bwMode="auto">
            <a:xfrm>
              <a:off x="3000" y="2088"/>
              <a:ext cx="73" cy="73"/>
            </a:xfrm>
            <a:custGeom>
              <a:avLst/>
              <a:gdLst>
                <a:gd name="T0" fmla="*/ 23 w 31"/>
                <a:gd name="T1" fmla="*/ 25 h 31"/>
                <a:gd name="T2" fmla="*/ 23 w 31"/>
                <a:gd name="T3" fmla="*/ 31 h 31"/>
                <a:gd name="T4" fmla="*/ 31 w 31"/>
                <a:gd name="T5" fmla="*/ 23 h 31"/>
                <a:gd name="T6" fmla="*/ 7 w 31"/>
                <a:gd name="T7" fmla="*/ 9 h 31"/>
                <a:gd name="T8" fmla="*/ 8 w 31"/>
                <a:gd name="T9" fmla="*/ 7 h 31"/>
                <a:gd name="T10" fmla="*/ 13 w 31"/>
                <a:gd name="T11" fmla="*/ 8 h 31"/>
                <a:gd name="T12" fmla="*/ 16 w 31"/>
                <a:gd name="T13" fmla="*/ 7 h 31"/>
                <a:gd name="T14" fmla="*/ 11 w 31"/>
                <a:gd name="T15" fmla="*/ 5 h 31"/>
                <a:gd name="T16" fmla="*/ 11 w 31"/>
                <a:gd name="T17" fmla="*/ 5 h 31"/>
                <a:gd name="T18" fmla="*/ 18 w 31"/>
                <a:gd name="T19" fmla="*/ 4 h 31"/>
                <a:gd name="T20" fmla="*/ 15 w 31"/>
                <a:gd name="T21" fmla="*/ 1 h 31"/>
                <a:gd name="T22" fmla="*/ 10 w 31"/>
                <a:gd name="T23" fmla="*/ 0 h 31"/>
                <a:gd name="T24" fmla="*/ 0 w 31"/>
                <a:gd name="T25" fmla="*/ 9 h 31"/>
                <a:gd name="T26" fmla="*/ 10 w 31"/>
                <a:gd name="T27" fmla="*/ 20 h 31"/>
                <a:gd name="T28" fmla="*/ 18 w 31"/>
                <a:gd name="T29" fmla="*/ 21 h 31"/>
                <a:gd name="T30" fmla="*/ 23 w 31"/>
                <a:gd name="T31"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2" name="Freeform 58"/>
            <p:cNvSpPr>
              <a:spLocks/>
            </p:cNvSpPr>
            <p:nvPr userDrawn="1"/>
          </p:nvSpPr>
          <p:spPr bwMode="auto">
            <a:xfrm>
              <a:off x="3033" y="2079"/>
              <a:ext cx="40" cy="37"/>
            </a:xfrm>
            <a:custGeom>
              <a:avLst/>
              <a:gdLst>
                <a:gd name="T0" fmla="*/ 0 w 17"/>
                <a:gd name="T1" fmla="*/ 14 h 16"/>
                <a:gd name="T2" fmla="*/ 0 w 17"/>
                <a:gd name="T3" fmla="*/ 15 h 16"/>
                <a:gd name="T4" fmla="*/ 8 w 17"/>
                <a:gd name="T5" fmla="*/ 16 h 16"/>
                <a:gd name="T6" fmla="*/ 9 w 17"/>
                <a:gd name="T7" fmla="*/ 16 h 16"/>
                <a:gd name="T8" fmla="*/ 17 w 17"/>
                <a:gd name="T9" fmla="*/ 9 h 16"/>
                <a:gd name="T10" fmla="*/ 17 w 17"/>
                <a:gd name="T11" fmla="*/ 7 h 16"/>
                <a:gd name="T12" fmla="*/ 15 w 17"/>
                <a:gd name="T13" fmla="*/ 4 h 16"/>
                <a:gd name="T14" fmla="*/ 13 w 17"/>
                <a:gd name="T15" fmla="*/ 5 h 16"/>
                <a:gd name="T16" fmla="*/ 10 w 17"/>
                <a:gd name="T17" fmla="*/ 7 h 16"/>
                <a:gd name="T18" fmla="*/ 9 w 17"/>
                <a:gd name="T19" fmla="*/ 8 h 16"/>
                <a:gd name="T20" fmla="*/ 8 w 17"/>
                <a:gd name="T21" fmla="*/ 5 h 16"/>
                <a:gd name="T22" fmla="*/ 6 w 17"/>
                <a:gd name="T23" fmla="*/ 2 h 16"/>
                <a:gd name="T24" fmla="*/ 3 w 17"/>
                <a:gd name="T25" fmla="*/ 1 h 16"/>
                <a:gd name="T26" fmla="*/ 2 w 17"/>
                <a:gd name="T27" fmla="*/ 0 h 16"/>
                <a:gd name="T28" fmla="*/ 1 w 17"/>
                <a:gd name="T29" fmla="*/ 1 h 16"/>
                <a:gd name="T30" fmla="*/ 1 w 17"/>
                <a:gd name="T31" fmla="*/ 3 h 16"/>
                <a:gd name="T32" fmla="*/ 6 w 17"/>
                <a:gd name="T33" fmla="*/ 8 h 16"/>
                <a:gd name="T34" fmla="*/ 5 w 17"/>
                <a:gd name="T35" fmla="*/ 10 h 16"/>
                <a:gd name="T36" fmla="*/ 6 w 17"/>
                <a:gd name="T37" fmla="*/ 10 h 16"/>
                <a:gd name="T38" fmla="*/ 7 w 17"/>
                <a:gd name="T39" fmla="*/ 11 h 16"/>
                <a:gd name="T40" fmla="*/ 6 w 17"/>
                <a:gd name="T41" fmla="*/ 12 h 16"/>
                <a:gd name="T42" fmla="*/ 5 w 17"/>
                <a:gd name="T43" fmla="*/ 12 h 16"/>
                <a:gd name="T44" fmla="*/ 5 w 17"/>
                <a:gd name="T45" fmla="*/ 12 h 16"/>
                <a:gd name="T46" fmla="*/ 4 w 17"/>
                <a:gd name="T47" fmla="*/ 12 h 16"/>
                <a:gd name="T48" fmla="*/ 0 w 17"/>
                <a:gd name="T4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3" name="Freeform 59"/>
            <p:cNvSpPr>
              <a:spLocks/>
            </p:cNvSpPr>
            <p:nvPr userDrawn="1"/>
          </p:nvSpPr>
          <p:spPr bwMode="auto">
            <a:xfrm>
              <a:off x="3031" y="2091"/>
              <a:ext cx="4" cy="4"/>
            </a:xfrm>
            <a:custGeom>
              <a:avLst/>
              <a:gdLst>
                <a:gd name="T0" fmla="*/ 0 w 2"/>
                <a:gd name="T1" fmla="*/ 0 h 2"/>
                <a:gd name="T2" fmla="*/ 2 w 2"/>
                <a:gd name="T3" fmla="*/ 1 h 2"/>
                <a:gd name="T4" fmla="*/ 2 w 2"/>
                <a:gd name="T5" fmla="*/ 1 h 2"/>
                <a:gd name="T6" fmla="*/ 1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4" name="Freeform 60"/>
            <p:cNvSpPr>
              <a:spLocks/>
            </p:cNvSpPr>
            <p:nvPr userDrawn="1"/>
          </p:nvSpPr>
          <p:spPr bwMode="auto">
            <a:xfrm>
              <a:off x="3021" y="2154"/>
              <a:ext cx="48" cy="45"/>
            </a:xfrm>
            <a:custGeom>
              <a:avLst/>
              <a:gdLst>
                <a:gd name="T0" fmla="*/ 2 w 20"/>
                <a:gd name="T1" fmla="*/ 0 h 19"/>
                <a:gd name="T2" fmla="*/ 2 w 20"/>
                <a:gd name="T3" fmla="*/ 0 h 19"/>
                <a:gd name="T4" fmla="*/ 0 w 20"/>
                <a:gd name="T5" fmla="*/ 4 h 19"/>
                <a:gd name="T6" fmla="*/ 7 w 20"/>
                <a:gd name="T7" fmla="*/ 11 h 19"/>
                <a:gd name="T8" fmla="*/ 12 w 20"/>
                <a:gd name="T9" fmla="*/ 11 h 19"/>
                <a:gd name="T10" fmla="*/ 15 w 20"/>
                <a:gd name="T11" fmla="*/ 14 h 19"/>
                <a:gd name="T12" fmla="*/ 15 w 20"/>
                <a:gd name="T13" fmla="*/ 19 h 19"/>
                <a:gd name="T14" fmla="*/ 20 w 20"/>
                <a:gd name="T15" fmla="*/ 13 h 19"/>
                <a:gd name="T16" fmla="*/ 2 w 20"/>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5"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Lst>
              <a:ahLst/>
              <a:cxnLst>
                <a:cxn ang="0">
                  <a:pos x="T0" y="T1"/>
                </a:cxn>
                <a:cxn ang="0">
                  <a:pos x="T2" y="T3"/>
                </a:cxn>
                <a:cxn ang="0">
                  <a:pos x="T4" y="T5"/>
                </a:cxn>
                <a:cxn ang="0">
                  <a:pos x="T6" y="T7"/>
                </a:cxn>
                <a:cxn ang="0">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6" name="Freeform 62"/>
            <p:cNvSpPr>
              <a:spLocks/>
            </p:cNvSpPr>
            <p:nvPr userDrawn="1"/>
          </p:nvSpPr>
          <p:spPr bwMode="auto">
            <a:xfrm>
              <a:off x="3026" y="2190"/>
              <a:ext cx="35" cy="42"/>
            </a:xfrm>
            <a:custGeom>
              <a:avLst/>
              <a:gdLst>
                <a:gd name="T0" fmla="*/ 3 w 15"/>
                <a:gd name="T1" fmla="*/ 1 h 18"/>
                <a:gd name="T2" fmla="*/ 4 w 15"/>
                <a:gd name="T3" fmla="*/ 0 h 18"/>
                <a:gd name="T4" fmla="*/ 0 w 15"/>
                <a:gd name="T5" fmla="*/ 5 h 18"/>
                <a:gd name="T6" fmla="*/ 12 w 15"/>
                <a:gd name="T7" fmla="*/ 17 h 18"/>
                <a:gd name="T8" fmla="*/ 12 w 15"/>
                <a:gd name="T9" fmla="*/ 17 h 18"/>
                <a:gd name="T10" fmla="*/ 12 w 15"/>
                <a:gd name="T11" fmla="*/ 18 h 18"/>
                <a:gd name="T12" fmla="*/ 15 w 15"/>
                <a:gd name="T13" fmla="*/ 13 h 18"/>
                <a:gd name="T14" fmla="*/ 3 w 15"/>
                <a:gd name="T15" fmla="*/ 1 h 18"/>
                <a:gd name="T16" fmla="*/ 3 w 15"/>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7" name="Freeform 63"/>
            <p:cNvSpPr>
              <a:spLocks/>
            </p:cNvSpPr>
            <p:nvPr userDrawn="1"/>
          </p:nvSpPr>
          <p:spPr bwMode="auto">
            <a:xfrm>
              <a:off x="3040" y="2223"/>
              <a:ext cx="10" cy="33"/>
            </a:xfrm>
            <a:custGeom>
              <a:avLst/>
              <a:gdLst>
                <a:gd name="T0" fmla="*/ 0 w 4"/>
                <a:gd name="T1" fmla="*/ 0 h 14"/>
                <a:gd name="T2" fmla="*/ 0 w 4"/>
                <a:gd name="T3" fmla="*/ 11 h 14"/>
                <a:gd name="T4" fmla="*/ 2 w 4"/>
                <a:gd name="T5" fmla="*/ 14 h 14"/>
                <a:gd name="T6" fmla="*/ 4 w 4"/>
                <a:gd name="T7" fmla="*/ 11 h 14"/>
                <a:gd name="T8" fmla="*/ 4 w 4"/>
                <a:gd name="T9" fmla="*/ 4 h 14"/>
                <a:gd name="T10" fmla="*/ 3 w 4"/>
                <a:gd name="T11" fmla="*/ 1 h 14"/>
                <a:gd name="T12" fmla="*/ 0 w 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8" name="Freeform 64"/>
            <p:cNvSpPr>
              <a:spLocks/>
            </p:cNvSpPr>
            <p:nvPr userDrawn="1"/>
          </p:nvSpPr>
          <p:spPr bwMode="auto">
            <a:xfrm>
              <a:off x="3033" y="2232"/>
              <a:ext cx="5" cy="17"/>
            </a:xfrm>
            <a:custGeom>
              <a:avLst/>
              <a:gdLst>
                <a:gd name="T0" fmla="*/ 2 w 2"/>
                <a:gd name="T1" fmla="*/ 4 h 7"/>
                <a:gd name="T2" fmla="*/ 1 w 2"/>
                <a:gd name="T3" fmla="*/ 0 h 7"/>
                <a:gd name="T4" fmla="*/ 0 w 2"/>
                <a:gd name="T5" fmla="*/ 4 h 7"/>
                <a:gd name="T6" fmla="*/ 1 w 2"/>
                <a:gd name="T7" fmla="*/ 7 h 7"/>
                <a:gd name="T8" fmla="*/ 2 w 2"/>
                <a:gd name="T9" fmla="*/ 5 h 7"/>
                <a:gd name="T10" fmla="*/ 2 w 2"/>
                <a:gd name="T11" fmla="*/ 4 h 7"/>
              </a:gdLst>
              <a:ahLst/>
              <a:cxnLst>
                <a:cxn ang="0">
                  <a:pos x="T0" y="T1"/>
                </a:cxn>
                <a:cxn ang="0">
                  <a:pos x="T2" y="T3"/>
                </a:cxn>
                <a:cxn ang="0">
                  <a:pos x="T4" y="T5"/>
                </a:cxn>
                <a:cxn ang="0">
                  <a:pos x="T6" y="T7"/>
                </a:cxn>
                <a:cxn ang="0">
                  <a:pos x="T8" y="T9"/>
                </a:cxn>
                <a:cxn ang="0">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pic>
        <p:nvPicPr>
          <p:cNvPr id="6217" name="Picture 7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956550"/>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EDF76F1-3ADF-4FF3-BBE1-21AFC1841CD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35997566"/>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817B59D-71DD-4F2B-B9E4-5BA463B755A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509845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83391324"/>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6C61F49-8CB0-4A24-842A-D81DBFBCC9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78573265"/>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8BD3891-CA03-4F0A-A7DB-2E19A50AFF3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30710412"/>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1794AD0-A8AF-4149-86AC-681EB08F093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71728850"/>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7DF00EC-B206-47B2-A6CC-C472C79DD81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38148788"/>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7EE0F7F-2E36-4B62-B8BC-57DE6628369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53383480"/>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8DFAB88-3A06-4CA5-ABE7-E13840FCED9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26407858"/>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C477533-F9E0-49EB-9CAE-BED2B8A0302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84437985"/>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BEBFF8F-1A5E-4C08-8DEF-14B1F6E5209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55978320"/>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9" name="Freeform 42"/>
            <p:cNvSpPr>
              <a:spLocks/>
            </p:cNvSpPr>
            <p:nvPr userDrawn="1"/>
          </p:nvSpPr>
          <p:spPr bwMode="auto">
            <a:xfrm>
              <a:off x="2674" y="2079"/>
              <a:ext cx="142" cy="45"/>
            </a:xfrm>
            <a:custGeom>
              <a:avLst/>
              <a:gdLst>
                <a:gd name="T0" fmla="*/ 2066 w 60"/>
                <a:gd name="T1" fmla="*/ 44652 h 19"/>
                <a:gd name="T2" fmla="*/ 49009 w 60"/>
                <a:gd name="T3" fmla="*/ 44652 h 19"/>
                <a:gd name="T4" fmla="*/ 64821 w 60"/>
                <a:gd name="T5" fmla="*/ 35458 h 19"/>
                <a:gd name="T6" fmla="*/ 61176 w 60"/>
                <a:gd name="T7" fmla="*/ 18853 h 19"/>
                <a:gd name="T8" fmla="*/ 69923 w 60"/>
                <a:gd name="T9" fmla="*/ 8784 h 19"/>
                <a:gd name="T10" fmla="*/ 78557 w 60"/>
                <a:gd name="T11" fmla="*/ 18853 h 19"/>
                <a:gd name="T12" fmla="*/ 71873 w 60"/>
                <a:gd name="T13" fmla="*/ 35458 h 19"/>
                <a:gd name="T14" fmla="*/ 86431 w 60"/>
                <a:gd name="T15" fmla="*/ 44652 h 19"/>
                <a:gd name="T16" fmla="*/ 131139 w 60"/>
                <a:gd name="T17" fmla="*/ 44652 h 19"/>
                <a:gd name="T18" fmla="*/ 139730 w 60"/>
                <a:gd name="T19" fmla="*/ 44652 h 19"/>
                <a:gd name="T20" fmla="*/ 109295 w 60"/>
                <a:gd name="T21" fmla="*/ 8784 h 19"/>
                <a:gd name="T22" fmla="*/ 69923 w 60"/>
                <a:gd name="T23" fmla="*/ 0 h 19"/>
                <a:gd name="T24" fmla="*/ 27389 w 60"/>
                <a:gd name="T25" fmla="*/ 8784 h 19"/>
                <a:gd name="T26" fmla="*/ 0 w 60"/>
                <a:gd name="T27" fmla="*/ 44652 h 19"/>
                <a:gd name="T28" fmla="*/ 2066 w 60"/>
                <a:gd name="T29" fmla="*/ 44652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 name="Freeform 43"/>
            <p:cNvSpPr>
              <a:spLocks/>
            </p:cNvSpPr>
            <p:nvPr userDrawn="1"/>
          </p:nvSpPr>
          <p:spPr bwMode="auto">
            <a:xfrm>
              <a:off x="2693" y="2093"/>
              <a:ext cx="35" cy="21"/>
            </a:xfrm>
            <a:custGeom>
              <a:avLst/>
              <a:gdLst>
                <a:gd name="T0" fmla="*/ 26297 w 15"/>
                <a:gd name="T1" fmla="*/ 16606 h 9"/>
                <a:gd name="T2" fmla="*/ 1932 w 15"/>
                <a:gd name="T3" fmla="*/ 16606 h 9"/>
                <a:gd name="T4" fmla="*/ 0 w 15"/>
                <a:gd name="T5" fmla="*/ 16606 h 9"/>
                <a:gd name="T6" fmla="*/ 26297 w 15"/>
                <a:gd name="T7" fmla="*/ 0 h 9"/>
                <a:gd name="T8" fmla="*/ 26297 w 15"/>
                <a:gd name="T9" fmla="*/ 0 h 9"/>
                <a:gd name="T10" fmla="*/ 26297 w 15"/>
                <a:gd name="T11" fmla="*/ 5957 h 9"/>
                <a:gd name="T12" fmla="*/ 30858 w 15"/>
                <a:gd name="T13" fmla="*/ 16606 h 9"/>
                <a:gd name="T14" fmla="*/ 26297 w 15"/>
                <a:gd name="T15" fmla="*/ 16606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1" name="Freeform 44"/>
            <p:cNvSpPr>
              <a:spLocks/>
            </p:cNvSpPr>
            <p:nvPr userDrawn="1"/>
          </p:nvSpPr>
          <p:spPr bwMode="auto">
            <a:xfrm>
              <a:off x="2759" y="2093"/>
              <a:ext cx="35" cy="19"/>
            </a:xfrm>
            <a:custGeom>
              <a:avLst/>
              <a:gdLst>
                <a:gd name="T0" fmla="*/ 4508 w 15"/>
                <a:gd name="T1" fmla="*/ 19183 h 8"/>
                <a:gd name="T2" fmla="*/ 1932 w 15"/>
                <a:gd name="T3" fmla="*/ 19183 h 8"/>
                <a:gd name="T4" fmla="*/ 5957 w 15"/>
                <a:gd name="T5" fmla="*/ 7192 h 8"/>
                <a:gd name="T6" fmla="*/ 5957 w 15"/>
                <a:gd name="T7" fmla="*/ 0 h 8"/>
                <a:gd name="T8" fmla="*/ 5957 w 15"/>
                <a:gd name="T9" fmla="*/ 0 h 8"/>
                <a:gd name="T10" fmla="*/ 30858 w 15"/>
                <a:gd name="T11" fmla="*/ 19183 h 8"/>
                <a:gd name="T12" fmla="*/ 30858 w 15"/>
                <a:gd name="T13" fmla="*/ 19183 h 8"/>
                <a:gd name="T14" fmla="*/ 4508 w 15"/>
                <a:gd name="T15" fmla="*/ 19183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2" name="Freeform 45"/>
            <p:cNvSpPr>
              <a:spLocks/>
            </p:cNvSpPr>
            <p:nvPr userDrawn="1"/>
          </p:nvSpPr>
          <p:spPr bwMode="auto">
            <a:xfrm>
              <a:off x="2667" y="2131"/>
              <a:ext cx="66" cy="87"/>
            </a:xfrm>
            <a:custGeom>
              <a:avLst/>
              <a:gdLst>
                <a:gd name="T0" fmla="*/ 63101 w 28"/>
                <a:gd name="T1" fmla="*/ 13142 h 37"/>
                <a:gd name="T2" fmla="*/ 51310 w 28"/>
                <a:gd name="T3" fmla="*/ 2013 h 37"/>
                <a:gd name="T4" fmla="*/ 4818 w 28"/>
                <a:gd name="T5" fmla="*/ 0 h 37"/>
                <a:gd name="T6" fmla="*/ 0 w 28"/>
                <a:gd name="T7" fmla="*/ 24155 h 37"/>
                <a:gd name="T8" fmla="*/ 4818 w 28"/>
                <a:gd name="T9" fmla="*/ 55266 h 37"/>
                <a:gd name="T10" fmla="*/ 26770 w 28"/>
                <a:gd name="T11" fmla="*/ 81434 h 37"/>
                <a:gd name="T12" fmla="*/ 31576 w 28"/>
                <a:gd name="T13" fmla="*/ 74672 h 37"/>
                <a:gd name="T14" fmla="*/ 58134 w 28"/>
                <a:gd name="T15" fmla="*/ 29044 h 37"/>
                <a:gd name="T16" fmla="*/ 63101 w 28"/>
                <a:gd name="T17" fmla="*/ 13142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3" name="Freeform 46"/>
            <p:cNvSpPr>
              <a:spLocks/>
            </p:cNvSpPr>
            <p:nvPr userDrawn="1"/>
          </p:nvSpPr>
          <p:spPr bwMode="auto">
            <a:xfrm>
              <a:off x="2676" y="2142"/>
              <a:ext cx="45" cy="59"/>
            </a:xfrm>
            <a:custGeom>
              <a:avLst/>
              <a:gdLst>
                <a:gd name="T0" fmla="*/ 44652 w 19"/>
                <a:gd name="T1" fmla="*/ 8621 h 25"/>
                <a:gd name="T2" fmla="*/ 18853 w 19"/>
                <a:gd name="T3" fmla="*/ 51842 h 25"/>
                <a:gd name="T4" fmla="*/ 16766 w 19"/>
                <a:gd name="T5" fmla="*/ 56675 h 25"/>
                <a:gd name="T6" fmla="*/ 4903 w 19"/>
                <a:gd name="T7" fmla="*/ 36608 h 25"/>
                <a:gd name="T8" fmla="*/ 0 w 19"/>
                <a:gd name="T9" fmla="*/ 13461 h 25"/>
                <a:gd name="T10" fmla="*/ 2070 w 19"/>
                <a:gd name="T11" fmla="*/ 0 h 25"/>
                <a:gd name="T12" fmla="*/ 37573 w 19"/>
                <a:gd name="T13" fmla="*/ 2048 h 25"/>
                <a:gd name="T14" fmla="*/ 44652 w 19"/>
                <a:gd name="T15" fmla="*/ 4833 h 25"/>
                <a:gd name="T16" fmla="*/ 44652 w 19"/>
                <a:gd name="T17" fmla="*/ 862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4" name="Freeform 47"/>
            <p:cNvSpPr>
              <a:spLocks/>
            </p:cNvSpPr>
            <p:nvPr userDrawn="1"/>
          </p:nvSpPr>
          <p:spPr bwMode="auto">
            <a:xfrm>
              <a:off x="2757" y="2128"/>
              <a:ext cx="66" cy="90"/>
            </a:xfrm>
            <a:custGeom>
              <a:avLst/>
              <a:gdLst>
                <a:gd name="T0" fmla="*/ 2044 w 28"/>
                <a:gd name="T1" fmla="*/ 27502 h 38"/>
                <a:gd name="T2" fmla="*/ 31576 w 28"/>
                <a:gd name="T3" fmla="*/ 83979 h 38"/>
                <a:gd name="T4" fmla="*/ 36399 w 28"/>
                <a:gd name="T5" fmla="*/ 88989 h 38"/>
                <a:gd name="T6" fmla="*/ 56251 w 28"/>
                <a:gd name="T7" fmla="*/ 63561 h 38"/>
                <a:gd name="T8" fmla="*/ 63101 w 28"/>
                <a:gd name="T9" fmla="*/ 27502 h 38"/>
                <a:gd name="T10" fmla="*/ 58134 w 28"/>
                <a:gd name="T11" fmla="*/ 0 h 38"/>
                <a:gd name="T12" fmla="*/ 11357 w 28"/>
                <a:gd name="T13" fmla="*/ 7079 h 38"/>
                <a:gd name="T14" fmla="*/ 0 w 28"/>
                <a:gd name="T15" fmla="*/ 16766 h 38"/>
                <a:gd name="T16" fmla="*/ 2044 w 28"/>
                <a:gd name="T17" fmla="*/ 2750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5" name="Freeform 48"/>
            <p:cNvSpPr>
              <a:spLocks/>
            </p:cNvSpPr>
            <p:nvPr userDrawn="1"/>
          </p:nvSpPr>
          <p:spPr bwMode="auto">
            <a:xfrm>
              <a:off x="2768" y="2142"/>
              <a:ext cx="45" cy="59"/>
            </a:xfrm>
            <a:custGeom>
              <a:avLst/>
              <a:gdLst>
                <a:gd name="T0" fmla="*/ 23845 w 19"/>
                <a:gd name="T1" fmla="*/ 50065 h 25"/>
                <a:gd name="T2" fmla="*/ 2070 w 19"/>
                <a:gd name="T3" fmla="*/ 8621 h 25"/>
                <a:gd name="T4" fmla="*/ 0 w 19"/>
                <a:gd name="T5" fmla="*/ 4833 h 25"/>
                <a:gd name="T6" fmla="*/ 4903 w 19"/>
                <a:gd name="T7" fmla="*/ 2048 h 25"/>
                <a:gd name="T8" fmla="*/ 39709 w 19"/>
                <a:gd name="T9" fmla="*/ 0 h 25"/>
                <a:gd name="T10" fmla="*/ 44652 w 19"/>
                <a:gd name="T11" fmla="*/ 8621 h 25"/>
                <a:gd name="T12" fmla="*/ 39709 w 19"/>
                <a:gd name="T13" fmla="*/ 38369 h 25"/>
                <a:gd name="T14" fmla="*/ 27502 w 19"/>
                <a:gd name="T15" fmla="*/ 56675 h 25"/>
                <a:gd name="T16" fmla="*/ 23845 w 19"/>
                <a:gd name="T17" fmla="*/ 5006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6" name="Freeform 49"/>
            <p:cNvSpPr>
              <a:spLocks/>
            </p:cNvSpPr>
            <p:nvPr userDrawn="1"/>
          </p:nvSpPr>
          <p:spPr bwMode="auto">
            <a:xfrm>
              <a:off x="2702" y="2164"/>
              <a:ext cx="85" cy="73"/>
            </a:xfrm>
            <a:custGeom>
              <a:avLst/>
              <a:gdLst>
                <a:gd name="T0" fmla="*/ 33974 w 36"/>
                <a:gd name="T1" fmla="*/ 4769 h 31"/>
                <a:gd name="T2" fmla="*/ 2052 w 36"/>
                <a:gd name="T3" fmla="*/ 50978 h 31"/>
                <a:gd name="T4" fmla="*/ 0 w 36"/>
                <a:gd name="T5" fmla="*/ 55746 h 31"/>
                <a:gd name="T6" fmla="*/ 38451 w 36"/>
                <a:gd name="T7" fmla="*/ 69089 h 31"/>
                <a:gd name="T8" fmla="*/ 61854 w 36"/>
                <a:gd name="T9" fmla="*/ 66976 h 31"/>
                <a:gd name="T10" fmla="*/ 82334 w 36"/>
                <a:gd name="T11" fmla="*/ 55746 h 31"/>
                <a:gd name="T12" fmla="*/ 80216 w 36"/>
                <a:gd name="T13" fmla="*/ 50978 h 31"/>
                <a:gd name="T14" fmla="*/ 48363 w 36"/>
                <a:gd name="T15" fmla="*/ 6466 h 31"/>
                <a:gd name="T16" fmla="*/ 41740 w 36"/>
                <a:gd name="T17" fmla="*/ 0 h 31"/>
                <a:gd name="T18" fmla="*/ 33974 w 36"/>
                <a:gd name="T19" fmla="*/ 4769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7" name="Freeform 50"/>
            <p:cNvSpPr>
              <a:spLocks/>
            </p:cNvSpPr>
            <p:nvPr userDrawn="1"/>
          </p:nvSpPr>
          <p:spPr bwMode="auto">
            <a:xfrm>
              <a:off x="2719" y="2180"/>
              <a:ext cx="52" cy="45"/>
            </a:xfrm>
            <a:custGeom>
              <a:avLst/>
              <a:gdLst>
                <a:gd name="T0" fmla="*/ 2061 w 22"/>
                <a:gd name="T1" fmla="*/ 32630 h 19"/>
                <a:gd name="T2" fmla="*/ 23532 w 22"/>
                <a:gd name="T3" fmla="*/ 2070 h 19"/>
                <a:gd name="T4" fmla="*/ 25090 w 22"/>
                <a:gd name="T5" fmla="*/ 0 h 19"/>
                <a:gd name="T6" fmla="*/ 27213 w 22"/>
                <a:gd name="T7" fmla="*/ 2070 h 19"/>
                <a:gd name="T8" fmla="*/ 48632 w 22"/>
                <a:gd name="T9" fmla="*/ 32630 h 19"/>
                <a:gd name="T10" fmla="*/ 50745 w 22"/>
                <a:gd name="T11" fmla="*/ 39709 h 19"/>
                <a:gd name="T12" fmla="*/ 23532 w 22"/>
                <a:gd name="T13" fmla="*/ 44652 h 19"/>
                <a:gd name="T14" fmla="*/ 0 w 22"/>
                <a:gd name="T15" fmla="*/ 37573 h 19"/>
                <a:gd name="T16" fmla="*/ 2061 w 22"/>
                <a:gd name="T17" fmla="*/ 3263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8" name="Freeform 51"/>
            <p:cNvSpPr>
              <a:spLocks noEditPoints="1"/>
            </p:cNvSpPr>
            <p:nvPr userDrawn="1"/>
          </p:nvSpPr>
          <p:spPr bwMode="auto">
            <a:xfrm>
              <a:off x="2825" y="2279"/>
              <a:ext cx="24" cy="24"/>
            </a:xfrm>
            <a:custGeom>
              <a:avLst/>
              <a:gdLst>
                <a:gd name="T0" fmla="*/ 2321 w 10"/>
                <a:gd name="T1" fmla="*/ 13368 h 10"/>
                <a:gd name="T2" fmla="*/ 13368 w 10"/>
                <a:gd name="T3" fmla="*/ 2321 h 10"/>
                <a:gd name="T4" fmla="*/ 24290 w 10"/>
                <a:gd name="T5" fmla="*/ 13368 h 10"/>
                <a:gd name="T6" fmla="*/ 13368 w 10"/>
                <a:gd name="T7" fmla="*/ 24290 h 10"/>
                <a:gd name="T8" fmla="*/ 2321 w 10"/>
                <a:gd name="T9" fmla="*/ 13368 h 10"/>
                <a:gd name="T10" fmla="*/ 13368 w 10"/>
                <a:gd name="T11" fmla="*/ 26611 h 10"/>
                <a:gd name="T12" fmla="*/ 26611 w 10"/>
                <a:gd name="T13" fmla="*/ 13368 h 10"/>
                <a:gd name="T14" fmla="*/ 13368 w 10"/>
                <a:gd name="T15" fmla="*/ 0 h 10"/>
                <a:gd name="T16" fmla="*/ 0 w 10"/>
                <a:gd name="T17" fmla="*/ 13368 h 10"/>
                <a:gd name="T18" fmla="*/ 13368 w 10"/>
                <a:gd name="T19" fmla="*/ 26611 h 10"/>
                <a:gd name="T20" fmla="*/ 11088 w 10"/>
                <a:gd name="T21" fmla="*/ 13368 h 10"/>
                <a:gd name="T22" fmla="*/ 13368 w 10"/>
                <a:gd name="T23" fmla="*/ 13368 h 10"/>
                <a:gd name="T24" fmla="*/ 15691 w 10"/>
                <a:gd name="T25" fmla="*/ 21041 h 10"/>
                <a:gd name="T26" fmla="*/ 18720 w 10"/>
                <a:gd name="T27" fmla="*/ 21041 h 10"/>
                <a:gd name="T28" fmla="*/ 15691 w 10"/>
                <a:gd name="T29" fmla="*/ 13368 h 10"/>
                <a:gd name="T30" fmla="*/ 18720 w 10"/>
                <a:gd name="T31" fmla="*/ 11088 h 10"/>
                <a:gd name="T32" fmla="*/ 13368 w 10"/>
                <a:gd name="T33" fmla="*/ 5570 h 10"/>
                <a:gd name="T34" fmla="*/ 7800 w 10"/>
                <a:gd name="T35" fmla="*/ 5570 h 10"/>
                <a:gd name="T36" fmla="*/ 7800 w 10"/>
                <a:gd name="T37" fmla="*/ 21041 h 10"/>
                <a:gd name="T38" fmla="*/ 11088 w 10"/>
                <a:gd name="T39" fmla="*/ 21041 h 10"/>
                <a:gd name="T40" fmla="*/ 11088 w 10"/>
                <a:gd name="T41" fmla="*/ 13368 h 10"/>
                <a:gd name="T42" fmla="*/ 11088 w 10"/>
                <a:gd name="T43" fmla="*/ 13368 h 10"/>
                <a:gd name="T44" fmla="*/ 11088 w 10"/>
                <a:gd name="T45" fmla="*/ 7800 h 10"/>
                <a:gd name="T46" fmla="*/ 13368 w 10"/>
                <a:gd name="T47" fmla="*/ 7800 h 10"/>
                <a:gd name="T48" fmla="*/ 15691 w 10"/>
                <a:gd name="T49" fmla="*/ 11088 h 10"/>
                <a:gd name="T50" fmla="*/ 13368 w 10"/>
                <a:gd name="T51" fmla="*/ 13368 h 10"/>
                <a:gd name="T52" fmla="*/ 11088 w 10"/>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9" name="Freeform 52"/>
            <p:cNvSpPr>
              <a:spLocks noEditPoints="1"/>
            </p:cNvSpPr>
            <p:nvPr userDrawn="1"/>
          </p:nvSpPr>
          <p:spPr bwMode="auto">
            <a:xfrm>
              <a:off x="3099" y="2279"/>
              <a:ext cx="22" cy="24"/>
            </a:xfrm>
            <a:custGeom>
              <a:avLst/>
              <a:gdLst>
                <a:gd name="T0" fmla="*/ 2540 w 9"/>
                <a:gd name="T1" fmla="*/ 13368 h 10"/>
                <a:gd name="T2" fmla="*/ 15178 w 9"/>
                <a:gd name="T3" fmla="*/ 2321 h 10"/>
                <a:gd name="T4" fmla="*/ 25562 w 9"/>
                <a:gd name="T5" fmla="*/ 13368 h 10"/>
                <a:gd name="T6" fmla="*/ 15178 w 9"/>
                <a:gd name="T7" fmla="*/ 24290 h 10"/>
                <a:gd name="T8" fmla="*/ 2540 w 9"/>
                <a:gd name="T9" fmla="*/ 13368 h 10"/>
                <a:gd name="T10" fmla="*/ 15178 w 9"/>
                <a:gd name="T11" fmla="*/ 26611 h 10"/>
                <a:gd name="T12" fmla="*/ 28204 w 9"/>
                <a:gd name="T13" fmla="*/ 13368 h 10"/>
                <a:gd name="T14" fmla="*/ 15178 w 9"/>
                <a:gd name="T15" fmla="*/ 0 h 10"/>
                <a:gd name="T16" fmla="*/ 0 w 9"/>
                <a:gd name="T17" fmla="*/ 13368 h 10"/>
                <a:gd name="T18" fmla="*/ 15178 w 9"/>
                <a:gd name="T19" fmla="*/ 26611 h 10"/>
                <a:gd name="T20" fmla="*/ 12560 w 9"/>
                <a:gd name="T21" fmla="*/ 13368 h 10"/>
                <a:gd name="T22" fmla="*/ 15178 w 9"/>
                <a:gd name="T23" fmla="*/ 13368 h 10"/>
                <a:gd name="T24" fmla="*/ 19204 w 9"/>
                <a:gd name="T25" fmla="*/ 21041 h 10"/>
                <a:gd name="T26" fmla="*/ 21995 w 9"/>
                <a:gd name="T27" fmla="*/ 21041 h 10"/>
                <a:gd name="T28" fmla="*/ 15178 w 9"/>
                <a:gd name="T29" fmla="*/ 13368 h 10"/>
                <a:gd name="T30" fmla="*/ 21995 w 9"/>
                <a:gd name="T31" fmla="*/ 11088 h 10"/>
                <a:gd name="T32" fmla="*/ 15178 w 9"/>
                <a:gd name="T33" fmla="*/ 5570 h 10"/>
                <a:gd name="T34" fmla="*/ 8998 w 9"/>
                <a:gd name="T35" fmla="*/ 5570 h 10"/>
                <a:gd name="T36" fmla="*/ 8998 w 9"/>
                <a:gd name="T37" fmla="*/ 21041 h 10"/>
                <a:gd name="T38" fmla="*/ 12560 w 9"/>
                <a:gd name="T39" fmla="*/ 21041 h 10"/>
                <a:gd name="T40" fmla="*/ 12560 w 9"/>
                <a:gd name="T41" fmla="*/ 13368 h 10"/>
                <a:gd name="T42" fmla="*/ 12560 w 9"/>
                <a:gd name="T43" fmla="*/ 13368 h 10"/>
                <a:gd name="T44" fmla="*/ 12560 w 9"/>
                <a:gd name="T45" fmla="*/ 7800 h 10"/>
                <a:gd name="T46" fmla="*/ 15178 w 9"/>
                <a:gd name="T47" fmla="*/ 7800 h 10"/>
                <a:gd name="T48" fmla="*/ 19204 w 9"/>
                <a:gd name="T49" fmla="*/ 11088 h 10"/>
                <a:gd name="T50" fmla="*/ 15178 w 9"/>
                <a:gd name="T51" fmla="*/ 13368 h 10"/>
                <a:gd name="T52" fmla="*/ 12560 w 9"/>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0" name="Freeform 53"/>
            <p:cNvSpPr>
              <a:spLocks/>
            </p:cNvSpPr>
            <p:nvPr userDrawn="1"/>
          </p:nvSpPr>
          <p:spPr bwMode="auto">
            <a:xfrm>
              <a:off x="2927" y="2015"/>
              <a:ext cx="229" cy="290"/>
            </a:xfrm>
            <a:custGeom>
              <a:avLst/>
              <a:gdLst>
                <a:gd name="T0" fmla="*/ 16276 w 97"/>
                <a:gd name="T1" fmla="*/ 0 h 123"/>
                <a:gd name="T2" fmla="*/ 18332 w 97"/>
                <a:gd name="T3" fmla="*/ 0 h 123"/>
                <a:gd name="T4" fmla="*/ 114094 w 97"/>
                <a:gd name="T5" fmla="*/ 23030 h 123"/>
                <a:gd name="T6" fmla="*/ 202781 w 97"/>
                <a:gd name="T7" fmla="*/ 0 h 123"/>
                <a:gd name="T8" fmla="*/ 204308 w 97"/>
                <a:gd name="T9" fmla="*/ 2047 h 123"/>
                <a:gd name="T10" fmla="*/ 221105 w 97"/>
                <a:gd name="T11" fmla="*/ 85901 h 123"/>
                <a:gd name="T12" fmla="*/ 114094 w 97"/>
                <a:gd name="T13" fmla="*/ 277054 h 123"/>
                <a:gd name="T14" fmla="*/ 114094 w 97"/>
                <a:gd name="T15" fmla="*/ 277054 h 123"/>
                <a:gd name="T16" fmla="*/ 0 w 97"/>
                <a:gd name="T17" fmla="*/ 76635 h 123"/>
                <a:gd name="T18" fmla="*/ 16276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1" name="Freeform 54"/>
            <p:cNvSpPr>
              <a:spLocks/>
            </p:cNvSpPr>
            <p:nvPr userDrawn="1"/>
          </p:nvSpPr>
          <p:spPr bwMode="auto">
            <a:xfrm>
              <a:off x="2946" y="2043"/>
              <a:ext cx="191" cy="241"/>
            </a:xfrm>
            <a:custGeom>
              <a:avLst/>
              <a:gdLst>
                <a:gd name="T0" fmla="*/ 8602 w 81"/>
                <a:gd name="T1" fmla="*/ 0 h 102"/>
                <a:gd name="T2" fmla="*/ 8602 w 81"/>
                <a:gd name="T3" fmla="*/ 0 h 102"/>
                <a:gd name="T4" fmla="*/ 0 w 81"/>
                <a:gd name="T5" fmla="*/ 57060 h 102"/>
                <a:gd name="T6" fmla="*/ 94413 w 81"/>
                <a:gd name="T7" fmla="*/ 233860 h 102"/>
                <a:gd name="T8" fmla="*/ 94413 w 81"/>
                <a:gd name="T9" fmla="*/ 233860 h 102"/>
                <a:gd name="T10" fmla="*/ 182405 w 81"/>
                <a:gd name="T11" fmla="*/ 64193 h 102"/>
                <a:gd name="T12" fmla="*/ 171035 w 81"/>
                <a:gd name="T13" fmla="*/ 0 h 102"/>
                <a:gd name="T14" fmla="*/ 171035 w 81"/>
                <a:gd name="T15" fmla="*/ 0 h 102"/>
                <a:gd name="T16" fmla="*/ 92812 w 81"/>
                <a:gd name="T17" fmla="*/ 16485 h 102"/>
                <a:gd name="T18" fmla="*/ 8602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2" name="Freeform 55"/>
            <p:cNvSpPr>
              <a:spLocks/>
            </p:cNvSpPr>
            <p:nvPr userDrawn="1"/>
          </p:nvSpPr>
          <p:spPr bwMode="auto">
            <a:xfrm>
              <a:off x="2960" y="2058"/>
              <a:ext cx="165" cy="212"/>
            </a:xfrm>
            <a:custGeom>
              <a:avLst/>
              <a:gdLst>
                <a:gd name="T0" fmla="*/ 4818 w 70"/>
                <a:gd name="T1" fmla="*/ 0 h 90"/>
                <a:gd name="T2" fmla="*/ 6850 w 70"/>
                <a:gd name="T3" fmla="*/ 0 h 90"/>
                <a:gd name="T4" fmla="*/ 80753 w 70"/>
                <a:gd name="T5" fmla="*/ 11241 h 90"/>
                <a:gd name="T6" fmla="*/ 150400 w 70"/>
                <a:gd name="T7" fmla="*/ 0 h 90"/>
                <a:gd name="T8" fmla="*/ 150400 w 70"/>
                <a:gd name="T9" fmla="*/ 2026 h 90"/>
                <a:gd name="T10" fmla="*/ 157316 w 70"/>
                <a:gd name="T11" fmla="*/ 46270 h 90"/>
                <a:gd name="T12" fmla="*/ 80753 w 70"/>
                <a:gd name="T13" fmla="*/ 200733 h 90"/>
                <a:gd name="T14" fmla="*/ 80753 w 70"/>
                <a:gd name="T15" fmla="*/ 200733 h 90"/>
                <a:gd name="T16" fmla="*/ 0 w 70"/>
                <a:gd name="T17" fmla="*/ 39811 h 90"/>
                <a:gd name="T18" fmla="*/ 4818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3" name="Freeform 56"/>
            <p:cNvSpPr>
              <a:spLocks/>
            </p:cNvSpPr>
            <p:nvPr userDrawn="1"/>
          </p:nvSpPr>
          <p:spPr bwMode="auto">
            <a:xfrm>
              <a:off x="3031" y="2142"/>
              <a:ext cx="19" cy="22"/>
            </a:xfrm>
            <a:custGeom>
              <a:avLst/>
              <a:gdLst>
                <a:gd name="T0" fmla="*/ 19183 w 8"/>
                <a:gd name="T1" fmla="*/ 28204 h 9"/>
                <a:gd name="T2" fmla="*/ 19183 w 8"/>
                <a:gd name="T3" fmla="*/ 2540 h 9"/>
                <a:gd name="T4" fmla="*/ 2199 w 8"/>
                <a:gd name="T5" fmla="*/ 0 h 9"/>
                <a:gd name="T6" fmla="*/ 0 w 8"/>
                <a:gd name="T7" fmla="*/ 2540 h 9"/>
                <a:gd name="T8" fmla="*/ 19183 w 8"/>
                <a:gd name="T9" fmla="*/ 2820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4" name="Freeform 57"/>
            <p:cNvSpPr>
              <a:spLocks/>
            </p:cNvSpPr>
            <p:nvPr userDrawn="1"/>
          </p:nvSpPr>
          <p:spPr bwMode="auto">
            <a:xfrm>
              <a:off x="3000" y="2088"/>
              <a:ext cx="73" cy="73"/>
            </a:xfrm>
            <a:custGeom>
              <a:avLst/>
              <a:gdLst>
                <a:gd name="T0" fmla="*/ 50978 w 31"/>
                <a:gd name="T1" fmla="*/ 55746 h 31"/>
                <a:gd name="T2" fmla="*/ 50978 w 31"/>
                <a:gd name="T3" fmla="*/ 69089 h 31"/>
                <a:gd name="T4" fmla="*/ 69089 w 31"/>
                <a:gd name="T5" fmla="*/ 50978 h 31"/>
                <a:gd name="T6" fmla="*/ 15226 w 31"/>
                <a:gd name="T7" fmla="*/ 19613 h 31"/>
                <a:gd name="T8" fmla="*/ 18111 w 31"/>
                <a:gd name="T9" fmla="*/ 15226 h 31"/>
                <a:gd name="T10" fmla="*/ 29339 w 31"/>
                <a:gd name="T11" fmla="*/ 18111 h 31"/>
                <a:gd name="T12" fmla="*/ 35855 w 31"/>
                <a:gd name="T13" fmla="*/ 15226 h 31"/>
                <a:gd name="T14" fmla="*/ 24537 w 31"/>
                <a:gd name="T15" fmla="*/ 11230 h 31"/>
                <a:gd name="T16" fmla="*/ 24537 w 31"/>
                <a:gd name="T17" fmla="*/ 11230 h 31"/>
                <a:gd name="T18" fmla="*/ 39759 w 31"/>
                <a:gd name="T19" fmla="*/ 8329 h 31"/>
                <a:gd name="T20" fmla="*/ 32866 w 31"/>
                <a:gd name="T21" fmla="*/ 2025 h 31"/>
                <a:gd name="T22" fmla="*/ 22880 w 31"/>
                <a:gd name="T23" fmla="*/ 0 h 31"/>
                <a:gd name="T24" fmla="*/ 0 w 31"/>
                <a:gd name="T25" fmla="*/ 19613 h 31"/>
                <a:gd name="T26" fmla="*/ 22880 w 31"/>
                <a:gd name="T27" fmla="*/ 44528 h 31"/>
                <a:gd name="T28" fmla="*/ 39759 w 31"/>
                <a:gd name="T29" fmla="*/ 46185 h 31"/>
                <a:gd name="T30" fmla="*/ 50978 w 31"/>
                <a:gd name="T31" fmla="*/ 55746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5" name="Freeform 58"/>
            <p:cNvSpPr>
              <a:spLocks/>
            </p:cNvSpPr>
            <p:nvPr userDrawn="1"/>
          </p:nvSpPr>
          <p:spPr bwMode="auto">
            <a:xfrm>
              <a:off x="3033" y="2079"/>
              <a:ext cx="40" cy="37"/>
            </a:xfrm>
            <a:custGeom>
              <a:avLst/>
              <a:gdLst>
                <a:gd name="T0" fmla="*/ 0 w 17"/>
                <a:gd name="T1" fmla="*/ 26108 h 16"/>
                <a:gd name="T2" fmla="*/ 0 w 17"/>
                <a:gd name="T3" fmla="*/ 28566 h 16"/>
                <a:gd name="T4" fmla="*/ 17965 w 17"/>
                <a:gd name="T5" fmla="*/ 30433 h 16"/>
                <a:gd name="T6" fmla="*/ 19555 w 17"/>
                <a:gd name="T7" fmla="*/ 30433 h 16"/>
                <a:gd name="T8" fmla="*/ 37515 w 17"/>
                <a:gd name="T9" fmla="*/ 17279 h 16"/>
                <a:gd name="T10" fmla="*/ 37515 w 17"/>
                <a:gd name="T11" fmla="*/ 13160 h 16"/>
                <a:gd name="T12" fmla="*/ 32736 w 17"/>
                <a:gd name="T13" fmla="*/ 7472 h 16"/>
                <a:gd name="T14" fmla="*/ 29205 w 17"/>
                <a:gd name="T15" fmla="*/ 9921 h 16"/>
                <a:gd name="T16" fmla="*/ 22433 w 17"/>
                <a:gd name="T17" fmla="*/ 13160 h 16"/>
                <a:gd name="T18" fmla="*/ 19555 w 17"/>
                <a:gd name="T19" fmla="*/ 15621 h 16"/>
                <a:gd name="T20" fmla="*/ 17965 w 17"/>
                <a:gd name="T21" fmla="*/ 9921 h 16"/>
                <a:gd name="T22" fmla="*/ 13275 w 17"/>
                <a:gd name="T23" fmla="*/ 4290 h 16"/>
                <a:gd name="T24" fmla="*/ 6412 w 17"/>
                <a:gd name="T25" fmla="*/ 1855 h 16"/>
                <a:gd name="T26" fmla="*/ 4755 w 17"/>
                <a:gd name="T27" fmla="*/ 0 h 16"/>
                <a:gd name="T28" fmla="*/ 2021 w 17"/>
                <a:gd name="T29" fmla="*/ 1855 h 16"/>
                <a:gd name="T30" fmla="*/ 2021 w 17"/>
                <a:gd name="T31" fmla="*/ 5691 h 16"/>
                <a:gd name="T32" fmla="*/ 13275 w 17"/>
                <a:gd name="T33" fmla="*/ 15621 h 16"/>
                <a:gd name="T34" fmla="*/ 11188 w 17"/>
                <a:gd name="T35" fmla="*/ 18787 h 16"/>
                <a:gd name="T36" fmla="*/ 13275 w 17"/>
                <a:gd name="T37" fmla="*/ 18787 h 16"/>
                <a:gd name="T38" fmla="*/ 15087 w 17"/>
                <a:gd name="T39" fmla="*/ 20503 h 16"/>
                <a:gd name="T40" fmla="*/ 13275 w 17"/>
                <a:gd name="T41" fmla="*/ 22942 h 16"/>
                <a:gd name="T42" fmla="*/ 11188 w 17"/>
                <a:gd name="T43" fmla="*/ 22942 h 16"/>
                <a:gd name="T44" fmla="*/ 11188 w 17"/>
                <a:gd name="T45" fmla="*/ 22942 h 16"/>
                <a:gd name="T46" fmla="*/ 8311 w 17"/>
                <a:gd name="T47" fmla="*/ 22942 h 16"/>
                <a:gd name="T48" fmla="*/ 0 w 17"/>
                <a:gd name="T49" fmla="*/ 26108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6" name="Freeform 59"/>
            <p:cNvSpPr>
              <a:spLocks/>
            </p:cNvSpPr>
            <p:nvPr userDrawn="1"/>
          </p:nvSpPr>
          <p:spPr bwMode="auto">
            <a:xfrm>
              <a:off x="3031" y="2091"/>
              <a:ext cx="4" cy="4"/>
            </a:xfrm>
            <a:custGeom>
              <a:avLst/>
              <a:gdLst>
                <a:gd name="T0" fmla="*/ 0 w 2"/>
                <a:gd name="T1" fmla="*/ 0 h 2"/>
                <a:gd name="T2" fmla="*/ 1024 w 2"/>
                <a:gd name="T3" fmla="*/ 512 h 2"/>
                <a:gd name="T4" fmla="*/ 1024 w 2"/>
                <a:gd name="T5" fmla="*/ 512 h 2"/>
                <a:gd name="T6" fmla="*/ 512 w 2"/>
                <a:gd name="T7" fmla="*/ 1024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7" name="Freeform 60"/>
            <p:cNvSpPr>
              <a:spLocks/>
            </p:cNvSpPr>
            <p:nvPr userDrawn="1"/>
          </p:nvSpPr>
          <p:spPr bwMode="auto">
            <a:xfrm>
              <a:off x="3021" y="2154"/>
              <a:ext cx="48" cy="45"/>
            </a:xfrm>
            <a:custGeom>
              <a:avLst/>
              <a:gdLst>
                <a:gd name="T0" fmla="*/ 5570 w 20"/>
                <a:gd name="T1" fmla="*/ 0 h 19"/>
                <a:gd name="T2" fmla="*/ 5570 w 20"/>
                <a:gd name="T3" fmla="*/ 0 h 19"/>
                <a:gd name="T4" fmla="*/ 0 w 20"/>
                <a:gd name="T5" fmla="*/ 8784 h 19"/>
                <a:gd name="T6" fmla="*/ 18720 w 20"/>
                <a:gd name="T7" fmla="*/ 25932 h 19"/>
                <a:gd name="T8" fmla="*/ 32083 w 20"/>
                <a:gd name="T9" fmla="*/ 25932 h 19"/>
                <a:gd name="T10" fmla="*/ 39341 w 20"/>
                <a:gd name="T11" fmla="*/ 32630 h 19"/>
                <a:gd name="T12" fmla="*/ 39341 w 20"/>
                <a:gd name="T13" fmla="*/ 44652 h 19"/>
                <a:gd name="T14" fmla="*/ 52728 w 20"/>
                <a:gd name="T15" fmla="*/ 30555 h 19"/>
                <a:gd name="T16" fmla="*/ 5570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9" name="Freeform 62"/>
            <p:cNvSpPr>
              <a:spLocks/>
            </p:cNvSpPr>
            <p:nvPr userDrawn="1"/>
          </p:nvSpPr>
          <p:spPr bwMode="auto">
            <a:xfrm>
              <a:off x="3026" y="2190"/>
              <a:ext cx="35" cy="42"/>
            </a:xfrm>
            <a:custGeom>
              <a:avLst/>
              <a:gdLst>
                <a:gd name="T0" fmla="*/ 5957 w 15"/>
                <a:gd name="T1" fmla="*/ 1932 h 18"/>
                <a:gd name="T2" fmla="*/ 7889 w 15"/>
                <a:gd name="T3" fmla="*/ 0 h 18"/>
                <a:gd name="T4" fmla="*/ 0 w 15"/>
                <a:gd name="T5" fmla="*/ 10519 h 18"/>
                <a:gd name="T6" fmla="*/ 24544 w 15"/>
                <a:gd name="T7" fmla="*/ 35014 h 18"/>
                <a:gd name="T8" fmla="*/ 24544 w 15"/>
                <a:gd name="T9" fmla="*/ 35014 h 18"/>
                <a:gd name="T10" fmla="*/ 24544 w 15"/>
                <a:gd name="T11" fmla="*/ 36930 h 18"/>
                <a:gd name="T12" fmla="*/ 30858 w 15"/>
                <a:gd name="T13" fmla="*/ 26297 h 18"/>
                <a:gd name="T14" fmla="*/ 5957 w 15"/>
                <a:gd name="T15" fmla="*/ 1932 h 18"/>
                <a:gd name="T16" fmla="*/ 5957 w 15"/>
                <a:gd name="T17" fmla="*/ 193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24663 h 14"/>
                <a:gd name="T4" fmla="*/ 8125 w 4"/>
                <a:gd name="T5" fmla="*/ 31576 h 14"/>
                <a:gd name="T6" fmla="*/ 15438 w 4"/>
                <a:gd name="T7" fmla="*/ 24663 h 14"/>
                <a:gd name="T8" fmla="*/ 15438 w 4"/>
                <a:gd name="T9" fmla="*/ 8578 h 14"/>
                <a:gd name="T10" fmla="*/ 12238 w 4"/>
                <a:gd name="T11" fmla="*/ 2044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1" name="Freeform 64"/>
            <p:cNvSpPr>
              <a:spLocks/>
            </p:cNvSpPr>
            <p:nvPr userDrawn="1"/>
          </p:nvSpPr>
          <p:spPr bwMode="auto">
            <a:xfrm>
              <a:off x="3033" y="2232"/>
              <a:ext cx="5" cy="17"/>
            </a:xfrm>
            <a:custGeom>
              <a:avLst/>
              <a:gdLst>
                <a:gd name="T0" fmla="*/ 8125 w 2"/>
                <a:gd name="T1" fmla="*/ 11902 h 7"/>
                <a:gd name="T2" fmla="*/ 4895 w 2"/>
                <a:gd name="T3" fmla="*/ 0 h 7"/>
                <a:gd name="T4" fmla="*/ 0 w 2"/>
                <a:gd name="T5" fmla="*/ 11902 h 7"/>
                <a:gd name="T6" fmla="*/ 4895 w 2"/>
                <a:gd name="T7" fmla="*/ 20524 h 7"/>
                <a:gd name="T8" fmla="*/ 8125 w 2"/>
                <a:gd name="T9" fmla="*/ 14367 h 7"/>
                <a:gd name="T10" fmla="*/ 8125 w 2"/>
                <a:gd name="T11" fmla="*/ 11902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120895480"/>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8CB66EE2-46D9-4EC9-9682-064F2FA137E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305875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6494765"/>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fld id="{D68BCCD6-3C3A-46C5-93A2-BFE4B2DC077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56136896"/>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fld id="{9F01516D-425A-439E-A7D3-A417E82CC4D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13313206"/>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fld id="{6AD27769-917E-4F54-B231-1CFEB4B26CB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25423502"/>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fld id="{CE120136-10F1-427F-9178-F8E8BD31F45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53719165"/>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fld id="{B4A5D936-B6E9-4CFB-A83B-FB46A449D2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12374092"/>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49A7FC7E-4F97-471F-8D4B-9BBFF657CA3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97060902"/>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D5E698E2-0297-4FE4-A07B-111F6D9A466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69696787"/>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4CC791E0-E9FE-4247-9A77-F3FF91A2DE1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64446296"/>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78963A17-E11E-4AA4-8449-77EE86888CC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64600651"/>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fld id="{3F1B8CD0-C0EA-42A9-BE67-2542AF0D393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24433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6520536"/>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9072576"/>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47688" y="1524000"/>
            <a:ext cx="8316912" cy="4826000"/>
          </a:xfrm>
        </p:spPr>
        <p:txBody>
          <a:bodyPr/>
          <a:lstStyle/>
          <a:p>
            <a:pPr lvl="0"/>
            <a:r>
              <a:rPr lang="en-US" noProof="0" dirty="0" smtClean="0"/>
              <a:t>Click icon to add table</a:t>
            </a:r>
            <a:endParaRPr lang="en-US" noProof="0" dirty="0"/>
          </a:p>
        </p:txBody>
      </p:sp>
      <p:sp>
        <p:nvSpPr>
          <p:cNvPr id="4" name="Rectangle 15"/>
          <p:cNvSpPr>
            <a:spLocks noGrp="1" noChangeArrowheads="1"/>
          </p:cNvSpPr>
          <p:nvPr>
            <p:ph type="sldNum" sz="quarter" idx="10"/>
          </p:nvPr>
        </p:nvSpPr>
        <p:spPr>
          <a:ln/>
        </p:spPr>
        <p:txBody>
          <a:bodyPr/>
          <a:lstStyle>
            <a:lvl1pPr>
              <a:defRPr/>
            </a:lvl1pPr>
          </a:lstStyle>
          <a:p>
            <a:fld id="{39EB57C6-3D3B-40FB-B235-2C585CF314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52233880"/>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47689" y="1524000"/>
            <a:ext cx="4081462"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496301" y="6505575"/>
            <a:ext cx="457200" cy="200025"/>
          </a:xfrm>
        </p:spPr>
        <p:txBody>
          <a:bodyPr/>
          <a:lstStyle>
            <a:lvl1pPr>
              <a:defRPr/>
            </a:lvl1pPr>
          </a:lstStyle>
          <a:p>
            <a:fld id="{AB51987E-09C7-4129-8E88-CD7D0C3E53A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73179056"/>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04674457"/>
      </p:ext>
    </p:extLst>
  </p:cSld>
  <p:clrMapOvr>
    <a:masterClrMapping/>
  </p:clrMapOvr>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3108172"/>
      </p:ext>
    </p:extLst>
  </p:cSld>
  <p:clrMapOvr>
    <a:masterClrMapping/>
  </p:clrMapOvr>
  <p:transition/>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83428931"/>
      </p:ext>
    </p:extLst>
  </p:cSld>
  <p:clrMapOvr>
    <a:masterClrMapping/>
  </p:clrMapOvr>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8446381"/>
      </p:ext>
    </p:extLst>
  </p:cSld>
  <p:clrMapOvr>
    <a:masterClrMapping/>
  </p:clrMapOvr>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7779822"/>
      </p:ext>
    </p:extLst>
  </p:cSld>
  <p:clrMapOvr>
    <a:masterClrMapping/>
  </p:clrMapOvr>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1977437"/>
      </p:ext>
    </p:extLst>
  </p:cSld>
  <p:clrMapOvr>
    <a:masterClrMapping/>
  </p:clrMapOvr>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920669"/>
      </p:ext>
    </p:extLst>
  </p:cSld>
  <p:clrMapOvr>
    <a:masterClrMapping/>
  </p:clrMapOvr>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323812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9390736"/>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0290408"/>
      </p:ext>
    </p:extLst>
  </p:cSld>
  <p:clrMapOvr>
    <a:masterClrMapping/>
  </p:clrMapOvr>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5334693"/>
      </p:ext>
    </p:extLst>
  </p:cSld>
  <p:clrMapOvr>
    <a:masterClrMapping/>
  </p:clrMapOvr>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0"/>
            <a:ext cx="215265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0555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328471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490172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8911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47802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24936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4460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22046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71639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0979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29768252"/>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672312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19399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98505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48553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86736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1472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9918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62186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28590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1787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5065"/>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24307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55368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52959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585058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02432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17785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6146" name="Freeform 2"/>
          <p:cNvSpPr>
            <a:spLocks/>
          </p:cNvSpPr>
          <p:nvPr userDrawn="1"/>
        </p:nvSpPr>
        <p:spPr bwMode="auto">
          <a:xfrm>
            <a:off x="103189" y="88907"/>
            <a:ext cx="8934450" cy="6645275"/>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7" name="Freeform 3"/>
          <p:cNvSpPr>
            <a:spLocks/>
          </p:cNvSpPr>
          <p:nvPr userDrawn="1"/>
        </p:nvSpPr>
        <p:spPr bwMode="auto">
          <a:xfrm>
            <a:off x="-19050" y="3733800"/>
            <a:ext cx="9182100" cy="3124200"/>
          </a:xfrm>
          <a:custGeom>
            <a:avLst/>
            <a:gdLst>
              <a:gd name="T0" fmla="*/ 12 w 2880"/>
              <a:gd name="T1" fmla="*/ 952 h 952"/>
              <a:gd name="T2" fmla="*/ 2880 w 2880"/>
              <a:gd name="T3" fmla="*/ 952 h 952"/>
              <a:gd name="T4" fmla="*/ 2880 w 2880"/>
              <a:gd name="T5" fmla="*/ 91 h 952"/>
              <a:gd name="T6" fmla="*/ 0 w 2880"/>
              <a:gd name="T7" fmla="*/ 0 h 952"/>
              <a:gd name="T8" fmla="*/ 12 w 2880"/>
              <a:gd name="T9" fmla="*/ 952 h 952"/>
            </a:gdLst>
            <a:ahLst/>
            <a:cxnLst>
              <a:cxn ang="0">
                <a:pos x="T0" y="T1"/>
              </a:cxn>
              <a:cxn ang="0">
                <a:pos x="T2" y="T3"/>
              </a:cxn>
              <a:cxn ang="0">
                <a:pos x="T4" y="T5"/>
              </a:cxn>
              <a:cxn ang="0">
                <a:pos x="T6" y="T7"/>
              </a:cxn>
              <a:cxn ang="0">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8" name="Freeform 4"/>
          <p:cNvSpPr>
            <a:spLocks/>
          </p:cNvSpPr>
          <p:nvPr userDrawn="1"/>
        </p:nvSpPr>
        <p:spPr bwMode="auto">
          <a:xfrm>
            <a:off x="-28575" y="3740150"/>
            <a:ext cx="9207500" cy="3117850"/>
          </a:xfrm>
          <a:custGeom>
            <a:avLst/>
            <a:gdLst>
              <a:gd name="T0" fmla="*/ 2897 w 2897"/>
              <a:gd name="T1" fmla="*/ 103 h 982"/>
              <a:gd name="T2" fmla="*/ 0 w 2897"/>
              <a:gd name="T3" fmla="*/ 982 h 982"/>
              <a:gd name="T4" fmla="*/ 0 w 2897"/>
              <a:gd name="T5" fmla="*/ 211 h 982"/>
              <a:gd name="T6" fmla="*/ 2897 w 2897"/>
              <a:gd name="T7" fmla="*/ 0 h 982"/>
              <a:gd name="T8" fmla="*/ 2897 w 2897"/>
              <a:gd name="T9" fmla="*/ 103 h 982"/>
            </a:gdLst>
            <a:ahLst/>
            <a:cxnLst>
              <a:cxn ang="0">
                <a:pos x="T0" y="T1"/>
              </a:cxn>
              <a:cxn ang="0">
                <a:pos x="T2" y="T3"/>
              </a:cxn>
              <a:cxn ang="0">
                <a:pos x="T4" y="T5"/>
              </a:cxn>
              <a:cxn ang="0">
                <a:pos x="T6" y="T7"/>
              </a:cxn>
              <a:cxn ang="0">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183" name="Group 39"/>
          <p:cNvGrpSpPr>
            <a:grpSpLocks noChangeAspect="1"/>
          </p:cNvGrpSpPr>
          <p:nvPr userDrawn="1"/>
        </p:nvGrpSpPr>
        <p:grpSpPr bwMode="auto">
          <a:xfrm>
            <a:off x="384175" y="5800726"/>
            <a:ext cx="1092200" cy="573088"/>
            <a:chOff x="2603" y="2015"/>
            <a:chExt cx="553" cy="290"/>
          </a:xfrm>
        </p:grpSpPr>
        <p:sp>
          <p:nvSpPr>
            <p:cNvPr id="6184"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5"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6" name="Freeform 42"/>
            <p:cNvSpPr>
              <a:spLocks/>
            </p:cNvSpPr>
            <p:nvPr userDrawn="1"/>
          </p:nvSpPr>
          <p:spPr bwMode="auto">
            <a:xfrm>
              <a:off x="2674" y="2079"/>
              <a:ext cx="142" cy="45"/>
            </a:xfrm>
            <a:custGeom>
              <a:avLst/>
              <a:gdLst>
                <a:gd name="T0" fmla="*/ 1 w 60"/>
                <a:gd name="T1" fmla="*/ 19 h 19"/>
                <a:gd name="T2" fmla="*/ 21 w 60"/>
                <a:gd name="T3" fmla="*/ 19 h 19"/>
                <a:gd name="T4" fmla="*/ 28 w 60"/>
                <a:gd name="T5" fmla="*/ 15 h 19"/>
                <a:gd name="T6" fmla="*/ 26 w 60"/>
                <a:gd name="T7" fmla="*/ 8 h 19"/>
                <a:gd name="T8" fmla="*/ 30 w 60"/>
                <a:gd name="T9" fmla="*/ 4 h 19"/>
                <a:gd name="T10" fmla="*/ 34 w 60"/>
                <a:gd name="T11" fmla="*/ 8 h 19"/>
                <a:gd name="T12" fmla="*/ 31 w 60"/>
                <a:gd name="T13" fmla="*/ 15 h 19"/>
                <a:gd name="T14" fmla="*/ 37 w 60"/>
                <a:gd name="T15" fmla="*/ 19 h 19"/>
                <a:gd name="T16" fmla="*/ 56 w 60"/>
                <a:gd name="T17" fmla="*/ 19 h 19"/>
                <a:gd name="T18" fmla="*/ 60 w 60"/>
                <a:gd name="T19" fmla="*/ 19 h 19"/>
                <a:gd name="T20" fmla="*/ 47 w 60"/>
                <a:gd name="T21" fmla="*/ 4 h 19"/>
                <a:gd name="T22" fmla="*/ 30 w 60"/>
                <a:gd name="T23" fmla="*/ 0 h 19"/>
                <a:gd name="T24" fmla="*/ 12 w 60"/>
                <a:gd name="T25" fmla="*/ 4 h 19"/>
                <a:gd name="T26" fmla="*/ 0 w 60"/>
                <a:gd name="T27" fmla="*/ 19 h 19"/>
                <a:gd name="T28" fmla="*/ 1 w 60"/>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7" name="Freeform 43"/>
            <p:cNvSpPr>
              <a:spLocks/>
            </p:cNvSpPr>
            <p:nvPr userDrawn="1"/>
          </p:nvSpPr>
          <p:spPr bwMode="auto">
            <a:xfrm>
              <a:off x="2693" y="2093"/>
              <a:ext cx="35" cy="21"/>
            </a:xfrm>
            <a:custGeom>
              <a:avLst/>
              <a:gdLst>
                <a:gd name="T0" fmla="*/ 13 w 15"/>
                <a:gd name="T1" fmla="*/ 8 h 9"/>
                <a:gd name="T2" fmla="*/ 1 w 15"/>
                <a:gd name="T3" fmla="*/ 8 h 9"/>
                <a:gd name="T4" fmla="*/ 0 w 15"/>
                <a:gd name="T5" fmla="*/ 8 h 9"/>
                <a:gd name="T6" fmla="*/ 13 w 15"/>
                <a:gd name="T7" fmla="*/ 0 h 9"/>
                <a:gd name="T8" fmla="*/ 13 w 15"/>
                <a:gd name="T9" fmla="*/ 0 h 9"/>
                <a:gd name="T10" fmla="*/ 13 w 15"/>
                <a:gd name="T11" fmla="*/ 3 h 9"/>
                <a:gd name="T12" fmla="*/ 15 w 15"/>
                <a:gd name="T13" fmla="*/ 8 h 9"/>
                <a:gd name="T14" fmla="*/ 13 w 15"/>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8" name="Freeform 44"/>
            <p:cNvSpPr>
              <a:spLocks/>
            </p:cNvSpPr>
            <p:nvPr userDrawn="1"/>
          </p:nvSpPr>
          <p:spPr bwMode="auto">
            <a:xfrm>
              <a:off x="2759" y="2093"/>
              <a:ext cx="35" cy="19"/>
            </a:xfrm>
            <a:custGeom>
              <a:avLst/>
              <a:gdLst>
                <a:gd name="T0" fmla="*/ 2 w 15"/>
                <a:gd name="T1" fmla="*/ 8 h 8"/>
                <a:gd name="T2" fmla="*/ 1 w 15"/>
                <a:gd name="T3" fmla="*/ 8 h 8"/>
                <a:gd name="T4" fmla="*/ 3 w 15"/>
                <a:gd name="T5" fmla="*/ 3 h 8"/>
                <a:gd name="T6" fmla="*/ 3 w 15"/>
                <a:gd name="T7" fmla="*/ 0 h 8"/>
                <a:gd name="T8" fmla="*/ 3 w 15"/>
                <a:gd name="T9" fmla="*/ 0 h 8"/>
                <a:gd name="T10" fmla="*/ 15 w 15"/>
                <a:gd name="T11" fmla="*/ 8 h 8"/>
                <a:gd name="T12" fmla="*/ 15 w 15"/>
                <a:gd name="T13" fmla="*/ 8 h 8"/>
                <a:gd name="T14" fmla="*/ 2 w 1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9" name="Freeform 45"/>
            <p:cNvSpPr>
              <a:spLocks/>
            </p:cNvSpPr>
            <p:nvPr userDrawn="1"/>
          </p:nvSpPr>
          <p:spPr bwMode="auto">
            <a:xfrm>
              <a:off x="2667" y="2131"/>
              <a:ext cx="66" cy="87"/>
            </a:xfrm>
            <a:custGeom>
              <a:avLst/>
              <a:gdLst>
                <a:gd name="T0" fmla="*/ 28 w 28"/>
                <a:gd name="T1" fmla="*/ 6 h 37"/>
                <a:gd name="T2" fmla="*/ 23 w 28"/>
                <a:gd name="T3" fmla="*/ 1 h 37"/>
                <a:gd name="T4" fmla="*/ 2 w 28"/>
                <a:gd name="T5" fmla="*/ 0 h 37"/>
                <a:gd name="T6" fmla="*/ 0 w 28"/>
                <a:gd name="T7" fmla="*/ 11 h 37"/>
                <a:gd name="T8" fmla="*/ 2 w 28"/>
                <a:gd name="T9" fmla="*/ 25 h 37"/>
                <a:gd name="T10" fmla="*/ 12 w 28"/>
                <a:gd name="T11" fmla="*/ 37 h 37"/>
                <a:gd name="T12" fmla="*/ 14 w 28"/>
                <a:gd name="T13" fmla="*/ 34 h 37"/>
                <a:gd name="T14" fmla="*/ 26 w 28"/>
                <a:gd name="T15" fmla="*/ 13 h 37"/>
                <a:gd name="T16" fmla="*/ 28 w 28"/>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0" name="Freeform 46"/>
            <p:cNvSpPr>
              <a:spLocks/>
            </p:cNvSpPr>
            <p:nvPr userDrawn="1"/>
          </p:nvSpPr>
          <p:spPr bwMode="auto">
            <a:xfrm>
              <a:off x="2676" y="2142"/>
              <a:ext cx="45" cy="59"/>
            </a:xfrm>
            <a:custGeom>
              <a:avLst/>
              <a:gdLst>
                <a:gd name="T0" fmla="*/ 19 w 19"/>
                <a:gd name="T1" fmla="*/ 4 h 25"/>
                <a:gd name="T2" fmla="*/ 8 w 19"/>
                <a:gd name="T3" fmla="*/ 23 h 25"/>
                <a:gd name="T4" fmla="*/ 7 w 19"/>
                <a:gd name="T5" fmla="*/ 25 h 25"/>
                <a:gd name="T6" fmla="*/ 2 w 19"/>
                <a:gd name="T7" fmla="*/ 16 h 25"/>
                <a:gd name="T8" fmla="*/ 0 w 19"/>
                <a:gd name="T9" fmla="*/ 6 h 25"/>
                <a:gd name="T10" fmla="*/ 1 w 19"/>
                <a:gd name="T11" fmla="*/ 0 h 25"/>
                <a:gd name="T12" fmla="*/ 16 w 19"/>
                <a:gd name="T13" fmla="*/ 1 h 25"/>
                <a:gd name="T14" fmla="*/ 19 w 19"/>
                <a:gd name="T15" fmla="*/ 2 h 25"/>
                <a:gd name="T16" fmla="*/ 19 w 19"/>
                <a:gd name="T1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1" name="Freeform 47"/>
            <p:cNvSpPr>
              <a:spLocks/>
            </p:cNvSpPr>
            <p:nvPr userDrawn="1"/>
          </p:nvSpPr>
          <p:spPr bwMode="auto">
            <a:xfrm>
              <a:off x="2757" y="2128"/>
              <a:ext cx="66" cy="90"/>
            </a:xfrm>
            <a:custGeom>
              <a:avLst/>
              <a:gdLst>
                <a:gd name="T0" fmla="*/ 1 w 28"/>
                <a:gd name="T1" fmla="*/ 12 h 38"/>
                <a:gd name="T2" fmla="*/ 14 w 28"/>
                <a:gd name="T3" fmla="*/ 36 h 38"/>
                <a:gd name="T4" fmla="*/ 16 w 28"/>
                <a:gd name="T5" fmla="*/ 38 h 38"/>
                <a:gd name="T6" fmla="*/ 25 w 28"/>
                <a:gd name="T7" fmla="*/ 27 h 38"/>
                <a:gd name="T8" fmla="*/ 28 w 28"/>
                <a:gd name="T9" fmla="*/ 12 h 38"/>
                <a:gd name="T10" fmla="*/ 26 w 28"/>
                <a:gd name="T11" fmla="*/ 0 h 38"/>
                <a:gd name="T12" fmla="*/ 5 w 28"/>
                <a:gd name="T13" fmla="*/ 3 h 38"/>
                <a:gd name="T14" fmla="*/ 0 w 28"/>
                <a:gd name="T15" fmla="*/ 7 h 38"/>
                <a:gd name="T16" fmla="*/ 1 w 28"/>
                <a:gd name="T17"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2" name="Freeform 48"/>
            <p:cNvSpPr>
              <a:spLocks/>
            </p:cNvSpPr>
            <p:nvPr userDrawn="1"/>
          </p:nvSpPr>
          <p:spPr bwMode="auto">
            <a:xfrm>
              <a:off x="2768" y="2142"/>
              <a:ext cx="45" cy="59"/>
            </a:xfrm>
            <a:custGeom>
              <a:avLst/>
              <a:gdLst>
                <a:gd name="T0" fmla="*/ 10 w 19"/>
                <a:gd name="T1" fmla="*/ 22 h 25"/>
                <a:gd name="T2" fmla="*/ 1 w 19"/>
                <a:gd name="T3" fmla="*/ 4 h 25"/>
                <a:gd name="T4" fmla="*/ 0 w 19"/>
                <a:gd name="T5" fmla="*/ 2 h 25"/>
                <a:gd name="T6" fmla="*/ 2 w 19"/>
                <a:gd name="T7" fmla="*/ 1 h 25"/>
                <a:gd name="T8" fmla="*/ 17 w 19"/>
                <a:gd name="T9" fmla="*/ 0 h 25"/>
                <a:gd name="T10" fmla="*/ 19 w 19"/>
                <a:gd name="T11" fmla="*/ 4 h 25"/>
                <a:gd name="T12" fmla="*/ 17 w 19"/>
                <a:gd name="T13" fmla="*/ 17 h 25"/>
                <a:gd name="T14" fmla="*/ 12 w 19"/>
                <a:gd name="T15" fmla="*/ 25 h 25"/>
                <a:gd name="T16" fmla="*/ 10 w 19"/>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3" name="Freeform 49"/>
            <p:cNvSpPr>
              <a:spLocks/>
            </p:cNvSpPr>
            <p:nvPr userDrawn="1"/>
          </p:nvSpPr>
          <p:spPr bwMode="auto">
            <a:xfrm>
              <a:off x="2702" y="2164"/>
              <a:ext cx="85" cy="73"/>
            </a:xfrm>
            <a:custGeom>
              <a:avLst/>
              <a:gdLst>
                <a:gd name="T0" fmla="*/ 15 w 36"/>
                <a:gd name="T1" fmla="*/ 2 h 31"/>
                <a:gd name="T2" fmla="*/ 1 w 36"/>
                <a:gd name="T3" fmla="*/ 23 h 31"/>
                <a:gd name="T4" fmla="*/ 0 w 36"/>
                <a:gd name="T5" fmla="*/ 25 h 31"/>
                <a:gd name="T6" fmla="*/ 17 w 36"/>
                <a:gd name="T7" fmla="*/ 31 h 31"/>
                <a:gd name="T8" fmla="*/ 27 w 36"/>
                <a:gd name="T9" fmla="*/ 30 h 31"/>
                <a:gd name="T10" fmla="*/ 36 w 36"/>
                <a:gd name="T11" fmla="*/ 25 h 31"/>
                <a:gd name="T12" fmla="*/ 35 w 36"/>
                <a:gd name="T13" fmla="*/ 23 h 31"/>
                <a:gd name="T14" fmla="*/ 21 w 36"/>
                <a:gd name="T15" fmla="*/ 3 h 31"/>
                <a:gd name="T16" fmla="*/ 18 w 36"/>
                <a:gd name="T17" fmla="*/ 0 h 31"/>
                <a:gd name="T18" fmla="*/ 15 w 36"/>
                <a:gd name="T19"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4" name="Freeform 50"/>
            <p:cNvSpPr>
              <a:spLocks/>
            </p:cNvSpPr>
            <p:nvPr userDrawn="1"/>
          </p:nvSpPr>
          <p:spPr bwMode="auto">
            <a:xfrm>
              <a:off x="2719" y="2180"/>
              <a:ext cx="52" cy="45"/>
            </a:xfrm>
            <a:custGeom>
              <a:avLst/>
              <a:gdLst>
                <a:gd name="T0" fmla="*/ 1 w 22"/>
                <a:gd name="T1" fmla="*/ 14 h 19"/>
                <a:gd name="T2" fmla="*/ 10 w 22"/>
                <a:gd name="T3" fmla="*/ 1 h 19"/>
                <a:gd name="T4" fmla="*/ 11 w 22"/>
                <a:gd name="T5" fmla="*/ 0 h 19"/>
                <a:gd name="T6" fmla="*/ 12 w 22"/>
                <a:gd name="T7" fmla="*/ 1 h 19"/>
                <a:gd name="T8" fmla="*/ 21 w 22"/>
                <a:gd name="T9" fmla="*/ 14 h 19"/>
                <a:gd name="T10" fmla="*/ 22 w 22"/>
                <a:gd name="T11" fmla="*/ 17 h 19"/>
                <a:gd name="T12" fmla="*/ 10 w 22"/>
                <a:gd name="T13" fmla="*/ 19 h 19"/>
                <a:gd name="T14" fmla="*/ 0 w 22"/>
                <a:gd name="T15" fmla="*/ 16 h 19"/>
                <a:gd name="T16" fmla="*/ 1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5" name="Freeform 51"/>
            <p:cNvSpPr>
              <a:spLocks noEditPoints="1"/>
            </p:cNvSpPr>
            <p:nvPr userDrawn="1"/>
          </p:nvSpPr>
          <p:spPr bwMode="auto">
            <a:xfrm>
              <a:off x="2825" y="2279"/>
              <a:ext cx="24" cy="24"/>
            </a:xfrm>
            <a:custGeom>
              <a:avLst/>
              <a:gdLst>
                <a:gd name="T0" fmla="*/ 1 w 10"/>
                <a:gd name="T1" fmla="*/ 5 h 10"/>
                <a:gd name="T2" fmla="*/ 5 w 10"/>
                <a:gd name="T3" fmla="*/ 1 h 10"/>
                <a:gd name="T4" fmla="*/ 9 w 10"/>
                <a:gd name="T5" fmla="*/ 5 h 10"/>
                <a:gd name="T6" fmla="*/ 5 w 10"/>
                <a:gd name="T7" fmla="*/ 9 h 10"/>
                <a:gd name="T8" fmla="*/ 1 w 10"/>
                <a:gd name="T9" fmla="*/ 5 h 10"/>
                <a:gd name="T10" fmla="*/ 5 w 10"/>
                <a:gd name="T11" fmla="*/ 10 h 10"/>
                <a:gd name="T12" fmla="*/ 10 w 10"/>
                <a:gd name="T13" fmla="*/ 5 h 10"/>
                <a:gd name="T14" fmla="*/ 5 w 10"/>
                <a:gd name="T15" fmla="*/ 0 h 10"/>
                <a:gd name="T16" fmla="*/ 0 w 10"/>
                <a:gd name="T17" fmla="*/ 5 h 10"/>
                <a:gd name="T18" fmla="*/ 5 w 10"/>
                <a:gd name="T19" fmla="*/ 10 h 10"/>
                <a:gd name="T20" fmla="*/ 4 w 10"/>
                <a:gd name="T21" fmla="*/ 5 h 10"/>
                <a:gd name="T22" fmla="*/ 5 w 10"/>
                <a:gd name="T23" fmla="*/ 5 h 10"/>
                <a:gd name="T24" fmla="*/ 6 w 10"/>
                <a:gd name="T25" fmla="*/ 8 h 10"/>
                <a:gd name="T26" fmla="*/ 7 w 10"/>
                <a:gd name="T27" fmla="*/ 8 h 10"/>
                <a:gd name="T28" fmla="*/ 6 w 10"/>
                <a:gd name="T29" fmla="*/ 5 h 10"/>
                <a:gd name="T30" fmla="*/ 7 w 10"/>
                <a:gd name="T31" fmla="*/ 4 h 10"/>
                <a:gd name="T32" fmla="*/ 5 w 10"/>
                <a:gd name="T33" fmla="*/ 2 h 10"/>
                <a:gd name="T34" fmla="*/ 3 w 10"/>
                <a:gd name="T35" fmla="*/ 2 h 10"/>
                <a:gd name="T36" fmla="*/ 3 w 10"/>
                <a:gd name="T37" fmla="*/ 8 h 10"/>
                <a:gd name="T38" fmla="*/ 4 w 10"/>
                <a:gd name="T39" fmla="*/ 8 h 10"/>
                <a:gd name="T40" fmla="*/ 4 w 10"/>
                <a:gd name="T41" fmla="*/ 5 h 10"/>
                <a:gd name="T42" fmla="*/ 4 w 10"/>
                <a:gd name="T43" fmla="*/ 5 h 10"/>
                <a:gd name="T44" fmla="*/ 4 w 10"/>
                <a:gd name="T45" fmla="*/ 3 h 10"/>
                <a:gd name="T46" fmla="*/ 5 w 10"/>
                <a:gd name="T47" fmla="*/ 3 h 10"/>
                <a:gd name="T48" fmla="*/ 6 w 10"/>
                <a:gd name="T49" fmla="*/ 4 h 10"/>
                <a:gd name="T50" fmla="*/ 5 w 10"/>
                <a:gd name="T51" fmla="*/ 5 h 10"/>
                <a:gd name="T52" fmla="*/ 4 w 10"/>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6" name="Freeform 52"/>
            <p:cNvSpPr>
              <a:spLocks noEditPoints="1"/>
            </p:cNvSpPr>
            <p:nvPr userDrawn="1"/>
          </p:nvSpPr>
          <p:spPr bwMode="auto">
            <a:xfrm>
              <a:off x="3099" y="2279"/>
              <a:ext cx="22" cy="24"/>
            </a:xfrm>
            <a:custGeom>
              <a:avLst/>
              <a:gdLst>
                <a:gd name="T0" fmla="*/ 1 w 9"/>
                <a:gd name="T1" fmla="*/ 5 h 10"/>
                <a:gd name="T2" fmla="*/ 5 w 9"/>
                <a:gd name="T3" fmla="*/ 1 h 10"/>
                <a:gd name="T4" fmla="*/ 8 w 9"/>
                <a:gd name="T5" fmla="*/ 5 h 10"/>
                <a:gd name="T6" fmla="*/ 5 w 9"/>
                <a:gd name="T7" fmla="*/ 9 h 10"/>
                <a:gd name="T8" fmla="*/ 1 w 9"/>
                <a:gd name="T9" fmla="*/ 5 h 10"/>
                <a:gd name="T10" fmla="*/ 5 w 9"/>
                <a:gd name="T11" fmla="*/ 10 h 10"/>
                <a:gd name="T12" fmla="*/ 9 w 9"/>
                <a:gd name="T13" fmla="*/ 5 h 10"/>
                <a:gd name="T14" fmla="*/ 5 w 9"/>
                <a:gd name="T15" fmla="*/ 0 h 10"/>
                <a:gd name="T16" fmla="*/ 0 w 9"/>
                <a:gd name="T17" fmla="*/ 5 h 10"/>
                <a:gd name="T18" fmla="*/ 5 w 9"/>
                <a:gd name="T19" fmla="*/ 10 h 10"/>
                <a:gd name="T20" fmla="*/ 4 w 9"/>
                <a:gd name="T21" fmla="*/ 5 h 10"/>
                <a:gd name="T22" fmla="*/ 5 w 9"/>
                <a:gd name="T23" fmla="*/ 5 h 10"/>
                <a:gd name="T24" fmla="*/ 6 w 9"/>
                <a:gd name="T25" fmla="*/ 8 h 10"/>
                <a:gd name="T26" fmla="*/ 7 w 9"/>
                <a:gd name="T27" fmla="*/ 8 h 10"/>
                <a:gd name="T28" fmla="*/ 5 w 9"/>
                <a:gd name="T29" fmla="*/ 5 h 10"/>
                <a:gd name="T30" fmla="*/ 7 w 9"/>
                <a:gd name="T31" fmla="*/ 4 h 10"/>
                <a:gd name="T32" fmla="*/ 5 w 9"/>
                <a:gd name="T33" fmla="*/ 2 h 10"/>
                <a:gd name="T34" fmla="*/ 3 w 9"/>
                <a:gd name="T35" fmla="*/ 2 h 10"/>
                <a:gd name="T36" fmla="*/ 3 w 9"/>
                <a:gd name="T37" fmla="*/ 8 h 10"/>
                <a:gd name="T38" fmla="*/ 4 w 9"/>
                <a:gd name="T39" fmla="*/ 8 h 10"/>
                <a:gd name="T40" fmla="*/ 4 w 9"/>
                <a:gd name="T41" fmla="*/ 5 h 10"/>
                <a:gd name="T42" fmla="*/ 4 w 9"/>
                <a:gd name="T43" fmla="*/ 5 h 10"/>
                <a:gd name="T44" fmla="*/ 4 w 9"/>
                <a:gd name="T45" fmla="*/ 3 h 10"/>
                <a:gd name="T46" fmla="*/ 5 w 9"/>
                <a:gd name="T47" fmla="*/ 3 h 10"/>
                <a:gd name="T48" fmla="*/ 6 w 9"/>
                <a:gd name="T49" fmla="*/ 4 h 10"/>
                <a:gd name="T50" fmla="*/ 5 w 9"/>
                <a:gd name="T51" fmla="*/ 5 h 10"/>
                <a:gd name="T52" fmla="*/ 4 w 9"/>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7" name="Freeform 53"/>
            <p:cNvSpPr>
              <a:spLocks/>
            </p:cNvSpPr>
            <p:nvPr userDrawn="1"/>
          </p:nvSpPr>
          <p:spPr bwMode="auto">
            <a:xfrm>
              <a:off x="2927" y="2015"/>
              <a:ext cx="229" cy="290"/>
            </a:xfrm>
            <a:custGeom>
              <a:avLst/>
              <a:gdLst>
                <a:gd name="T0" fmla="*/ 7 w 97"/>
                <a:gd name="T1" fmla="*/ 0 h 123"/>
                <a:gd name="T2" fmla="*/ 8 w 97"/>
                <a:gd name="T3" fmla="*/ 0 h 123"/>
                <a:gd name="T4" fmla="*/ 50 w 97"/>
                <a:gd name="T5" fmla="*/ 10 h 123"/>
                <a:gd name="T6" fmla="*/ 89 w 97"/>
                <a:gd name="T7" fmla="*/ 0 h 123"/>
                <a:gd name="T8" fmla="*/ 90 w 97"/>
                <a:gd name="T9" fmla="*/ 1 h 123"/>
                <a:gd name="T10" fmla="*/ 97 w 97"/>
                <a:gd name="T11" fmla="*/ 38 h 123"/>
                <a:gd name="T12" fmla="*/ 50 w 97"/>
                <a:gd name="T13" fmla="*/ 123 h 123"/>
                <a:gd name="T14" fmla="*/ 50 w 97"/>
                <a:gd name="T15" fmla="*/ 123 h 123"/>
                <a:gd name="T16" fmla="*/ 0 w 97"/>
                <a:gd name="T17" fmla="*/ 34 h 123"/>
                <a:gd name="T18" fmla="*/ 7 w 97"/>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8" name="Freeform 54"/>
            <p:cNvSpPr>
              <a:spLocks/>
            </p:cNvSpPr>
            <p:nvPr userDrawn="1"/>
          </p:nvSpPr>
          <p:spPr bwMode="auto">
            <a:xfrm>
              <a:off x="2946" y="2043"/>
              <a:ext cx="191" cy="241"/>
            </a:xfrm>
            <a:custGeom>
              <a:avLst/>
              <a:gdLst>
                <a:gd name="T0" fmla="*/ 4 w 81"/>
                <a:gd name="T1" fmla="*/ 0 h 102"/>
                <a:gd name="T2" fmla="*/ 4 w 81"/>
                <a:gd name="T3" fmla="*/ 0 h 102"/>
                <a:gd name="T4" fmla="*/ 0 w 81"/>
                <a:gd name="T5" fmla="*/ 25 h 102"/>
                <a:gd name="T6" fmla="*/ 42 w 81"/>
                <a:gd name="T7" fmla="*/ 102 h 102"/>
                <a:gd name="T8" fmla="*/ 42 w 81"/>
                <a:gd name="T9" fmla="*/ 102 h 102"/>
                <a:gd name="T10" fmla="*/ 81 w 81"/>
                <a:gd name="T11" fmla="*/ 28 h 102"/>
                <a:gd name="T12" fmla="*/ 76 w 81"/>
                <a:gd name="T13" fmla="*/ 0 h 102"/>
                <a:gd name="T14" fmla="*/ 76 w 81"/>
                <a:gd name="T15" fmla="*/ 0 h 102"/>
                <a:gd name="T16" fmla="*/ 41 w 81"/>
                <a:gd name="T17" fmla="*/ 7 h 102"/>
                <a:gd name="T18" fmla="*/ 4 w 81"/>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9" name="Freeform 55"/>
            <p:cNvSpPr>
              <a:spLocks/>
            </p:cNvSpPr>
            <p:nvPr userDrawn="1"/>
          </p:nvSpPr>
          <p:spPr bwMode="auto">
            <a:xfrm>
              <a:off x="2960" y="2058"/>
              <a:ext cx="165" cy="212"/>
            </a:xfrm>
            <a:custGeom>
              <a:avLst/>
              <a:gdLst>
                <a:gd name="T0" fmla="*/ 2 w 70"/>
                <a:gd name="T1" fmla="*/ 0 h 90"/>
                <a:gd name="T2" fmla="*/ 3 w 70"/>
                <a:gd name="T3" fmla="*/ 0 h 90"/>
                <a:gd name="T4" fmla="*/ 36 w 70"/>
                <a:gd name="T5" fmla="*/ 5 h 90"/>
                <a:gd name="T6" fmla="*/ 67 w 70"/>
                <a:gd name="T7" fmla="*/ 0 h 90"/>
                <a:gd name="T8" fmla="*/ 67 w 70"/>
                <a:gd name="T9" fmla="*/ 1 h 90"/>
                <a:gd name="T10" fmla="*/ 70 w 70"/>
                <a:gd name="T11" fmla="*/ 21 h 90"/>
                <a:gd name="T12" fmla="*/ 36 w 70"/>
                <a:gd name="T13" fmla="*/ 90 h 90"/>
                <a:gd name="T14" fmla="*/ 36 w 70"/>
                <a:gd name="T15" fmla="*/ 90 h 90"/>
                <a:gd name="T16" fmla="*/ 0 w 70"/>
                <a:gd name="T17" fmla="*/ 18 h 90"/>
                <a:gd name="T18" fmla="*/ 2 w 70"/>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0" name="Freeform 56"/>
            <p:cNvSpPr>
              <a:spLocks/>
            </p:cNvSpPr>
            <p:nvPr userDrawn="1"/>
          </p:nvSpPr>
          <p:spPr bwMode="auto">
            <a:xfrm>
              <a:off x="3031" y="2142"/>
              <a:ext cx="19" cy="22"/>
            </a:xfrm>
            <a:custGeom>
              <a:avLst/>
              <a:gdLst>
                <a:gd name="T0" fmla="*/ 8 w 8"/>
                <a:gd name="T1" fmla="*/ 9 h 9"/>
                <a:gd name="T2" fmla="*/ 8 w 8"/>
                <a:gd name="T3" fmla="*/ 1 h 9"/>
                <a:gd name="T4" fmla="*/ 1 w 8"/>
                <a:gd name="T5" fmla="*/ 0 h 9"/>
                <a:gd name="T6" fmla="*/ 0 w 8"/>
                <a:gd name="T7" fmla="*/ 1 h 9"/>
                <a:gd name="T8" fmla="*/ 8 w 8"/>
                <a:gd name="T9" fmla="*/ 9 h 9"/>
              </a:gdLst>
              <a:ahLst/>
              <a:cxnLst>
                <a:cxn ang="0">
                  <a:pos x="T0" y="T1"/>
                </a:cxn>
                <a:cxn ang="0">
                  <a:pos x="T2" y="T3"/>
                </a:cxn>
                <a:cxn ang="0">
                  <a:pos x="T4" y="T5"/>
                </a:cxn>
                <a:cxn ang="0">
                  <a:pos x="T6" y="T7"/>
                </a:cxn>
                <a:cxn ang="0">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1" name="Freeform 57"/>
            <p:cNvSpPr>
              <a:spLocks/>
            </p:cNvSpPr>
            <p:nvPr userDrawn="1"/>
          </p:nvSpPr>
          <p:spPr bwMode="auto">
            <a:xfrm>
              <a:off x="3000" y="2088"/>
              <a:ext cx="73" cy="73"/>
            </a:xfrm>
            <a:custGeom>
              <a:avLst/>
              <a:gdLst>
                <a:gd name="T0" fmla="*/ 23 w 31"/>
                <a:gd name="T1" fmla="*/ 25 h 31"/>
                <a:gd name="T2" fmla="*/ 23 w 31"/>
                <a:gd name="T3" fmla="*/ 31 h 31"/>
                <a:gd name="T4" fmla="*/ 31 w 31"/>
                <a:gd name="T5" fmla="*/ 23 h 31"/>
                <a:gd name="T6" fmla="*/ 7 w 31"/>
                <a:gd name="T7" fmla="*/ 9 h 31"/>
                <a:gd name="T8" fmla="*/ 8 w 31"/>
                <a:gd name="T9" fmla="*/ 7 h 31"/>
                <a:gd name="T10" fmla="*/ 13 w 31"/>
                <a:gd name="T11" fmla="*/ 8 h 31"/>
                <a:gd name="T12" fmla="*/ 16 w 31"/>
                <a:gd name="T13" fmla="*/ 7 h 31"/>
                <a:gd name="T14" fmla="*/ 11 w 31"/>
                <a:gd name="T15" fmla="*/ 5 h 31"/>
                <a:gd name="T16" fmla="*/ 11 w 31"/>
                <a:gd name="T17" fmla="*/ 5 h 31"/>
                <a:gd name="T18" fmla="*/ 18 w 31"/>
                <a:gd name="T19" fmla="*/ 4 h 31"/>
                <a:gd name="T20" fmla="*/ 15 w 31"/>
                <a:gd name="T21" fmla="*/ 1 h 31"/>
                <a:gd name="T22" fmla="*/ 10 w 31"/>
                <a:gd name="T23" fmla="*/ 0 h 31"/>
                <a:gd name="T24" fmla="*/ 0 w 31"/>
                <a:gd name="T25" fmla="*/ 9 h 31"/>
                <a:gd name="T26" fmla="*/ 10 w 31"/>
                <a:gd name="T27" fmla="*/ 20 h 31"/>
                <a:gd name="T28" fmla="*/ 18 w 31"/>
                <a:gd name="T29" fmla="*/ 21 h 31"/>
                <a:gd name="T30" fmla="*/ 23 w 31"/>
                <a:gd name="T31"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2" name="Freeform 58"/>
            <p:cNvSpPr>
              <a:spLocks/>
            </p:cNvSpPr>
            <p:nvPr userDrawn="1"/>
          </p:nvSpPr>
          <p:spPr bwMode="auto">
            <a:xfrm>
              <a:off x="3033" y="2079"/>
              <a:ext cx="40" cy="37"/>
            </a:xfrm>
            <a:custGeom>
              <a:avLst/>
              <a:gdLst>
                <a:gd name="T0" fmla="*/ 0 w 17"/>
                <a:gd name="T1" fmla="*/ 14 h 16"/>
                <a:gd name="T2" fmla="*/ 0 w 17"/>
                <a:gd name="T3" fmla="*/ 15 h 16"/>
                <a:gd name="T4" fmla="*/ 8 w 17"/>
                <a:gd name="T5" fmla="*/ 16 h 16"/>
                <a:gd name="T6" fmla="*/ 9 w 17"/>
                <a:gd name="T7" fmla="*/ 16 h 16"/>
                <a:gd name="T8" fmla="*/ 17 w 17"/>
                <a:gd name="T9" fmla="*/ 9 h 16"/>
                <a:gd name="T10" fmla="*/ 17 w 17"/>
                <a:gd name="T11" fmla="*/ 7 h 16"/>
                <a:gd name="T12" fmla="*/ 15 w 17"/>
                <a:gd name="T13" fmla="*/ 4 h 16"/>
                <a:gd name="T14" fmla="*/ 13 w 17"/>
                <a:gd name="T15" fmla="*/ 5 h 16"/>
                <a:gd name="T16" fmla="*/ 10 w 17"/>
                <a:gd name="T17" fmla="*/ 7 h 16"/>
                <a:gd name="T18" fmla="*/ 9 w 17"/>
                <a:gd name="T19" fmla="*/ 8 h 16"/>
                <a:gd name="T20" fmla="*/ 8 w 17"/>
                <a:gd name="T21" fmla="*/ 5 h 16"/>
                <a:gd name="T22" fmla="*/ 6 w 17"/>
                <a:gd name="T23" fmla="*/ 2 h 16"/>
                <a:gd name="T24" fmla="*/ 3 w 17"/>
                <a:gd name="T25" fmla="*/ 1 h 16"/>
                <a:gd name="T26" fmla="*/ 2 w 17"/>
                <a:gd name="T27" fmla="*/ 0 h 16"/>
                <a:gd name="T28" fmla="*/ 1 w 17"/>
                <a:gd name="T29" fmla="*/ 1 h 16"/>
                <a:gd name="T30" fmla="*/ 1 w 17"/>
                <a:gd name="T31" fmla="*/ 3 h 16"/>
                <a:gd name="T32" fmla="*/ 6 w 17"/>
                <a:gd name="T33" fmla="*/ 8 h 16"/>
                <a:gd name="T34" fmla="*/ 5 w 17"/>
                <a:gd name="T35" fmla="*/ 10 h 16"/>
                <a:gd name="T36" fmla="*/ 6 w 17"/>
                <a:gd name="T37" fmla="*/ 10 h 16"/>
                <a:gd name="T38" fmla="*/ 7 w 17"/>
                <a:gd name="T39" fmla="*/ 11 h 16"/>
                <a:gd name="T40" fmla="*/ 6 w 17"/>
                <a:gd name="T41" fmla="*/ 12 h 16"/>
                <a:gd name="T42" fmla="*/ 5 w 17"/>
                <a:gd name="T43" fmla="*/ 12 h 16"/>
                <a:gd name="T44" fmla="*/ 5 w 17"/>
                <a:gd name="T45" fmla="*/ 12 h 16"/>
                <a:gd name="T46" fmla="*/ 4 w 17"/>
                <a:gd name="T47" fmla="*/ 12 h 16"/>
                <a:gd name="T48" fmla="*/ 0 w 17"/>
                <a:gd name="T4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3" name="Freeform 59"/>
            <p:cNvSpPr>
              <a:spLocks/>
            </p:cNvSpPr>
            <p:nvPr userDrawn="1"/>
          </p:nvSpPr>
          <p:spPr bwMode="auto">
            <a:xfrm>
              <a:off x="3031" y="2091"/>
              <a:ext cx="4" cy="4"/>
            </a:xfrm>
            <a:custGeom>
              <a:avLst/>
              <a:gdLst>
                <a:gd name="T0" fmla="*/ 0 w 2"/>
                <a:gd name="T1" fmla="*/ 0 h 2"/>
                <a:gd name="T2" fmla="*/ 2 w 2"/>
                <a:gd name="T3" fmla="*/ 1 h 2"/>
                <a:gd name="T4" fmla="*/ 2 w 2"/>
                <a:gd name="T5" fmla="*/ 1 h 2"/>
                <a:gd name="T6" fmla="*/ 1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4" name="Freeform 60"/>
            <p:cNvSpPr>
              <a:spLocks/>
            </p:cNvSpPr>
            <p:nvPr userDrawn="1"/>
          </p:nvSpPr>
          <p:spPr bwMode="auto">
            <a:xfrm>
              <a:off x="3021" y="2154"/>
              <a:ext cx="48" cy="45"/>
            </a:xfrm>
            <a:custGeom>
              <a:avLst/>
              <a:gdLst>
                <a:gd name="T0" fmla="*/ 2 w 20"/>
                <a:gd name="T1" fmla="*/ 0 h 19"/>
                <a:gd name="T2" fmla="*/ 2 w 20"/>
                <a:gd name="T3" fmla="*/ 0 h 19"/>
                <a:gd name="T4" fmla="*/ 0 w 20"/>
                <a:gd name="T5" fmla="*/ 4 h 19"/>
                <a:gd name="T6" fmla="*/ 7 w 20"/>
                <a:gd name="T7" fmla="*/ 11 h 19"/>
                <a:gd name="T8" fmla="*/ 12 w 20"/>
                <a:gd name="T9" fmla="*/ 11 h 19"/>
                <a:gd name="T10" fmla="*/ 15 w 20"/>
                <a:gd name="T11" fmla="*/ 14 h 19"/>
                <a:gd name="T12" fmla="*/ 15 w 20"/>
                <a:gd name="T13" fmla="*/ 19 h 19"/>
                <a:gd name="T14" fmla="*/ 20 w 20"/>
                <a:gd name="T15" fmla="*/ 13 h 19"/>
                <a:gd name="T16" fmla="*/ 2 w 20"/>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5"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Lst>
              <a:ahLst/>
              <a:cxnLst>
                <a:cxn ang="0">
                  <a:pos x="T0" y="T1"/>
                </a:cxn>
                <a:cxn ang="0">
                  <a:pos x="T2" y="T3"/>
                </a:cxn>
                <a:cxn ang="0">
                  <a:pos x="T4" y="T5"/>
                </a:cxn>
                <a:cxn ang="0">
                  <a:pos x="T6" y="T7"/>
                </a:cxn>
                <a:cxn ang="0">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6" name="Freeform 62"/>
            <p:cNvSpPr>
              <a:spLocks/>
            </p:cNvSpPr>
            <p:nvPr userDrawn="1"/>
          </p:nvSpPr>
          <p:spPr bwMode="auto">
            <a:xfrm>
              <a:off x="3026" y="2190"/>
              <a:ext cx="35" cy="42"/>
            </a:xfrm>
            <a:custGeom>
              <a:avLst/>
              <a:gdLst>
                <a:gd name="T0" fmla="*/ 3 w 15"/>
                <a:gd name="T1" fmla="*/ 1 h 18"/>
                <a:gd name="T2" fmla="*/ 4 w 15"/>
                <a:gd name="T3" fmla="*/ 0 h 18"/>
                <a:gd name="T4" fmla="*/ 0 w 15"/>
                <a:gd name="T5" fmla="*/ 5 h 18"/>
                <a:gd name="T6" fmla="*/ 12 w 15"/>
                <a:gd name="T7" fmla="*/ 17 h 18"/>
                <a:gd name="T8" fmla="*/ 12 w 15"/>
                <a:gd name="T9" fmla="*/ 17 h 18"/>
                <a:gd name="T10" fmla="*/ 12 w 15"/>
                <a:gd name="T11" fmla="*/ 18 h 18"/>
                <a:gd name="T12" fmla="*/ 15 w 15"/>
                <a:gd name="T13" fmla="*/ 13 h 18"/>
                <a:gd name="T14" fmla="*/ 3 w 15"/>
                <a:gd name="T15" fmla="*/ 1 h 18"/>
                <a:gd name="T16" fmla="*/ 3 w 15"/>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7" name="Freeform 63"/>
            <p:cNvSpPr>
              <a:spLocks/>
            </p:cNvSpPr>
            <p:nvPr userDrawn="1"/>
          </p:nvSpPr>
          <p:spPr bwMode="auto">
            <a:xfrm>
              <a:off x="3040" y="2223"/>
              <a:ext cx="10" cy="33"/>
            </a:xfrm>
            <a:custGeom>
              <a:avLst/>
              <a:gdLst>
                <a:gd name="T0" fmla="*/ 0 w 4"/>
                <a:gd name="T1" fmla="*/ 0 h 14"/>
                <a:gd name="T2" fmla="*/ 0 w 4"/>
                <a:gd name="T3" fmla="*/ 11 h 14"/>
                <a:gd name="T4" fmla="*/ 2 w 4"/>
                <a:gd name="T5" fmla="*/ 14 h 14"/>
                <a:gd name="T6" fmla="*/ 4 w 4"/>
                <a:gd name="T7" fmla="*/ 11 h 14"/>
                <a:gd name="T8" fmla="*/ 4 w 4"/>
                <a:gd name="T9" fmla="*/ 4 h 14"/>
                <a:gd name="T10" fmla="*/ 3 w 4"/>
                <a:gd name="T11" fmla="*/ 1 h 14"/>
                <a:gd name="T12" fmla="*/ 0 w 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8" name="Freeform 64"/>
            <p:cNvSpPr>
              <a:spLocks/>
            </p:cNvSpPr>
            <p:nvPr userDrawn="1"/>
          </p:nvSpPr>
          <p:spPr bwMode="auto">
            <a:xfrm>
              <a:off x="3033" y="2232"/>
              <a:ext cx="5" cy="17"/>
            </a:xfrm>
            <a:custGeom>
              <a:avLst/>
              <a:gdLst>
                <a:gd name="T0" fmla="*/ 2 w 2"/>
                <a:gd name="T1" fmla="*/ 4 h 7"/>
                <a:gd name="T2" fmla="*/ 1 w 2"/>
                <a:gd name="T3" fmla="*/ 0 h 7"/>
                <a:gd name="T4" fmla="*/ 0 w 2"/>
                <a:gd name="T5" fmla="*/ 4 h 7"/>
                <a:gd name="T6" fmla="*/ 1 w 2"/>
                <a:gd name="T7" fmla="*/ 7 h 7"/>
                <a:gd name="T8" fmla="*/ 2 w 2"/>
                <a:gd name="T9" fmla="*/ 5 h 7"/>
                <a:gd name="T10" fmla="*/ 2 w 2"/>
                <a:gd name="T11" fmla="*/ 4 h 7"/>
              </a:gdLst>
              <a:ahLst/>
              <a:cxnLst>
                <a:cxn ang="0">
                  <a:pos x="T0" y="T1"/>
                </a:cxn>
                <a:cxn ang="0">
                  <a:pos x="T2" y="T3"/>
                </a:cxn>
                <a:cxn ang="0">
                  <a:pos x="T4" y="T5"/>
                </a:cxn>
                <a:cxn ang="0">
                  <a:pos x="T6" y="T7"/>
                </a:cxn>
                <a:cxn ang="0">
                  <a:pos x="T8" y="T9"/>
                </a:cxn>
                <a:cxn ang="0">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pic>
        <p:nvPicPr>
          <p:cNvPr id="6217" name="Picture 7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95655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EDF76F1-3ADF-4FF3-BBE1-21AFC1841CD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359975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817B59D-71DD-4F2B-B9E4-5BA463B755A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509845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6C61F49-8CB0-4A24-842A-D81DBFBCC9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78573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Tree>
    <p:extLst>
      <p:ext uri="{BB962C8B-B14F-4D97-AF65-F5344CB8AC3E}">
        <p14:creationId xmlns:p14="http://schemas.microsoft.com/office/powerpoint/2010/main" val="1763595403"/>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8BD3891-CA03-4F0A-A7DB-2E19A50AFF3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307104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1794AD0-A8AF-4149-86AC-681EB08F093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717288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7DF00EC-B206-47B2-A6CC-C472C79DD81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381487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7EE0F7F-2E36-4B62-B8BC-57DE6628369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533834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8DFAB88-3A06-4CA5-ABE7-E13840FCED9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264078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C477533-F9E0-49EB-9CAE-BED2B8A0302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844379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BEBFF8F-1A5E-4C08-8DEF-14B1F6E5209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559783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0" y="6629400"/>
            <a:ext cx="990600" cy="2286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4038601" y="6613532"/>
            <a:ext cx="1143000" cy="2444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48553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9" name="Freeform 42"/>
            <p:cNvSpPr>
              <a:spLocks/>
            </p:cNvSpPr>
            <p:nvPr userDrawn="1"/>
          </p:nvSpPr>
          <p:spPr bwMode="auto">
            <a:xfrm>
              <a:off x="2674" y="2079"/>
              <a:ext cx="142" cy="45"/>
            </a:xfrm>
            <a:custGeom>
              <a:avLst/>
              <a:gdLst>
                <a:gd name="T0" fmla="*/ 2066 w 60"/>
                <a:gd name="T1" fmla="*/ 44652 h 19"/>
                <a:gd name="T2" fmla="*/ 49009 w 60"/>
                <a:gd name="T3" fmla="*/ 44652 h 19"/>
                <a:gd name="T4" fmla="*/ 64821 w 60"/>
                <a:gd name="T5" fmla="*/ 35458 h 19"/>
                <a:gd name="T6" fmla="*/ 61176 w 60"/>
                <a:gd name="T7" fmla="*/ 18853 h 19"/>
                <a:gd name="T8" fmla="*/ 69923 w 60"/>
                <a:gd name="T9" fmla="*/ 8784 h 19"/>
                <a:gd name="T10" fmla="*/ 78557 w 60"/>
                <a:gd name="T11" fmla="*/ 18853 h 19"/>
                <a:gd name="T12" fmla="*/ 71873 w 60"/>
                <a:gd name="T13" fmla="*/ 35458 h 19"/>
                <a:gd name="T14" fmla="*/ 86431 w 60"/>
                <a:gd name="T15" fmla="*/ 44652 h 19"/>
                <a:gd name="T16" fmla="*/ 131139 w 60"/>
                <a:gd name="T17" fmla="*/ 44652 h 19"/>
                <a:gd name="T18" fmla="*/ 139730 w 60"/>
                <a:gd name="T19" fmla="*/ 44652 h 19"/>
                <a:gd name="T20" fmla="*/ 109295 w 60"/>
                <a:gd name="T21" fmla="*/ 8784 h 19"/>
                <a:gd name="T22" fmla="*/ 69923 w 60"/>
                <a:gd name="T23" fmla="*/ 0 h 19"/>
                <a:gd name="T24" fmla="*/ 27389 w 60"/>
                <a:gd name="T25" fmla="*/ 8784 h 19"/>
                <a:gd name="T26" fmla="*/ 0 w 60"/>
                <a:gd name="T27" fmla="*/ 44652 h 19"/>
                <a:gd name="T28" fmla="*/ 2066 w 60"/>
                <a:gd name="T29" fmla="*/ 44652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 name="Freeform 43"/>
            <p:cNvSpPr>
              <a:spLocks/>
            </p:cNvSpPr>
            <p:nvPr userDrawn="1"/>
          </p:nvSpPr>
          <p:spPr bwMode="auto">
            <a:xfrm>
              <a:off x="2693" y="2093"/>
              <a:ext cx="35" cy="21"/>
            </a:xfrm>
            <a:custGeom>
              <a:avLst/>
              <a:gdLst>
                <a:gd name="T0" fmla="*/ 26297 w 15"/>
                <a:gd name="T1" fmla="*/ 16606 h 9"/>
                <a:gd name="T2" fmla="*/ 1932 w 15"/>
                <a:gd name="T3" fmla="*/ 16606 h 9"/>
                <a:gd name="T4" fmla="*/ 0 w 15"/>
                <a:gd name="T5" fmla="*/ 16606 h 9"/>
                <a:gd name="T6" fmla="*/ 26297 w 15"/>
                <a:gd name="T7" fmla="*/ 0 h 9"/>
                <a:gd name="T8" fmla="*/ 26297 w 15"/>
                <a:gd name="T9" fmla="*/ 0 h 9"/>
                <a:gd name="T10" fmla="*/ 26297 w 15"/>
                <a:gd name="T11" fmla="*/ 5957 h 9"/>
                <a:gd name="T12" fmla="*/ 30858 w 15"/>
                <a:gd name="T13" fmla="*/ 16606 h 9"/>
                <a:gd name="T14" fmla="*/ 26297 w 15"/>
                <a:gd name="T15" fmla="*/ 16606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1" name="Freeform 44"/>
            <p:cNvSpPr>
              <a:spLocks/>
            </p:cNvSpPr>
            <p:nvPr userDrawn="1"/>
          </p:nvSpPr>
          <p:spPr bwMode="auto">
            <a:xfrm>
              <a:off x="2759" y="2093"/>
              <a:ext cx="35" cy="19"/>
            </a:xfrm>
            <a:custGeom>
              <a:avLst/>
              <a:gdLst>
                <a:gd name="T0" fmla="*/ 4508 w 15"/>
                <a:gd name="T1" fmla="*/ 19183 h 8"/>
                <a:gd name="T2" fmla="*/ 1932 w 15"/>
                <a:gd name="T3" fmla="*/ 19183 h 8"/>
                <a:gd name="T4" fmla="*/ 5957 w 15"/>
                <a:gd name="T5" fmla="*/ 7192 h 8"/>
                <a:gd name="T6" fmla="*/ 5957 w 15"/>
                <a:gd name="T7" fmla="*/ 0 h 8"/>
                <a:gd name="T8" fmla="*/ 5957 w 15"/>
                <a:gd name="T9" fmla="*/ 0 h 8"/>
                <a:gd name="T10" fmla="*/ 30858 w 15"/>
                <a:gd name="T11" fmla="*/ 19183 h 8"/>
                <a:gd name="T12" fmla="*/ 30858 w 15"/>
                <a:gd name="T13" fmla="*/ 19183 h 8"/>
                <a:gd name="T14" fmla="*/ 4508 w 15"/>
                <a:gd name="T15" fmla="*/ 19183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2" name="Freeform 45"/>
            <p:cNvSpPr>
              <a:spLocks/>
            </p:cNvSpPr>
            <p:nvPr userDrawn="1"/>
          </p:nvSpPr>
          <p:spPr bwMode="auto">
            <a:xfrm>
              <a:off x="2667" y="2131"/>
              <a:ext cx="66" cy="87"/>
            </a:xfrm>
            <a:custGeom>
              <a:avLst/>
              <a:gdLst>
                <a:gd name="T0" fmla="*/ 63101 w 28"/>
                <a:gd name="T1" fmla="*/ 13142 h 37"/>
                <a:gd name="T2" fmla="*/ 51310 w 28"/>
                <a:gd name="T3" fmla="*/ 2013 h 37"/>
                <a:gd name="T4" fmla="*/ 4818 w 28"/>
                <a:gd name="T5" fmla="*/ 0 h 37"/>
                <a:gd name="T6" fmla="*/ 0 w 28"/>
                <a:gd name="T7" fmla="*/ 24155 h 37"/>
                <a:gd name="T8" fmla="*/ 4818 w 28"/>
                <a:gd name="T9" fmla="*/ 55266 h 37"/>
                <a:gd name="T10" fmla="*/ 26770 w 28"/>
                <a:gd name="T11" fmla="*/ 81434 h 37"/>
                <a:gd name="T12" fmla="*/ 31576 w 28"/>
                <a:gd name="T13" fmla="*/ 74672 h 37"/>
                <a:gd name="T14" fmla="*/ 58134 w 28"/>
                <a:gd name="T15" fmla="*/ 29044 h 37"/>
                <a:gd name="T16" fmla="*/ 63101 w 28"/>
                <a:gd name="T17" fmla="*/ 13142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3" name="Freeform 46"/>
            <p:cNvSpPr>
              <a:spLocks/>
            </p:cNvSpPr>
            <p:nvPr userDrawn="1"/>
          </p:nvSpPr>
          <p:spPr bwMode="auto">
            <a:xfrm>
              <a:off x="2676" y="2142"/>
              <a:ext cx="45" cy="59"/>
            </a:xfrm>
            <a:custGeom>
              <a:avLst/>
              <a:gdLst>
                <a:gd name="T0" fmla="*/ 44652 w 19"/>
                <a:gd name="T1" fmla="*/ 8621 h 25"/>
                <a:gd name="T2" fmla="*/ 18853 w 19"/>
                <a:gd name="T3" fmla="*/ 51842 h 25"/>
                <a:gd name="T4" fmla="*/ 16766 w 19"/>
                <a:gd name="T5" fmla="*/ 56675 h 25"/>
                <a:gd name="T6" fmla="*/ 4903 w 19"/>
                <a:gd name="T7" fmla="*/ 36608 h 25"/>
                <a:gd name="T8" fmla="*/ 0 w 19"/>
                <a:gd name="T9" fmla="*/ 13461 h 25"/>
                <a:gd name="T10" fmla="*/ 2070 w 19"/>
                <a:gd name="T11" fmla="*/ 0 h 25"/>
                <a:gd name="T12" fmla="*/ 37573 w 19"/>
                <a:gd name="T13" fmla="*/ 2048 h 25"/>
                <a:gd name="T14" fmla="*/ 44652 w 19"/>
                <a:gd name="T15" fmla="*/ 4833 h 25"/>
                <a:gd name="T16" fmla="*/ 44652 w 19"/>
                <a:gd name="T17" fmla="*/ 862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4" name="Freeform 47"/>
            <p:cNvSpPr>
              <a:spLocks/>
            </p:cNvSpPr>
            <p:nvPr userDrawn="1"/>
          </p:nvSpPr>
          <p:spPr bwMode="auto">
            <a:xfrm>
              <a:off x="2757" y="2128"/>
              <a:ext cx="66" cy="90"/>
            </a:xfrm>
            <a:custGeom>
              <a:avLst/>
              <a:gdLst>
                <a:gd name="T0" fmla="*/ 2044 w 28"/>
                <a:gd name="T1" fmla="*/ 27502 h 38"/>
                <a:gd name="T2" fmla="*/ 31576 w 28"/>
                <a:gd name="T3" fmla="*/ 83979 h 38"/>
                <a:gd name="T4" fmla="*/ 36399 w 28"/>
                <a:gd name="T5" fmla="*/ 88989 h 38"/>
                <a:gd name="T6" fmla="*/ 56251 w 28"/>
                <a:gd name="T7" fmla="*/ 63561 h 38"/>
                <a:gd name="T8" fmla="*/ 63101 w 28"/>
                <a:gd name="T9" fmla="*/ 27502 h 38"/>
                <a:gd name="T10" fmla="*/ 58134 w 28"/>
                <a:gd name="T11" fmla="*/ 0 h 38"/>
                <a:gd name="T12" fmla="*/ 11357 w 28"/>
                <a:gd name="T13" fmla="*/ 7079 h 38"/>
                <a:gd name="T14" fmla="*/ 0 w 28"/>
                <a:gd name="T15" fmla="*/ 16766 h 38"/>
                <a:gd name="T16" fmla="*/ 2044 w 28"/>
                <a:gd name="T17" fmla="*/ 2750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5" name="Freeform 48"/>
            <p:cNvSpPr>
              <a:spLocks/>
            </p:cNvSpPr>
            <p:nvPr userDrawn="1"/>
          </p:nvSpPr>
          <p:spPr bwMode="auto">
            <a:xfrm>
              <a:off x="2768" y="2142"/>
              <a:ext cx="45" cy="59"/>
            </a:xfrm>
            <a:custGeom>
              <a:avLst/>
              <a:gdLst>
                <a:gd name="T0" fmla="*/ 23845 w 19"/>
                <a:gd name="T1" fmla="*/ 50065 h 25"/>
                <a:gd name="T2" fmla="*/ 2070 w 19"/>
                <a:gd name="T3" fmla="*/ 8621 h 25"/>
                <a:gd name="T4" fmla="*/ 0 w 19"/>
                <a:gd name="T5" fmla="*/ 4833 h 25"/>
                <a:gd name="T6" fmla="*/ 4903 w 19"/>
                <a:gd name="T7" fmla="*/ 2048 h 25"/>
                <a:gd name="T8" fmla="*/ 39709 w 19"/>
                <a:gd name="T9" fmla="*/ 0 h 25"/>
                <a:gd name="T10" fmla="*/ 44652 w 19"/>
                <a:gd name="T11" fmla="*/ 8621 h 25"/>
                <a:gd name="T12" fmla="*/ 39709 w 19"/>
                <a:gd name="T13" fmla="*/ 38369 h 25"/>
                <a:gd name="T14" fmla="*/ 27502 w 19"/>
                <a:gd name="T15" fmla="*/ 56675 h 25"/>
                <a:gd name="T16" fmla="*/ 23845 w 19"/>
                <a:gd name="T17" fmla="*/ 5006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6" name="Freeform 49"/>
            <p:cNvSpPr>
              <a:spLocks/>
            </p:cNvSpPr>
            <p:nvPr userDrawn="1"/>
          </p:nvSpPr>
          <p:spPr bwMode="auto">
            <a:xfrm>
              <a:off x="2702" y="2164"/>
              <a:ext cx="85" cy="73"/>
            </a:xfrm>
            <a:custGeom>
              <a:avLst/>
              <a:gdLst>
                <a:gd name="T0" fmla="*/ 33974 w 36"/>
                <a:gd name="T1" fmla="*/ 4769 h 31"/>
                <a:gd name="T2" fmla="*/ 2052 w 36"/>
                <a:gd name="T3" fmla="*/ 50978 h 31"/>
                <a:gd name="T4" fmla="*/ 0 w 36"/>
                <a:gd name="T5" fmla="*/ 55746 h 31"/>
                <a:gd name="T6" fmla="*/ 38451 w 36"/>
                <a:gd name="T7" fmla="*/ 69089 h 31"/>
                <a:gd name="T8" fmla="*/ 61854 w 36"/>
                <a:gd name="T9" fmla="*/ 66976 h 31"/>
                <a:gd name="T10" fmla="*/ 82334 w 36"/>
                <a:gd name="T11" fmla="*/ 55746 h 31"/>
                <a:gd name="T12" fmla="*/ 80216 w 36"/>
                <a:gd name="T13" fmla="*/ 50978 h 31"/>
                <a:gd name="T14" fmla="*/ 48363 w 36"/>
                <a:gd name="T15" fmla="*/ 6466 h 31"/>
                <a:gd name="T16" fmla="*/ 41740 w 36"/>
                <a:gd name="T17" fmla="*/ 0 h 31"/>
                <a:gd name="T18" fmla="*/ 33974 w 36"/>
                <a:gd name="T19" fmla="*/ 4769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7" name="Freeform 50"/>
            <p:cNvSpPr>
              <a:spLocks/>
            </p:cNvSpPr>
            <p:nvPr userDrawn="1"/>
          </p:nvSpPr>
          <p:spPr bwMode="auto">
            <a:xfrm>
              <a:off x="2719" y="2180"/>
              <a:ext cx="52" cy="45"/>
            </a:xfrm>
            <a:custGeom>
              <a:avLst/>
              <a:gdLst>
                <a:gd name="T0" fmla="*/ 2061 w 22"/>
                <a:gd name="T1" fmla="*/ 32630 h 19"/>
                <a:gd name="T2" fmla="*/ 23532 w 22"/>
                <a:gd name="T3" fmla="*/ 2070 h 19"/>
                <a:gd name="T4" fmla="*/ 25090 w 22"/>
                <a:gd name="T5" fmla="*/ 0 h 19"/>
                <a:gd name="T6" fmla="*/ 27213 w 22"/>
                <a:gd name="T7" fmla="*/ 2070 h 19"/>
                <a:gd name="T8" fmla="*/ 48632 w 22"/>
                <a:gd name="T9" fmla="*/ 32630 h 19"/>
                <a:gd name="T10" fmla="*/ 50745 w 22"/>
                <a:gd name="T11" fmla="*/ 39709 h 19"/>
                <a:gd name="T12" fmla="*/ 23532 w 22"/>
                <a:gd name="T13" fmla="*/ 44652 h 19"/>
                <a:gd name="T14" fmla="*/ 0 w 22"/>
                <a:gd name="T15" fmla="*/ 37573 h 19"/>
                <a:gd name="T16" fmla="*/ 2061 w 22"/>
                <a:gd name="T17" fmla="*/ 3263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8" name="Freeform 51"/>
            <p:cNvSpPr>
              <a:spLocks noEditPoints="1"/>
            </p:cNvSpPr>
            <p:nvPr userDrawn="1"/>
          </p:nvSpPr>
          <p:spPr bwMode="auto">
            <a:xfrm>
              <a:off x="2825" y="2279"/>
              <a:ext cx="24" cy="24"/>
            </a:xfrm>
            <a:custGeom>
              <a:avLst/>
              <a:gdLst>
                <a:gd name="T0" fmla="*/ 2321 w 10"/>
                <a:gd name="T1" fmla="*/ 13368 h 10"/>
                <a:gd name="T2" fmla="*/ 13368 w 10"/>
                <a:gd name="T3" fmla="*/ 2321 h 10"/>
                <a:gd name="T4" fmla="*/ 24290 w 10"/>
                <a:gd name="T5" fmla="*/ 13368 h 10"/>
                <a:gd name="T6" fmla="*/ 13368 w 10"/>
                <a:gd name="T7" fmla="*/ 24290 h 10"/>
                <a:gd name="T8" fmla="*/ 2321 w 10"/>
                <a:gd name="T9" fmla="*/ 13368 h 10"/>
                <a:gd name="T10" fmla="*/ 13368 w 10"/>
                <a:gd name="T11" fmla="*/ 26611 h 10"/>
                <a:gd name="T12" fmla="*/ 26611 w 10"/>
                <a:gd name="T13" fmla="*/ 13368 h 10"/>
                <a:gd name="T14" fmla="*/ 13368 w 10"/>
                <a:gd name="T15" fmla="*/ 0 h 10"/>
                <a:gd name="T16" fmla="*/ 0 w 10"/>
                <a:gd name="T17" fmla="*/ 13368 h 10"/>
                <a:gd name="T18" fmla="*/ 13368 w 10"/>
                <a:gd name="T19" fmla="*/ 26611 h 10"/>
                <a:gd name="T20" fmla="*/ 11088 w 10"/>
                <a:gd name="T21" fmla="*/ 13368 h 10"/>
                <a:gd name="T22" fmla="*/ 13368 w 10"/>
                <a:gd name="T23" fmla="*/ 13368 h 10"/>
                <a:gd name="T24" fmla="*/ 15691 w 10"/>
                <a:gd name="T25" fmla="*/ 21041 h 10"/>
                <a:gd name="T26" fmla="*/ 18720 w 10"/>
                <a:gd name="T27" fmla="*/ 21041 h 10"/>
                <a:gd name="T28" fmla="*/ 15691 w 10"/>
                <a:gd name="T29" fmla="*/ 13368 h 10"/>
                <a:gd name="T30" fmla="*/ 18720 w 10"/>
                <a:gd name="T31" fmla="*/ 11088 h 10"/>
                <a:gd name="T32" fmla="*/ 13368 w 10"/>
                <a:gd name="T33" fmla="*/ 5570 h 10"/>
                <a:gd name="T34" fmla="*/ 7800 w 10"/>
                <a:gd name="T35" fmla="*/ 5570 h 10"/>
                <a:gd name="T36" fmla="*/ 7800 w 10"/>
                <a:gd name="T37" fmla="*/ 21041 h 10"/>
                <a:gd name="T38" fmla="*/ 11088 w 10"/>
                <a:gd name="T39" fmla="*/ 21041 h 10"/>
                <a:gd name="T40" fmla="*/ 11088 w 10"/>
                <a:gd name="T41" fmla="*/ 13368 h 10"/>
                <a:gd name="T42" fmla="*/ 11088 w 10"/>
                <a:gd name="T43" fmla="*/ 13368 h 10"/>
                <a:gd name="T44" fmla="*/ 11088 w 10"/>
                <a:gd name="T45" fmla="*/ 7800 h 10"/>
                <a:gd name="T46" fmla="*/ 13368 w 10"/>
                <a:gd name="T47" fmla="*/ 7800 h 10"/>
                <a:gd name="T48" fmla="*/ 15691 w 10"/>
                <a:gd name="T49" fmla="*/ 11088 h 10"/>
                <a:gd name="T50" fmla="*/ 13368 w 10"/>
                <a:gd name="T51" fmla="*/ 13368 h 10"/>
                <a:gd name="T52" fmla="*/ 11088 w 10"/>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9" name="Freeform 52"/>
            <p:cNvSpPr>
              <a:spLocks noEditPoints="1"/>
            </p:cNvSpPr>
            <p:nvPr userDrawn="1"/>
          </p:nvSpPr>
          <p:spPr bwMode="auto">
            <a:xfrm>
              <a:off x="3099" y="2279"/>
              <a:ext cx="22" cy="24"/>
            </a:xfrm>
            <a:custGeom>
              <a:avLst/>
              <a:gdLst>
                <a:gd name="T0" fmla="*/ 2540 w 9"/>
                <a:gd name="T1" fmla="*/ 13368 h 10"/>
                <a:gd name="T2" fmla="*/ 15178 w 9"/>
                <a:gd name="T3" fmla="*/ 2321 h 10"/>
                <a:gd name="T4" fmla="*/ 25562 w 9"/>
                <a:gd name="T5" fmla="*/ 13368 h 10"/>
                <a:gd name="T6" fmla="*/ 15178 w 9"/>
                <a:gd name="T7" fmla="*/ 24290 h 10"/>
                <a:gd name="T8" fmla="*/ 2540 w 9"/>
                <a:gd name="T9" fmla="*/ 13368 h 10"/>
                <a:gd name="T10" fmla="*/ 15178 w 9"/>
                <a:gd name="T11" fmla="*/ 26611 h 10"/>
                <a:gd name="T12" fmla="*/ 28204 w 9"/>
                <a:gd name="T13" fmla="*/ 13368 h 10"/>
                <a:gd name="T14" fmla="*/ 15178 w 9"/>
                <a:gd name="T15" fmla="*/ 0 h 10"/>
                <a:gd name="T16" fmla="*/ 0 w 9"/>
                <a:gd name="T17" fmla="*/ 13368 h 10"/>
                <a:gd name="T18" fmla="*/ 15178 w 9"/>
                <a:gd name="T19" fmla="*/ 26611 h 10"/>
                <a:gd name="T20" fmla="*/ 12560 w 9"/>
                <a:gd name="T21" fmla="*/ 13368 h 10"/>
                <a:gd name="T22" fmla="*/ 15178 w 9"/>
                <a:gd name="T23" fmla="*/ 13368 h 10"/>
                <a:gd name="T24" fmla="*/ 19204 w 9"/>
                <a:gd name="T25" fmla="*/ 21041 h 10"/>
                <a:gd name="T26" fmla="*/ 21995 w 9"/>
                <a:gd name="T27" fmla="*/ 21041 h 10"/>
                <a:gd name="T28" fmla="*/ 15178 w 9"/>
                <a:gd name="T29" fmla="*/ 13368 h 10"/>
                <a:gd name="T30" fmla="*/ 21995 w 9"/>
                <a:gd name="T31" fmla="*/ 11088 h 10"/>
                <a:gd name="T32" fmla="*/ 15178 w 9"/>
                <a:gd name="T33" fmla="*/ 5570 h 10"/>
                <a:gd name="T34" fmla="*/ 8998 w 9"/>
                <a:gd name="T35" fmla="*/ 5570 h 10"/>
                <a:gd name="T36" fmla="*/ 8998 w 9"/>
                <a:gd name="T37" fmla="*/ 21041 h 10"/>
                <a:gd name="T38" fmla="*/ 12560 w 9"/>
                <a:gd name="T39" fmla="*/ 21041 h 10"/>
                <a:gd name="T40" fmla="*/ 12560 w 9"/>
                <a:gd name="T41" fmla="*/ 13368 h 10"/>
                <a:gd name="T42" fmla="*/ 12560 w 9"/>
                <a:gd name="T43" fmla="*/ 13368 h 10"/>
                <a:gd name="T44" fmla="*/ 12560 w 9"/>
                <a:gd name="T45" fmla="*/ 7800 h 10"/>
                <a:gd name="T46" fmla="*/ 15178 w 9"/>
                <a:gd name="T47" fmla="*/ 7800 h 10"/>
                <a:gd name="T48" fmla="*/ 19204 w 9"/>
                <a:gd name="T49" fmla="*/ 11088 h 10"/>
                <a:gd name="T50" fmla="*/ 15178 w 9"/>
                <a:gd name="T51" fmla="*/ 13368 h 10"/>
                <a:gd name="T52" fmla="*/ 12560 w 9"/>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0" name="Freeform 53"/>
            <p:cNvSpPr>
              <a:spLocks/>
            </p:cNvSpPr>
            <p:nvPr userDrawn="1"/>
          </p:nvSpPr>
          <p:spPr bwMode="auto">
            <a:xfrm>
              <a:off x="2927" y="2015"/>
              <a:ext cx="229" cy="290"/>
            </a:xfrm>
            <a:custGeom>
              <a:avLst/>
              <a:gdLst>
                <a:gd name="T0" fmla="*/ 16276 w 97"/>
                <a:gd name="T1" fmla="*/ 0 h 123"/>
                <a:gd name="T2" fmla="*/ 18332 w 97"/>
                <a:gd name="T3" fmla="*/ 0 h 123"/>
                <a:gd name="T4" fmla="*/ 114094 w 97"/>
                <a:gd name="T5" fmla="*/ 23030 h 123"/>
                <a:gd name="T6" fmla="*/ 202781 w 97"/>
                <a:gd name="T7" fmla="*/ 0 h 123"/>
                <a:gd name="T8" fmla="*/ 204308 w 97"/>
                <a:gd name="T9" fmla="*/ 2047 h 123"/>
                <a:gd name="T10" fmla="*/ 221105 w 97"/>
                <a:gd name="T11" fmla="*/ 85901 h 123"/>
                <a:gd name="T12" fmla="*/ 114094 w 97"/>
                <a:gd name="T13" fmla="*/ 277054 h 123"/>
                <a:gd name="T14" fmla="*/ 114094 w 97"/>
                <a:gd name="T15" fmla="*/ 277054 h 123"/>
                <a:gd name="T16" fmla="*/ 0 w 97"/>
                <a:gd name="T17" fmla="*/ 76635 h 123"/>
                <a:gd name="T18" fmla="*/ 16276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1" name="Freeform 54"/>
            <p:cNvSpPr>
              <a:spLocks/>
            </p:cNvSpPr>
            <p:nvPr userDrawn="1"/>
          </p:nvSpPr>
          <p:spPr bwMode="auto">
            <a:xfrm>
              <a:off x="2946" y="2043"/>
              <a:ext cx="191" cy="241"/>
            </a:xfrm>
            <a:custGeom>
              <a:avLst/>
              <a:gdLst>
                <a:gd name="T0" fmla="*/ 8602 w 81"/>
                <a:gd name="T1" fmla="*/ 0 h 102"/>
                <a:gd name="T2" fmla="*/ 8602 w 81"/>
                <a:gd name="T3" fmla="*/ 0 h 102"/>
                <a:gd name="T4" fmla="*/ 0 w 81"/>
                <a:gd name="T5" fmla="*/ 57060 h 102"/>
                <a:gd name="T6" fmla="*/ 94413 w 81"/>
                <a:gd name="T7" fmla="*/ 233860 h 102"/>
                <a:gd name="T8" fmla="*/ 94413 w 81"/>
                <a:gd name="T9" fmla="*/ 233860 h 102"/>
                <a:gd name="T10" fmla="*/ 182405 w 81"/>
                <a:gd name="T11" fmla="*/ 64193 h 102"/>
                <a:gd name="T12" fmla="*/ 171035 w 81"/>
                <a:gd name="T13" fmla="*/ 0 h 102"/>
                <a:gd name="T14" fmla="*/ 171035 w 81"/>
                <a:gd name="T15" fmla="*/ 0 h 102"/>
                <a:gd name="T16" fmla="*/ 92812 w 81"/>
                <a:gd name="T17" fmla="*/ 16485 h 102"/>
                <a:gd name="T18" fmla="*/ 8602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2" name="Freeform 55"/>
            <p:cNvSpPr>
              <a:spLocks/>
            </p:cNvSpPr>
            <p:nvPr userDrawn="1"/>
          </p:nvSpPr>
          <p:spPr bwMode="auto">
            <a:xfrm>
              <a:off x="2960" y="2058"/>
              <a:ext cx="165" cy="212"/>
            </a:xfrm>
            <a:custGeom>
              <a:avLst/>
              <a:gdLst>
                <a:gd name="T0" fmla="*/ 4818 w 70"/>
                <a:gd name="T1" fmla="*/ 0 h 90"/>
                <a:gd name="T2" fmla="*/ 6850 w 70"/>
                <a:gd name="T3" fmla="*/ 0 h 90"/>
                <a:gd name="T4" fmla="*/ 80753 w 70"/>
                <a:gd name="T5" fmla="*/ 11241 h 90"/>
                <a:gd name="T6" fmla="*/ 150400 w 70"/>
                <a:gd name="T7" fmla="*/ 0 h 90"/>
                <a:gd name="T8" fmla="*/ 150400 w 70"/>
                <a:gd name="T9" fmla="*/ 2026 h 90"/>
                <a:gd name="T10" fmla="*/ 157316 w 70"/>
                <a:gd name="T11" fmla="*/ 46270 h 90"/>
                <a:gd name="T12" fmla="*/ 80753 w 70"/>
                <a:gd name="T13" fmla="*/ 200733 h 90"/>
                <a:gd name="T14" fmla="*/ 80753 w 70"/>
                <a:gd name="T15" fmla="*/ 200733 h 90"/>
                <a:gd name="T16" fmla="*/ 0 w 70"/>
                <a:gd name="T17" fmla="*/ 39811 h 90"/>
                <a:gd name="T18" fmla="*/ 4818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3" name="Freeform 56"/>
            <p:cNvSpPr>
              <a:spLocks/>
            </p:cNvSpPr>
            <p:nvPr userDrawn="1"/>
          </p:nvSpPr>
          <p:spPr bwMode="auto">
            <a:xfrm>
              <a:off x="3031" y="2142"/>
              <a:ext cx="19" cy="22"/>
            </a:xfrm>
            <a:custGeom>
              <a:avLst/>
              <a:gdLst>
                <a:gd name="T0" fmla="*/ 19183 w 8"/>
                <a:gd name="T1" fmla="*/ 28204 h 9"/>
                <a:gd name="T2" fmla="*/ 19183 w 8"/>
                <a:gd name="T3" fmla="*/ 2540 h 9"/>
                <a:gd name="T4" fmla="*/ 2199 w 8"/>
                <a:gd name="T5" fmla="*/ 0 h 9"/>
                <a:gd name="T6" fmla="*/ 0 w 8"/>
                <a:gd name="T7" fmla="*/ 2540 h 9"/>
                <a:gd name="T8" fmla="*/ 19183 w 8"/>
                <a:gd name="T9" fmla="*/ 2820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4" name="Freeform 57"/>
            <p:cNvSpPr>
              <a:spLocks/>
            </p:cNvSpPr>
            <p:nvPr userDrawn="1"/>
          </p:nvSpPr>
          <p:spPr bwMode="auto">
            <a:xfrm>
              <a:off x="3000" y="2088"/>
              <a:ext cx="73" cy="73"/>
            </a:xfrm>
            <a:custGeom>
              <a:avLst/>
              <a:gdLst>
                <a:gd name="T0" fmla="*/ 50978 w 31"/>
                <a:gd name="T1" fmla="*/ 55746 h 31"/>
                <a:gd name="T2" fmla="*/ 50978 w 31"/>
                <a:gd name="T3" fmla="*/ 69089 h 31"/>
                <a:gd name="T4" fmla="*/ 69089 w 31"/>
                <a:gd name="T5" fmla="*/ 50978 h 31"/>
                <a:gd name="T6" fmla="*/ 15226 w 31"/>
                <a:gd name="T7" fmla="*/ 19613 h 31"/>
                <a:gd name="T8" fmla="*/ 18111 w 31"/>
                <a:gd name="T9" fmla="*/ 15226 h 31"/>
                <a:gd name="T10" fmla="*/ 29339 w 31"/>
                <a:gd name="T11" fmla="*/ 18111 h 31"/>
                <a:gd name="T12" fmla="*/ 35855 w 31"/>
                <a:gd name="T13" fmla="*/ 15226 h 31"/>
                <a:gd name="T14" fmla="*/ 24537 w 31"/>
                <a:gd name="T15" fmla="*/ 11230 h 31"/>
                <a:gd name="T16" fmla="*/ 24537 w 31"/>
                <a:gd name="T17" fmla="*/ 11230 h 31"/>
                <a:gd name="T18" fmla="*/ 39759 w 31"/>
                <a:gd name="T19" fmla="*/ 8329 h 31"/>
                <a:gd name="T20" fmla="*/ 32866 w 31"/>
                <a:gd name="T21" fmla="*/ 2025 h 31"/>
                <a:gd name="T22" fmla="*/ 22880 w 31"/>
                <a:gd name="T23" fmla="*/ 0 h 31"/>
                <a:gd name="T24" fmla="*/ 0 w 31"/>
                <a:gd name="T25" fmla="*/ 19613 h 31"/>
                <a:gd name="T26" fmla="*/ 22880 w 31"/>
                <a:gd name="T27" fmla="*/ 44528 h 31"/>
                <a:gd name="T28" fmla="*/ 39759 w 31"/>
                <a:gd name="T29" fmla="*/ 46185 h 31"/>
                <a:gd name="T30" fmla="*/ 50978 w 31"/>
                <a:gd name="T31" fmla="*/ 55746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5" name="Freeform 58"/>
            <p:cNvSpPr>
              <a:spLocks/>
            </p:cNvSpPr>
            <p:nvPr userDrawn="1"/>
          </p:nvSpPr>
          <p:spPr bwMode="auto">
            <a:xfrm>
              <a:off x="3033" y="2079"/>
              <a:ext cx="40" cy="37"/>
            </a:xfrm>
            <a:custGeom>
              <a:avLst/>
              <a:gdLst>
                <a:gd name="T0" fmla="*/ 0 w 17"/>
                <a:gd name="T1" fmla="*/ 26108 h 16"/>
                <a:gd name="T2" fmla="*/ 0 w 17"/>
                <a:gd name="T3" fmla="*/ 28566 h 16"/>
                <a:gd name="T4" fmla="*/ 17965 w 17"/>
                <a:gd name="T5" fmla="*/ 30433 h 16"/>
                <a:gd name="T6" fmla="*/ 19555 w 17"/>
                <a:gd name="T7" fmla="*/ 30433 h 16"/>
                <a:gd name="T8" fmla="*/ 37515 w 17"/>
                <a:gd name="T9" fmla="*/ 17279 h 16"/>
                <a:gd name="T10" fmla="*/ 37515 w 17"/>
                <a:gd name="T11" fmla="*/ 13160 h 16"/>
                <a:gd name="T12" fmla="*/ 32736 w 17"/>
                <a:gd name="T13" fmla="*/ 7472 h 16"/>
                <a:gd name="T14" fmla="*/ 29205 w 17"/>
                <a:gd name="T15" fmla="*/ 9921 h 16"/>
                <a:gd name="T16" fmla="*/ 22433 w 17"/>
                <a:gd name="T17" fmla="*/ 13160 h 16"/>
                <a:gd name="T18" fmla="*/ 19555 w 17"/>
                <a:gd name="T19" fmla="*/ 15621 h 16"/>
                <a:gd name="T20" fmla="*/ 17965 w 17"/>
                <a:gd name="T21" fmla="*/ 9921 h 16"/>
                <a:gd name="T22" fmla="*/ 13275 w 17"/>
                <a:gd name="T23" fmla="*/ 4290 h 16"/>
                <a:gd name="T24" fmla="*/ 6412 w 17"/>
                <a:gd name="T25" fmla="*/ 1855 h 16"/>
                <a:gd name="T26" fmla="*/ 4755 w 17"/>
                <a:gd name="T27" fmla="*/ 0 h 16"/>
                <a:gd name="T28" fmla="*/ 2021 w 17"/>
                <a:gd name="T29" fmla="*/ 1855 h 16"/>
                <a:gd name="T30" fmla="*/ 2021 w 17"/>
                <a:gd name="T31" fmla="*/ 5691 h 16"/>
                <a:gd name="T32" fmla="*/ 13275 w 17"/>
                <a:gd name="T33" fmla="*/ 15621 h 16"/>
                <a:gd name="T34" fmla="*/ 11188 w 17"/>
                <a:gd name="T35" fmla="*/ 18787 h 16"/>
                <a:gd name="T36" fmla="*/ 13275 w 17"/>
                <a:gd name="T37" fmla="*/ 18787 h 16"/>
                <a:gd name="T38" fmla="*/ 15087 w 17"/>
                <a:gd name="T39" fmla="*/ 20503 h 16"/>
                <a:gd name="T40" fmla="*/ 13275 w 17"/>
                <a:gd name="T41" fmla="*/ 22942 h 16"/>
                <a:gd name="T42" fmla="*/ 11188 w 17"/>
                <a:gd name="T43" fmla="*/ 22942 h 16"/>
                <a:gd name="T44" fmla="*/ 11188 w 17"/>
                <a:gd name="T45" fmla="*/ 22942 h 16"/>
                <a:gd name="T46" fmla="*/ 8311 w 17"/>
                <a:gd name="T47" fmla="*/ 22942 h 16"/>
                <a:gd name="T48" fmla="*/ 0 w 17"/>
                <a:gd name="T49" fmla="*/ 26108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6" name="Freeform 59"/>
            <p:cNvSpPr>
              <a:spLocks/>
            </p:cNvSpPr>
            <p:nvPr userDrawn="1"/>
          </p:nvSpPr>
          <p:spPr bwMode="auto">
            <a:xfrm>
              <a:off x="3031" y="2091"/>
              <a:ext cx="4" cy="4"/>
            </a:xfrm>
            <a:custGeom>
              <a:avLst/>
              <a:gdLst>
                <a:gd name="T0" fmla="*/ 0 w 2"/>
                <a:gd name="T1" fmla="*/ 0 h 2"/>
                <a:gd name="T2" fmla="*/ 1024 w 2"/>
                <a:gd name="T3" fmla="*/ 512 h 2"/>
                <a:gd name="T4" fmla="*/ 1024 w 2"/>
                <a:gd name="T5" fmla="*/ 512 h 2"/>
                <a:gd name="T6" fmla="*/ 512 w 2"/>
                <a:gd name="T7" fmla="*/ 1024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7" name="Freeform 60"/>
            <p:cNvSpPr>
              <a:spLocks/>
            </p:cNvSpPr>
            <p:nvPr userDrawn="1"/>
          </p:nvSpPr>
          <p:spPr bwMode="auto">
            <a:xfrm>
              <a:off x="3021" y="2154"/>
              <a:ext cx="48" cy="45"/>
            </a:xfrm>
            <a:custGeom>
              <a:avLst/>
              <a:gdLst>
                <a:gd name="T0" fmla="*/ 5570 w 20"/>
                <a:gd name="T1" fmla="*/ 0 h 19"/>
                <a:gd name="T2" fmla="*/ 5570 w 20"/>
                <a:gd name="T3" fmla="*/ 0 h 19"/>
                <a:gd name="T4" fmla="*/ 0 w 20"/>
                <a:gd name="T5" fmla="*/ 8784 h 19"/>
                <a:gd name="T6" fmla="*/ 18720 w 20"/>
                <a:gd name="T7" fmla="*/ 25932 h 19"/>
                <a:gd name="T8" fmla="*/ 32083 w 20"/>
                <a:gd name="T9" fmla="*/ 25932 h 19"/>
                <a:gd name="T10" fmla="*/ 39341 w 20"/>
                <a:gd name="T11" fmla="*/ 32630 h 19"/>
                <a:gd name="T12" fmla="*/ 39341 w 20"/>
                <a:gd name="T13" fmla="*/ 44652 h 19"/>
                <a:gd name="T14" fmla="*/ 52728 w 20"/>
                <a:gd name="T15" fmla="*/ 30555 h 19"/>
                <a:gd name="T16" fmla="*/ 5570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9" name="Freeform 62"/>
            <p:cNvSpPr>
              <a:spLocks/>
            </p:cNvSpPr>
            <p:nvPr userDrawn="1"/>
          </p:nvSpPr>
          <p:spPr bwMode="auto">
            <a:xfrm>
              <a:off x="3026" y="2190"/>
              <a:ext cx="35" cy="42"/>
            </a:xfrm>
            <a:custGeom>
              <a:avLst/>
              <a:gdLst>
                <a:gd name="T0" fmla="*/ 5957 w 15"/>
                <a:gd name="T1" fmla="*/ 1932 h 18"/>
                <a:gd name="T2" fmla="*/ 7889 w 15"/>
                <a:gd name="T3" fmla="*/ 0 h 18"/>
                <a:gd name="T4" fmla="*/ 0 w 15"/>
                <a:gd name="T5" fmla="*/ 10519 h 18"/>
                <a:gd name="T6" fmla="*/ 24544 w 15"/>
                <a:gd name="T7" fmla="*/ 35014 h 18"/>
                <a:gd name="T8" fmla="*/ 24544 w 15"/>
                <a:gd name="T9" fmla="*/ 35014 h 18"/>
                <a:gd name="T10" fmla="*/ 24544 w 15"/>
                <a:gd name="T11" fmla="*/ 36930 h 18"/>
                <a:gd name="T12" fmla="*/ 30858 w 15"/>
                <a:gd name="T13" fmla="*/ 26297 h 18"/>
                <a:gd name="T14" fmla="*/ 5957 w 15"/>
                <a:gd name="T15" fmla="*/ 1932 h 18"/>
                <a:gd name="T16" fmla="*/ 5957 w 15"/>
                <a:gd name="T17" fmla="*/ 193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24663 h 14"/>
                <a:gd name="T4" fmla="*/ 8125 w 4"/>
                <a:gd name="T5" fmla="*/ 31576 h 14"/>
                <a:gd name="T6" fmla="*/ 15438 w 4"/>
                <a:gd name="T7" fmla="*/ 24663 h 14"/>
                <a:gd name="T8" fmla="*/ 15438 w 4"/>
                <a:gd name="T9" fmla="*/ 8578 h 14"/>
                <a:gd name="T10" fmla="*/ 12238 w 4"/>
                <a:gd name="T11" fmla="*/ 2044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1" name="Freeform 64"/>
            <p:cNvSpPr>
              <a:spLocks/>
            </p:cNvSpPr>
            <p:nvPr userDrawn="1"/>
          </p:nvSpPr>
          <p:spPr bwMode="auto">
            <a:xfrm>
              <a:off x="3033" y="2232"/>
              <a:ext cx="5" cy="17"/>
            </a:xfrm>
            <a:custGeom>
              <a:avLst/>
              <a:gdLst>
                <a:gd name="T0" fmla="*/ 8125 w 2"/>
                <a:gd name="T1" fmla="*/ 11902 h 7"/>
                <a:gd name="T2" fmla="*/ 4895 w 2"/>
                <a:gd name="T3" fmla="*/ 0 h 7"/>
                <a:gd name="T4" fmla="*/ 0 w 2"/>
                <a:gd name="T5" fmla="*/ 11902 h 7"/>
                <a:gd name="T6" fmla="*/ 4895 w 2"/>
                <a:gd name="T7" fmla="*/ 20524 h 7"/>
                <a:gd name="T8" fmla="*/ 8125 w 2"/>
                <a:gd name="T9" fmla="*/ 14367 h 7"/>
                <a:gd name="T10" fmla="*/ 8125 w 2"/>
                <a:gd name="T11" fmla="*/ 11902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1208954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8CB66EE2-46D9-4EC9-9682-064F2FA137E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30587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Tree>
    <p:extLst>
      <p:ext uri="{BB962C8B-B14F-4D97-AF65-F5344CB8AC3E}">
        <p14:creationId xmlns:p14="http://schemas.microsoft.com/office/powerpoint/2010/main" val="4276526933"/>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fld id="{D68BCCD6-3C3A-46C5-93A2-BFE4B2DC077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561368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fld id="{9F01516D-425A-439E-A7D3-A417E82CC4D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133132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fld id="{6AD27769-917E-4F54-B231-1CFEB4B26CB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254235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fld id="{CE120136-10F1-427F-9178-F8E8BD31F45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537191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fld id="{B4A5D936-B6E9-4CFB-A83B-FB46A449D2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123740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49A7FC7E-4F97-471F-8D4B-9BBFF657CA3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970609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D5E698E2-0297-4FE4-A07B-111F6D9A466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696967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4CC791E0-E9FE-4247-9A77-F3FF91A2DE1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644462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78963A17-E11E-4AA4-8449-77EE86888CC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646006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fld id="{3F1B8CD0-C0EA-42A9-BE67-2542AF0D393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24433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image" Target="../media/image3.jpeg"/><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theme" Target="../theme/theme11.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image" Target="../media/image4.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image" Target="../media/image3.jpeg"/><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image" Target="../media/image3.jpeg"/><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slideLayout" Target="../slideLayouts/slideLayout176.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5" Type="http://schemas.openxmlformats.org/officeDocument/2006/relationships/image" Target="../media/image3.jpeg"/><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4.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5.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2" Type="http://schemas.openxmlformats.org/officeDocument/2006/relationships/slideLayout" Target="../slideLayouts/slideLayout189.xml"/><Relationship Id="rId16" Type="http://schemas.openxmlformats.org/officeDocument/2006/relationships/image" Target="../media/image6.jpeg"/><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theme" Target="../theme/theme16.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e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17.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 Id="rId1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slideLayout" Target="../slideLayouts/slideLayout225.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slideLayout" Target="../slideLayouts/slideLayout224.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5" Type="http://schemas.openxmlformats.org/officeDocument/2006/relationships/image" Target="../media/image3.jpeg"/><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theme" Target="../theme/theme19.xml"/><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slideLayout" Target="../slideLayouts/slideLayout237.xml"/><Relationship Id="rId2" Type="http://schemas.openxmlformats.org/officeDocument/2006/relationships/slideLayout" Target="../slideLayouts/slideLayout227.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 Id="rId14"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5.xml"/><Relationship Id="rId13" Type="http://schemas.openxmlformats.org/officeDocument/2006/relationships/slideLayout" Target="../slideLayouts/slideLayout250.xml"/><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slideLayout" Target="../slideLayouts/slideLayout249.xml"/><Relationship Id="rId2" Type="http://schemas.openxmlformats.org/officeDocument/2006/relationships/slideLayout" Target="../slideLayouts/slideLayout239.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5" Type="http://schemas.openxmlformats.org/officeDocument/2006/relationships/image" Target="../media/image3.jpeg"/><Relationship Id="rId10" Type="http://schemas.openxmlformats.org/officeDocument/2006/relationships/slideLayout" Target="../slideLayouts/slideLayout247.xml"/><Relationship Id="rId4" Type="http://schemas.openxmlformats.org/officeDocument/2006/relationships/slideLayout" Target="../slideLayouts/slideLayout241.xml"/><Relationship Id="rId9" Type="http://schemas.openxmlformats.org/officeDocument/2006/relationships/slideLayout" Target="../slideLayouts/slideLayout246.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58.xml"/><Relationship Id="rId13" Type="http://schemas.openxmlformats.org/officeDocument/2006/relationships/slideLayout" Target="../slideLayouts/slideLayout263.xml"/><Relationship Id="rId3" Type="http://schemas.openxmlformats.org/officeDocument/2006/relationships/slideLayout" Target="../slideLayouts/slideLayout253.xml"/><Relationship Id="rId7" Type="http://schemas.openxmlformats.org/officeDocument/2006/relationships/slideLayout" Target="../slideLayouts/slideLayout257.xml"/><Relationship Id="rId12" Type="http://schemas.openxmlformats.org/officeDocument/2006/relationships/slideLayout" Target="../slideLayouts/slideLayout262.xml"/><Relationship Id="rId2" Type="http://schemas.openxmlformats.org/officeDocument/2006/relationships/slideLayout" Target="../slideLayouts/slideLayout252.xml"/><Relationship Id="rId1" Type="http://schemas.openxmlformats.org/officeDocument/2006/relationships/slideLayout" Target="../slideLayouts/slideLayout251.xml"/><Relationship Id="rId6" Type="http://schemas.openxmlformats.org/officeDocument/2006/relationships/slideLayout" Target="../slideLayouts/slideLayout256.xml"/><Relationship Id="rId11" Type="http://schemas.openxmlformats.org/officeDocument/2006/relationships/slideLayout" Target="../slideLayouts/slideLayout261.xml"/><Relationship Id="rId5" Type="http://schemas.openxmlformats.org/officeDocument/2006/relationships/slideLayout" Target="../slideLayouts/slideLayout255.xml"/><Relationship Id="rId15" Type="http://schemas.openxmlformats.org/officeDocument/2006/relationships/image" Target="../media/image3.jpeg"/><Relationship Id="rId10" Type="http://schemas.openxmlformats.org/officeDocument/2006/relationships/slideLayout" Target="../slideLayouts/slideLayout260.xml"/><Relationship Id="rId4" Type="http://schemas.openxmlformats.org/officeDocument/2006/relationships/slideLayout" Target="../slideLayouts/slideLayout254.xml"/><Relationship Id="rId9" Type="http://schemas.openxmlformats.org/officeDocument/2006/relationships/slideLayout" Target="../slideLayouts/slideLayout259.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71.xml"/><Relationship Id="rId13" Type="http://schemas.openxmlformats.org/officeDocument/2006/relationships/slideLayout" Target="../slideLayouts/slideLayout276.xml"/><Relationship Id="rId3" Type="http://schemas.openxmlformats.org/officeDocument/2006/relationships/slideLayout" Target="../slideLayouts/slideLayout266.xml"/><Relationship Id="rId7" Type="http://schemas.openxmlformats.org/officeDocument/2006/relationships/slideLayout" Target="../slideLayouts/slideLayout270.xml"/><Relationship Id="rId12" Type="http://schemas.openxmlformats.org/officeDocument/2006/relationships/slideLayout" Target="../slideLayouts/slideLayout275.xml"/><Relationship Id="rId2" Type="http://schemas.openxmlformats.org/officeDocument/2006/relationships/slideLayout" Target="../slideLayouts/slideLayout265.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11" Type="http://schemas.openxmlformats.org/officeDocument/2006/relationships/slideLayout" Target="../slideLayouts/slideLayout274.xml"/><Relationship Id="rId5" Type="http://schemas.openxmlformats.org/officeDocument/2006/relationships/slideLayout" Target="../slideLayouts/slideLayout268.xml"/><Relationship Id="rId15" Type="http://schemas.openxmlformats.org/officeDocument/2006/relationships/image" Target="../media/image3.jpeg"/><Relationship Id="rId10" Type="http://schemas.openxmlformats.org/officeDocument/2006/relationships/slideLayout" Target="../slideLayouts/slideLayout273.xml"/><Relationship Id="rId4" Type="http://schemas.openxmlformats.org/officeDocument/2006/relationships/slideLayout" Target="../slideLayouts/slideLayout267.xml"/><Relationship Id="rId9" Type="http://schemas.openxmlformats.org/officeDocument/2006/relationships/slideLayout" Target="../slideLayouts/slideLayout272.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image" Target="../media/image4.jpeg"/><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theme" Target="../theme/theme23.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slideLayout" Target="../slideLayouts/slideLayout300.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2" Type="http://schemas.openxmlformats.org/officeDocument/2006/relationships/slideLayout" Target="../slideLayouts/slideLayout289.xml"/><Relationship Id="rId16" Type="http://schemas.openxmlformats.org/officeDocument/2006/relationships/image" Target="../media/image6.jpeg"/><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5" Type="http://schemas.openxmlformats.org/officeDocument/2006/relationships/theme" Target="../theme/theme24.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 Id="rId14" Type="http://schemas.openxmlformats.org/officeDocument/2006/relationships/slideLayout" Target="../slideLayouts/slideLayout301.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09.xml"/><Relationship Id="rId13" Type="http://schemas.openxmlformats.org/officeDocument/2006/relationships/image" Target="../media/image1.jpeg"/><Relationship Id="rId3" Type="http://schemas.openxmlformats.org/officeDocument/2006/relationships/slideLayout" Target="../slideLayouts/slideLayout304.xml"/><Relationship Id="rId7" Type="http://schemas.openxmlformats.org/officeDocument/2006/relationships/slideLayout" Target="../slideLayouts/slideLayout308.xml"/><Relationship Id="rId12" Type="http://schemas.openxmlformats.org/officeDocument/2006/relationships/theme" Target="../theme/theme25.xml"/><Relationship Id="rId2" Type="http://schemas.openxmlformats.org/officeDocument/2006/relationships/slideLayout" Target="../slideLayouts/slideLayout303.xml"/><Relationship Id="rId1" Type="http://schemas.openxmlformats.org/officeDocument/2006/relationships/slideLayout" Target="../slideLayouts/slideLayout302.xml"/><Relationship Id="rId6" Type="http://schemas.openxmlformats.org/officeDocument/2006/relationships/slideLayout" Target="../slideLayouts/slideLayout307.xml"/><Relationship Id="rId11" Type="http://schemas.openxmlformats.org/officeDocument/2006/relationships/slideLayout" Target="../slideLayouts/slideLayout312.xml"/><Relationship Id="rId5" Type="http://schemas.openxmlformats.org/officeDocument/2006/relationships/slideLayout" Target="../slideLayouts/slideLayout306.xml"/><Relationship Id="rId10" Type="http://schemas.openxmlformats.org/officeDocument/2006/relationships/slideLayout" Target="../slideLayouts/slideLayout311.xml"/><Relationship Id="rId4" Type="http://schemas.openxmlformats.org/officeDocument/2006/relationships/slideLayout" Target="../slideLayouts/slideLayout305.xml"/><Relationship Id="rId9" Type="http://schemas.openxmlformats.org/officeDocument/2006/relationships/slideLayout" Target="../slideLayouts/slideLayout310.xml"/><Relationship Id="rId14" Type="http://schemas.openxmlformats.org/officeDocument/2006/relationships/image" Target="../media/image2.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20.xml"/><Relationship Id="rId13" Type="http://schemas.openxmlformats.org/officeDocument/2006/relationships/slideLayout" Target="../slideLayouts/slideLayout325.xml"/><Relationship Id="rId3" Type="http://schemas.openxmlformats.org/officeDocument/2006/relationships/slideLayout" Target="../slideLayouts/slideLayout315.xml"/><Relationship Id="rId7" Type="http://schemas.openxmlformats.org/officeDocument/2006/relationships/slideLayout" Target="../slideLayouts/slideLayout319.xml"/><Relationship Id="rId12" Type="http://schemas.openxmlformats.org/officeDocument/2006/relationships/slideLayout" Target="../slideLayouts/slideLayout324.xml"/><Relationship Id="rId2" Type="http://schemas.openxmlformats.org/officeDocument/2006/relationships/slideLayout" Target="../slideLayouts/slideLayout314.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5" Type="http://schemas.openxmlformats.org/officeDocument/2006/relationships/slideLayout" Target="../slideLayouts/slideLayout317.xml"/><Relationship Id="rId15" Type="http://schemas.openxmlformats.org/officeDocument/2006/relationships/image" Target="../media/image3.jpeg"/><Relationship Id="rId10" Type="http://schemas.openxmlformats.org/officeDocument/2006/relationships/slideLayout" Target="../slideLayouts/slideLayout322.xml"/><Relationship Id="rId4" Type="http://schemas.openxmlformats.org/officeDocument/2006/relationships/slideLayout" Target="../slideLayouts/slideLayout316.xml"/><Relationship Id="rId9" Type="http://schemas.openxmlformats.org/officeDocument/2006/relationships/slideLayout" Target="../slideLayouts/slideLayout321.xml"/><Relationship Id="rId14"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33.xml"/><Relationship Id="rId13" Type="http://schemas.openxmlformats.org/officeDocument/2006/relationships/theme" Target="../theme/theme27.xml"/><Relationship Id="rId3" Type="http://schemas.openxmlformats.org/officeDocument/2006/relationships/slideLayout" Target="../slideLayouts/slideLayout328.xml"/><Relationship Id="rId7" Type="http://schemas.openxmlformats.org/officeDocument/2006/relationships/slideLayout" Target="../slideLayouts/slideLayout332.xml"/><Relationship Id="rId12" Type="http://schemas.openxmlformats.org/officeDocument/2006/relationships/slideLayout" Target="../slideLayouts/slideLayout337.xml"/><Relationship Id="rId2" Type="http://schemas.openxmlformats.org/officeDocument/2006/relationships/slideLayout" Target="../slideLayouts/slideLayout327.xml"/><Relationship Id="rId1" Type="http://schemas.openxmlformats.org/officeDocument/2006/relationships/slideLayout" Target="../slideLayouts/slideLayout326.xml"/><Relationship Id="rId6" Type="http://schemas.openxmlformats.org/officeDocument/2006/relationships/slideLayout" Target="../slideLayouts/slideLayout331.xml"/><Relationship Id="rId11" Type="http://schemas.openxmlformats.org/officeDocument/2006/relationships/slideLayout" Target="../slideLayouts/slideLayout336.xml"/><Relationship Id="rId5" Type="http://schemas.openxmlformats.org/officeDocument/2006/relationships/slideLayout" Target="../slideLayouts/slideLayout330.xml"/><Relationship Id="rId10" Type="http://schemas.openxmlformats.org/officeDocument/2006/relationships/slideLayout" Target="../slideLayouts/slideLayout335.xml"/><Relationship Id="rId4" Type="http://schemas.openxmlformats.org/officeDocument/2006/relationships/slideLayout" Target="../slideLayouts/slideLayout329.xml"/><Relationship Id="rId9" Type="http://schemas.openxmlformats.org/officeDocument/2006/relationships/slideLayout" Target="../slideLayouts/slideLayout334.xml"/><Relationship Id="rId14" Type="http://schemas.openxmlformats.org/officeDocument/2006/relationships/image" Target="../media/image4.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45.xml"/><Relationship Id="rId13" Type="http://schemas.openxmlformats.org/officeDocument/2006/relationships/slideLayout" Target="../slideLayouts/slideLayout350.xml"/><Relationship Id="rId3" Type="http://schemas.openxmlformats.org/officeDocument/2006/relationships/slideLayout" Target="../slideLayouts/slideLayout340.xml"/><Relationship Id="rId7" Type="http://schemas.openxmlformats.org/officeDocument/2006/relationships/slideLayout" Target="../slideLayouts/slideLayout344.xml"/><Relationship Id="rId12" Type="http://schemas.openxmlformats.org/officeDocument/2006/relationships/slideLayout" Target="../slideLayouts/slideLayout349.xml"/><Relationship Id="rId2" Type="http://schemas.openxmlformats.org/officeDocument/2006/relationships/slideLayout" Target="../slideLayouts/slideLayout339.xml"/><Relationship Id="rId1" Type="http://schemas.openxmlformats.org/officeDocument/2006/relationships/slideLayout" Target="../slideLayouts/slideLayout338.xml"/><Relationship Id="rId6" Type="http://schemas.openxmlformats.org/officeDocument/2006/relationships/slideLayout" Target="../slideLayouts/slideLayout343.xml"/><Relationship Id="rId11" Type="http://schemas.openxmlformats.org/officeDocument/2006/relationships/slideLayout" Target="../slideLayouts/slideLayout348.xml"/><Relationship Id="rId5" Type="http://schemas.openxmlformats.org/officeDocument/2006/relationships/slideLayout" Target="../slideLayouts/slideLayout342.xml"/><Relationship Id="rId15" Type="http://schemas.openxmlformats.org/officeDocument/2006/relationships/image" Target="../media/image3.jpeg"/><Relationship Id="rId10" Type="http://schemas.openxmlformats.org/officeDocument/2006/relationships/slideLayout" Target="../slideLayouts/slideLayout347.xml"/><Relationship Id="rId4" Type="http://schemas.openxmlformats.org/officeDocument/2006/relationships/slideLayout" Target="../slideLayouts/slideLayout341.xml"/><Relationship Id="rId9" Type="http://schemas.openxmlformats.org/officeDocument/2006/relationships/slideLayout" Target="../slideLayouts/slideLayout346.xml"/><Relationship Id="rId14"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58.xml"/><Relationship Id="rId13" Type="http://schemas.openxmlformats.org/officeDocument/2006/relationships/slideLayout" Target="../slideLayouts/slideLayout363.xml"/><Relationship Id="rId3" Type="http://schemas.openxmlformats.org/officeDocument/2006/relationships/slideLayout" Target="../slideLayouts/slideLayout353.xml"/><Relationship Id="rId7" Type="http://schemas.openxmlformats.org/officeDocument/2006/relationships/slideLayout" Target="../slideLayouts/slideLayout357.xml"/><Relationship Id="rId12" Type="http://schemas.openxmlformats.org/officeDocument/2006/relationships/slideLayout" Target="../slideLayouts/slideLayout362.xml"/><Relationship Id="rId2" Type="http://schemas.openxmlformats.org/officeDocument/2006/relationships/slideLayout" Target="../slideLayouts/slideLayout352.xml"/><Relationship Id="rId1" Type="http://schemas.openxmlformats.org/officeDocument/2006/relationships/slideLayout" Target="../slideLayouts/slideLayout351.xml"/><Relationship Id="rId6" Type="http://schemas.openxmlformats.org/officeDocument/2006/relationships/slideLayout" Target="../slideLayouts/slideLayout356.xml"/><Relationship Id="rId11" Type="http://schemas.openxmlformats.org/officeDocument/2006/relationships/slideLayout" Target="../slideLayouts/slideLayout361.xml"/><Relationship Id="rId5" Type="http://schemas.openxmlformats.org/officeDocument/2006/relationships/slideLayout" Target="../slideLayouts/slideLayout355.xml"/><Relationship Id="rId15" Type="http://schemas.openxmlformats.org/officeDocument/2006/relationships/image" Target="../media/image3.jpeg"/><Relationship Id="rId10" Type="http://schemas.openxmlformats.org/officeDocument/2006/relationships/slideLayout" Target="../slideLayouts/slideLayout360.xml"/><Relationship Id="rId4" Type="http://schemas.openxmlformats.org/officeDocument/2006/relationships/slideLayout" Target="../slideLayouts/slideLayout354.xml"/><Relationship Id="rId9" Type="http://schemas.openxmlformats.org/officeDocument/2006/relationships/slideLayout" Target="../slideLayouts/slideLayout359.xml"/><Relationship Id="rId14"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jpe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slideLayout" Target="../slideLayouts/slideLayout376.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slideLayout" Target="../slideLayouts/slideLayout375.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5" Type="http://schemas.openxmlformats.org/officeDocument/2006/relationships/image" Target="../media/image3.jpeg"/><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 Id="rId14"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84.xml"/><Relationship Id="rId13" Type="http://schemas.openxmlformats.org/officeDocument/2006/relationships/image" Target="../media/image4.jpeg"/><Relationship Id="rId3" Type="http://schemas.openxmlformats.org/officeDocument/2006/relationships/slideLayout" Target="../slideLayouts/slideLayout379.xml"/><Relationship Id="rId7" Type="http://schemas.openxmlformats.org/officeDocument/2006/relationships/slideLayout" Target="../slideLayouts/slideLayout383.xml"/><Relationship Id="rId12" Type="http://schemas.openxmlformats.org/officeDocument/2006/relationships/theme" Target="../theme/theme31.xml"/><Relationship Id="rId2" Type="http://schemas.openxmlformats.org/officeDocument/2006/relationships/slideLayout" Target="../slideLayouts/slideLayout378.xml"/><Relationship Id="rId1" Type="http://schemas.openxmlformats.org/officeDocument/2006/relationships/slideLayout" Target="../slideLayouts/slideLayout377.xml"/><Relationship Id="rId6" Type="http://schemas.openxmlformats.org/officeDocument/2006/relationships/slideLayout" Target="../slideLayouts/slideLayout382.xml"/><Relationship Id="rId11" Type="http://schemas.openxmlformats.org/officeDocument/2006/relationships/slideLayout" Target="../slideLayouts/slideLayout387.xml"/><Relationship Id="rId5" Type="http://schemas.openxmlformats.org/officeDocument/2006/relationships/slideLayout" Target="../slideLayouts/slideLayout381.xml"/><Relationship Id="rId10" Type="http://schemas.openxmlformats.org/officeDocument/2006/relationships/slideLayout" Target="../slideLayouts/slideLayout386.xml"/><Relationship Id="rId4" Type="http://schemas.openxmlformats.org/officeDocument/2006/relationships/slideLayout" Target="../slideLayouts/slideLayout380.xml"/><Relationship Id="rId9" Type="http://schemas.openxmlformats.org/officeDocument/2006/relationships/slideLayout" Target="../slideLayouts/slideLayout385.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95.xml"/><Relationship Id="rId13" Type="http://schemas.openxmlformats.org/officeDocument/2006/relationships/slideLayout" Target="../slideLayouts/slideLayout400.xml"/><Relationship Id="rId3" Type="http://schemas.openxmlformats.org/officeDocument/2006/relationships/slideLayout" Target="../slideLayouts/slideLayout390.xml"/><Relationship Id="rId7" Type="http://schemas.openxmlformats.org/officeDocument/2006/relationships/slideLayout" Target="../slideLayouts/slideLayout394.xml"/><Relationship Id="rId12" Type="http://schemas.openxmlformats.org/officeDocument/2006/relationships/slideLayout" Target="../slideLayouts/slideLayout399.xml"/><Relationship Id="rId2" Type="http://schemas.openxmlformats.org/officeDocument/2006/relationships/slideLayout" Target="../slideLayouts/slideLayout389.xml"/><Relationship Id="rId16" Type="http://schemas.openxmlformats.org/officeDocument/2006/relationships/image" Target="../media/image6.jpeg"/><Relationship Id="rId1" Type="http://schemas.openxmlformats.org/officeDocument/2006/relationships/slideLayout" Target="../slideLayouts/slideLayout388.xml"/><Relationship Id="rId6" Type="http://schemas.openxmlformats.org/officeDocument/2006/relationships/slideLayout" Target="../slideLayouts/slideLayout393.xml"/><Relationship Id="rId11" Type="http://schemas.openxmlformats.org/officeDocument/2006/relationships/slideLayout" Target="../slideLayouts/slideLayout398.xml"/><Relationship Id="rId5" Type="http://schemas.openxmlformats.org/officeDocument/2006/relationships/slideLayout" Target="../slideLayouts/slideLayout392.xml"/><Relationship Id="rId15" Type="http://schemas.openxmlformats.org/officeDocument/2006/relationships/theme" Target="../theme/theme32.xml"/><Relationship Id="rId10" Type="http://schemas.openxmlformats.org/officeDocument/2006/relationships/slideLayout" Target="../slideLayouts/slideLayout397.xml"/><Relationship Id="rId4" Type="http://schemas.openxmlformats.org/officeDocument/2006/relationships/slideLayout" Target="../slideLayouts/slideLayout391.xml"/><Relationship Id="rId9" Type="http://schemas.openxmlformats.org/officeDocument/2006/relationships/slideLayout" Target="../slideLayouts/slideLayout396.xml"/><Relationship Id="rId14" Type="http://schemas.openxmlformats.org/officeDocument/2006/relationships/slideLayout" Target="../slideLayouts/slideLayout401.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09.xml"/><Relationship Id="rId13" Type="http://schemas.openxmlformats.org/officeDocument/2006/relationships/image" Target="../media/image1.jpeg"/><Relationship Id="rId3" Type="http://schemas.openxmlformats.org/officeDocument/2006/relationships/slideLayout" Target="../slideLayouts/slideLayout404.xml"/><Relationship Id="rId7" Type="http://schemas.openxmlformats.org/officeDocument/2006/relationships/slideLayout" Target="../slideLayouts/slideLayout408.xml"/><Relationship Id="rId12" Type="http://schemas.openxmlformats.org/officeDocument/2006/relationships/theme" Target="../theme/theme33.xml"/><Relationship Id="rId2" Type="http://schemas.openxmlformats.org/officeDocument/2006/relationships/slideLayout" Target="../slideLayouts/slideLayout403.xml"/><Relationship Id="rId1" Type="http://schemas.openxmlformats.org/officeDocument/2006/relationships/slideLayout" Target="../slideLayouts/slideLayout402.xml"/><Relationship Id="rId6" Type="http://schemas.openxmlformats.org/officeDocument/2006/relationships/slideLayout" Target="../slideLayouts/slideLayout407.xml"/><Relationship Id="rId11" Type="http://schemas.openxmlformats.org/officeDocument/2006/relationships/slideLayout" Target="../slideLayouts/slideLayout412.xml"/><Relationship Id="rId5" Type="http://schemas.openxmlformats.org/officeDocument/2006/relationships/slideLayout" Target="../slideLayouts/slideLayout406.xml"/><Relationship Id="rId10" Type="http://schemas.openxmlformats.org/officeDocument/2006/relationships/slideLayout" Target="../slideLayouts/slideLayout411.xml"/><Relationship Id="rId4" Type="http://schemas.openxmlformats.org/officeDocument/2006/relationships/slideLayout" Target="../slideLayouts/slideLayout405.xml"/><Relationship Id="rId9" Type="http://schemas.openxmlformats.org/officeDocument/2006/relationships/slideLayout" Target="../slideLayouts/slideLayout410.xml"/><Relationship Id="rId14" Type="http://schemas.openxmlformats.org/officeDocument/2006/relationships/image" Target="../media/image2.pn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20.xml"/><Relationship Id="rId13" Type="http://schemas.openxmlformats.org/officeDocument/2006/relationships/slideLayout" Target="../slideLayouts/slideLayout425.xml"/><Relationship Id="rId3" Type="http://schemas.openxmlformats.org/officeDocument/2006/relationships/slideLayout" Target="../slideLayouts/slideLayout415.xml"/><Relationship Id="rId7" Type="http://schemas.openxmlformats.org/officeDocument/2006/relationships/slideLayout" Target="../slideLayouts/slideLayout419.xml"/><Relationship Id="rId12" Type="http://schemas.openxmlformats.org/officeDocument/2006/relationships/slideLayout" Target="../slideLayouts/slideLayout424.xml"/><Relationship Id="rId2" Type="http://schemas.openxmlformats.org/officeDocument/2006/relationships/slideLayout" Target="../slideLayouts/slideLayout414.xml"/><Relationship Id="rId1" Type="http://schemas.openxmlformats.org/officeDocument/2006/relationships/slideLayout" Target="../slideLayouts/slideLayout413.xml"/><Relationship Id="rId6" Type="http://schemas.openxmlformats.org/officeDocument/2006/relationships/slideLayout" Target="../slideLayouts/slideLayout418.xml"/><Relationship Id="rId11" Type="http://schemas.openxmlformats.org/officeDocument/2006/relationships/slideLayout" Target="../slideLayouts/slideLayout423.xml"/><Relationship Id="rId5" Type="http://schemas.openxmlformats.org/officeDocument/2006/relationships/slideLayout" Target="../slideLayouts/slideLayout417.xml"/><Relationship Id="rId15" Type="http://schemas.openxmlformats.org/officeDocument/2006/relationships/image" Target="../media/image3.jpeg"/><Relationship Id="rId10" Type="http://schemas.openxmlformats.org/officeDocument/2006/relationships/slideLayout" Target="../slideLayouts/slideLayout422.xml"/><Relationship Id="rId4" Type="http://schemas.openxmlformats.org/officeDocument/2006/relationships/slideLayout" Target="../slideLayouts/slideLayout416.xml"/><Relationship Id="rId9" Type="http://schemas.openxmlformats.org/officeDocument/2006/relationships/slideLayout" Target="../slideLayouts/slideLayout421.xml"/><Relationship Id="rId14"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33.xml"/><Relationship Id="rId13" Type="http://schemas.openxmlformats.org/officeDocument/2006/relationships/theme" Target="../theme/theme35.xml"/><Relationship Id="rId3" Type="http://schemas.openxmlformats.org/officeDocument/2006/relationships/slideLayout" Target="../slideLayouts/slideLayout428.xml"/><Relationship Id="rId7" Type="http://schemas.openxmlformats.org/officeDocument/2006/relationships/slideLayout" Target="../slideLayouts/slideLayout432.xml"/><Relationship Id="rId12" Type="http://schemas.openxmlformats.org/officeDocument/2006/relationships/slideLayout" Target="../slideLayouts/slideLayout437.xml"/><Relationship Id="rId2" Type="http://schemas.openxmlformats.org/officeDocument/2006/relationships/slideLayout" Target="../slideLayouts/slideLayout427.xml"/><Relationship Id="rId1" Type="http://schemas.openxmlformats.org/officeDocument/2006/relationships/slideLayout" Target="../slideLayouts/slideLayout426.xml"/><Relationship Id="rId6" Type="http://schemas.openxmlformats.org/officeDocument/2006/relationships/slideLayout" Target="../slideLayouts/slideLayout431.xml"/><Relationship Id="rId11" Type="http://schemas.openxmlformats.org/officeDocument/2006/relationships/slideLayout" Target="../slideLayouts/slideLayout436.xml"/><Relationship Id="rId5" Type="http://schemas.openxmlformats.org/officeDocument/2006/relationships/slideLayout" Target="../slideLayouts/slideLayout430.xml"/><Relationship Id="rId10" Type="http://schemas.openxmlformats.org/officeDocument/2006/relationships/slideLayout" Target="../slideLayouts/slideLayout435.xml"/><Relationship Id="rId4" Type="http://schemas.openxmlformats.org/officeDocument/2006/relationships/slideLayout" Target="../slideLayouts/slideLayout429.xml"/><Relationship Id="rId9" Type="http://schemas.openxmlformats.org/officeDocument/2006/relationships/slideLayout" Target="../slideLayouts/slideLayout434.xml"/><Relationship Id="rId14" Type="http://schemas.openxmlformats.org/officeDocument/2006/relationships/image" Target="../media/image4.jpe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45.xml"/><Relationship Id="rId13" Type="http://schemas.openxmlformats.org/officeDocument/2006/relationships/slideLayout" Target="../slideLayouts/slideLayout450.xml"/><Relationship Id="rId3" Type="http://schemas.openxmlformats.org/officeDocument/2006/relationships/slideLayout" Target="../slideLayouts/slideLayout440.xml"/><Relationship Id="rId7" Type="http://schemas.openxmlformats.org/officeDocument/2006/relationships/slideLayout" Target="../slideLayouts/slideLayout444.xml"/><Relationship Id="rId12" Type="http://schemas.openxmlformats.org/officeDocument/2006/relationships/slideLayout" Target="../slideLayouts/slideLayout449.xml"/><Relationship Id="rId2" Type="http://schemas.openxmlformats.org/officeDocument/2006/relationships/slideLayout" Target="../slideLayouts/slideLayout439.xml"/><Relationship Id="rId1" Type="http://schemas.openxmlformats.org/officeDocument/2006/relationships/slideLayout" Target="../slideLayouts/slideLayout438.xml"/><Relationship Id="rId6" Type="http://schemas.openxmlformats.org/officeDocument/2006/relationships/slideLayout" Target="../slideLayouts/slideLayout443.xml"/><Relationship Id="rId11" Type="http://schemas.openxmlformats.org/officeDocument/2006/relationships/slideLayout" Target="../slideLayouts/slideLayout448.xml"/><Relationship Id="rId5" Type="http://schemas.openxmlformats.org/officeDocument/2006/relationships/slideLayout" Target="../slideLayouts/slideLayout442.xml"/><Relationship Id="rId15" Type="http://schemas.openxmlformats.org/officeDocument/2006/relationships/image" Target="../media/image3.jpeg"/><Relationship Id="rId10" Type="http://schemas.openxmlformats.org/officeDocument/2006/relationships/slideLayout" Target="../slideLayouts/slideLayout447.xml"/><Relationship Id="rId4" Type="http://schemas.openxmlformats.org/officeDocument/2006/relationships/slideLayout" Target="../slideLayouts/slideLayout441.xml"/><Relationship Id="rId9" Type="http://schemas.openxmlformats.org/officeDocument/2006/relationships/slideLayout" Target="../slideLayouts/slideLayout446.xml"/><Relationship Id="rId14"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58.xml"/><Relationship Id="rId13" Type="http://schemas.openxmlformats.org/officeDocument/2006/relationships/slideLayout" Target="../slideLayouts/slideLayout463.xml"/><Relationship Id="rId3" Type="http://schemas.openxmlformats.org/officeDocument/2006/relationships/slideLayout" Target="../slideLayouts/slideLayout453.xml"/><Relationship Id="rId7" Type="http://schemas.openxmlformats.org/officeDocument/2006/relationships/slideLayout" Target="../slideLayouts/slideLayout457.xml"/><Relationship Id="rId12" Type="http://schemas.openxmlformats.org/officeDocument/2006/relationships/slideLayout" Target="../slideLayouts/slideLayout462.xml"/><Relationship Id="rId2" Type="http://schemas.openxmlformats.org/officeDocument/2006/relationships/slideLayout" Target="../slideLayouts/slideLayout452.xml"/><Relationship Id="rId1" Type="http://schemas.openxmlformats.org/officeDocument/2006/relationships/slideLayout" Target="../slideLayouts/slideLayout451.xml"/><Relationship Id="rId6" Type="http://schemas.openxmlformats.org/officeDocument/2006/relationships/slideLayout" Target="../slideLayouts/slideLayout456.xml"/><Relationship Id="rId11" Type="http://schemas.openxmlformats.org/officeDocument/2006/relationships/slideLayout" Target="../slideLayouts/slideLayout461.xml"/><Relationship Id="rId5" Type="http://schemas.openxmlformats.org/officeDocument/2006/relationships/slideLayout" Target="../slideLayouts/slideLayout455.xml"/><Relationship Id="rId15" Type="http://schemas.openxmlformats.org/officeDocument/2006/relationships/image" Target="../media/image3.jpeg"/><Relationship Id="rId10" Type="http://schemas.openxmlformats.org/officeDocument/2006/relationships/slideLayout" Target="../slideLayouts/slideLayout460.xml"/><Relationship Id="rId4" Type="http://schemas.openxmlformats.org/officeDocument/2006/relationships/slideLayout" Target="../slideLayouts/slideLayout454.xml"/><Relationship Id="rId9" Type="http://schemas.openxmlformats.org/officeDocument/2006/relationships/slideLayout" Target="../slideLayouts/slideLayout459.xml"/><Relationship Id="rId14"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71.xml"/><Relationship Id="rId13" Type="http://schemas.openxmlformats.org/officeDocument/2006/relationships/slideLayout" Target="../slideLayouts/slideLayout476.xml"/><Relationship Id="rId3" Type="http://schemas.openxmlformats.org/officeDocument/2006/relationships/slideLayout" Target="../slideLayouts/slideLayout466.xml"/><Relationship Id="rId7" Type="http://schemas.openxmlformats.org/officeDocument/2006/relationships/slideLayout" Target="../slideLayouts/slideLayout470.xml"/><Relationship Id="rId12" Type="http://schemas.openxmlformats.org/officeDocument/2006/relationships/slideLayout" Target="../slideLayouts/slideLayout475.xml"/><Relationship Id="rId2" Type="http://schemas.openxmlformats.org/officeDocument/2006/relationships/slideLayout" Target="../slideLayouts/slideLayout465.xml"/><Relationship Id="rId1" Type="http://schemas.openxmlformats.org/officeDocument/2006/relationships/slideLayout" Target="../slideLayouts/slideLayout464.xml"/><Relationship Id="rId6" Type="http://schemas.openxmlformats.org/officeDocument/2006/relationships/slideLayout" Target="../slideLayouts/slideLayout469.xml"/><Relationship Id="rId11" Type="http://schemas.openxmlformats.org/officeDocument/2006/relationships/slideLayout" Target="../slideLayouts/slideLayout474.xml"/><Relationship Id="rId5" Type="http://schemas.openxmlformats.org/officeDocument/2006/relationships/slideLayout" Target="../slideLayouts/slideLayout468.xml"/><Relationship Id="rId15" Type="http://schemas.openxmlformats.org/officeDocument/2006/relationships/image" Target="../media/image3.jpeg"/><Relationship Id="rId10" Type="http://schemas.openxmlformats.org/officeDocument/2006/relationships/slideLayout" Target="../slideLayouts/slideLayout473.xml"/><Relationship Id="rId4" Type="http://schemas.openxmlformats.org/officeDocument/2006/relationships/slideLayout" Target="../slideLayouts/slideLayout467.xml"/><Relationship Id="rId9" Type="http://schemas.openxmlformats.org/officeDocument/2006/relationships/slideLayout" Target="../slideLayouts/slideLayout472.xml"/><Relationship Id="rId14"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84.xml"/><Relationship Id="rId13" Type="http://schemas.openxmlformats.org/officeDocument/2006/relationships/image" Target="../media/image4.jpeg"/><Relationship Id="rId3" Type="http://schemas.openxmlformats.org/officeDocument/2006/relationships/slideLayout" Target="../slideLayouts/slideLayout479.xml"/><Relationship Id="rId7" Type="http://schemas.openxmlformats.org/officeDocument/2006/relationships/slideLayout" Target="../slideLayouts/slideLayout483.xml"/><Relationship Id="rId12" Type="http://schemas.openxmlformats.org/officeDocument/2006/relationships/theme" Target="../theme/theme39.xml"/><Relationship Id="rId2" Type="http://schemas.openxmlformats.org/officeDocument/2006/relationships/slideLayout" Target="../slideLayouts/slideLayout478.xml"/><Relationship Id="rId1" Type="http://schemas.openxmlformats.org/officeDocument/2006/relationships/slideLayout" Target="../slideLayouts/slideLayout477.xml"/><Relationship Id="rId6" Type="http://schemas.openxmlformats.org/officeDocument/2006/relationships/slideLayout" Target="../slideLayouts/slideLayout482.xml"/><Relationship Id="rId11" Type="http://schemas.openxmlformats.org/officeDocument/2006/relationships/slideLayout" Target="../slideLayouts/slideLayout487.xml"/><Relationship Id="rId5" Type="http://schemas.openxmlformats.org/officeDocument/2006/relationships/slideLayout" Target="../slideLayouts/slideLayout481.xml"/><Relationship Id="rId10" Type="http://schemas.openxmlformats.org/officeDocument/2006/relationships/slideLayout" Target="../slideLayouts/slideLayout486.xml"/><Relationship Id="rId4" Type="http://schemas.openxmlformats.org/officeDocument/2006/relationships/slideLayout" Target="../slideLayouts/slideLayout480.xml"/><Relationship Id="rId9" Type="http://schemas.openxmlformats.org/officeDocument/2006/relationships/slideLayout" Target="../slideLayouts/slideLayout48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95.xml"/><Relationship Id="rId13" Type="http://schemas.openxmlformats.org/officeDocument/2006/relationships/slideLayout" Target="../slideLayouts/slideLayout500.xml"/><Relationship Id="rId3" Type="http://schemas.openxmlformats.org/officeDocument/2006/relationships/slideLayout" Target="../slideLayouts/slideLayout490.xml"/><Relationship Id="rId7" Type="http://schemas.openxmlformats.org/officeDocument/2006/relationships/slideLayout" Target="../slideLayouts/slideLayout494.xml"/><Relationship Id="rId12" Type="http://schemas.openxmlformats.org/officeDocument/2006/relationships/slideLayout" Target="../slideLayouts/slideLayout499.xml"/><Relationship Id="rId2" Type="http://schemas.openxmlformats.org/officeDocument/2006/relationships/slideLayout" Target="../slideLayouts/slideLayout489.xml"/><Relationship Id="rId16" Type="http://schemas.openxmlformats.org/officeDocument/2006/relationships/image" Target="../media/image6.jpeg"/><Relationship Id="rId1" Type="http://schemas.openxmlformats.org/officeDocument/2006/relationships/slideLayout" Target="../slideLayouts/slideLayout488.xml"/><Relationship Id="rId6" Type="http://schemas.openxmlformats.org/officeDocument/2006/relationships/slideLayout" Target="../slideLayouts/slideLayout493.xml"/><Relationship Id="rId11" Type="http://schemas.openxmlformats.org/officeDocument/2006/relationships/slideLayout" Target="../slideLayouts/slideLayout498.xml"/><Relationship Id="rId5" Type="http://schemas.openxmlformats.org/officeDocument/2006/relationships/slideLayout" Target="../slideLayouts/slideLayout492.xml"/><Relationship Id="rId15" Type="http://schemas.openxmlformats.org/officeDocument/2006/relationships/theme" Target="../theme/theme40.xml"/><Relationship Id="rId10" Type="http://schemas.openxmlformats.org/officeDocument/2006/relationships/slideLayout" Target="../slideLayouts/slideLayout497.xml"/><Relationship Id="rId4" Type="http://schemas.openxmlformats.org/officeDocument/2006/relationships/slideLayout" Target="../slideLayouts/slideLayout491.xml"/><Relationship Id="rId9" Type="http://schemas.openxmlformats.org/officeDocument/2006/relationships/slideLayout" Target="../slideLayouts/slideLayout496.xml"/><Relationship Id="rId14" Type="http://schemas.openxmlformats.org/officeDocument/2006/relationships/slideLayout" Target="../slideLayouts/slideLayout501.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509.xml"/><Relationship Id="rId13" Type="http://schemas.openxmlformats.org/officeDocument/2006/relationships/image" Target="../media/image1.jpeg"/><Relationship Id="rId3" Type="http://schemas.openxmlformats.org/officeDocument/2006/relationships/slideLayout" Target="../slideLayouts/slideLayout504.xml"/><Relationship Id="rId7" Type="http://schemas.openxmlformats.org/officeDocument/2006/relationships/slideLayout" Target="../slideLayouts/slideLayout508.xml"/><Relationship Id="rId12" Type="http://schemas.openxmlformats.org/officeDocument/2006/relationships/theme" Target="../theme/theme41.xml"/><Relationship Id="rId2" Type="http://schemas.openxmlformats.org/officeDocument/2006/relationships/slideLayout" Target="../slideLayouts/slideLayout503.xml"/><Relationship Id="rId1" Type="http://schemas.openxmlformats.org/officeDocument/2006/relationships/slideLayout" Target="../slideLayouts/slideLayout502.xml"/><Relationship Id="rId6" Type="http://schemas.openxmlformats.org/officeDocument/2006/relationships/slideLayout" Target="../slideLayouts/slideLayout507.xml"/><Relationship Id="rId11" Type="http://schemas.openxmlformats.org/officeDocument/2006/relationships/slideLayout" Target="../slideLayouts/slideLayout512.xml"/><Relationship Id="rId5" Type="http://schemas.openxmlformats.org/officeDocument/2006/relationships/slideLayout" Target="../slideLayouts/slideLayout506.xml"/><Relationship Id="rId10" Type="http://schemas.openxmlformats.org/officeDocument/2006/relationships/slideLayout" Target="../slideLayouts/slideLayout511.xml"/><Relationship Id="rId4" Type="http://schemas.openxmlformats.org/officeDocument/2006/relationships/slideLayout" Target="../slideLayouts/slideLayout505.xml"/><Relationship Id="rId9" Type="http://schemas.openxmlformats.org/officeDocument/2006/relationships/slideLayout" Target="../slideLayouts/slideLayout510.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3.jpe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3.jpe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7.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image" Target="../media/image4.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6" Type="http://schemas.openxmlformats.org/officeDocument/2006/relationships/image" Target="../media/image6.jpeg"/><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theme" Target="../theme/theme8.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jpe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9.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4000500"/>
            <a:ext cx="9144000" cy="2857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49" tIns="45676" rIns="91349" bIns="45676" anchor="ctr"/>
          <a:lstStyle/>
          <a:p>
            <a:pPr fontAlgn="base">
              <a:spcBef>
                <a:spcPct val="0"/>
              </a:spcBef>
              <a:spcAft>
                <a:spcPct val="0"/>
              </a:spcAft>
            </a:pPr>
            <a:endParaRPr lang="en-US" dirty="0">
              <a:solidFill>
                <a:srgbClr val="000000"/>
              </a:solidFill>
              <a:latin typeface="Arial" charset="0"/>
              <a:cs typeface="Arial" charset="0"/>
            </a:endParaRPr>
          </a:p>
        </p:txBody>
      </p:sp>
      <p:sp>
        <p:nvSpPr>
          <p:cNvPr id="1027" name="Rectangle 2"/>
          <p:cNvSpPr>
            <a:spLocks noGrp="1" noChangeArrowheads="1"/>
          </p:cNvSpPr>
          <p:nvPr>
            <p:ph type="title"/>
          </p:nvPr>
        </p:nvSpPr>
        <p:spPr bwMode="auto">
          <a:xfrm>
            <a:off x="228600" y="0"/>
            <a:ext cx="75565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9" tIns="45676" rIns="91349" bIns="45676"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1246189"/>
            <a:ext cx="86106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9" tIns="45676" rIns="91349"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29" name="Picture 11" descr="HCSC wType"/>
          <p:cNvPicPr>
            <a:picLocks noChangeAspect="1" noChangeArrowheads="1"/>
          </p:cNvPicPr>
          <p:nvPr/>
        </p:nvPicPr>
        <p:blipFill>
          <a:blip r:embed="rId14" cstate="print">
            <a:extLst>
              <a:ext uri="{28A0092B-C50C-407E-A947-70E740481C1C}">
                <a14:useLocalDpi xmlns:a14="http://schemas.microsoft.com/office/drawing/2010/main" val="0"/>
              </a:ext>
            </a:extLst>
          </a:blip>
          <a:srcRect b="15672"/>
          <a:stretch>
            <a:fillRect/>
          </a:stretch>
        </p:blipFill>
        <p:spPr bwMode="auto">
          <a:xfrm>
            <a:off x="7418395" y="273057"/>
            <a:ext cx="14620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Slide Number Placeholder 3"/>
          <p:cNvSpPr txBox="1">
            <a:spLocks noGrp="1"/>
          </p:cNvSpPr>
          <p:nvPr/>
        </p:nvSpPr>
        <p:spPr bwMode="auto">
          <a:xfrm>
            <a:off x="7010400" y="6577020"/>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spcBef>
                <a:spcPct val="0"/>
              </a:spcBef>
              <a:spcAft>
                <a:spcPct val="0"/>
              </a:spcAft>
              <a:defRPr/>
            </a:pPr>
            <a:fld id="{3E528A8A-A09B-4BD0-BFB3-1E10DCEBF6FD}" type="slidenum">
              <a:rPr lang="en-US" sz="1400" b="1" smtClean="0">
                <a:solidFill>
                  <a:srgbClr val="0099B5"/>
                </a:solidFill>
                <a:latin typeface="Cambria" pitchFamily="18" charset="0"/>
              </a:rPr>
              <a:pPr algn="r" fontAlgn="base">
                <a:spcBef>
                  <a:spcPct val="0"/>
                </a:spcBef>
                <a:spcAft>
                  <a:spcPct val="0"/>
                </a:spcAft>
                <a:defRPr/>
              </a:pPr>
              <a:t>‹#›</a:t>
            </a:fld>
            <a:endParaRPr lang="en-US" sz="1400" b="1" dirty="0" smtClean="0">
              <a:solidFill>
                <a:srgbClr val="0099B5"/>
              </a:solidFill>
              <a:latin typeface="Cambria" pitchFamily="18" charset="0"/>
            </a:endParaRPr>
          </a:p>
        </p:txBody>
      </p:sp>
    </p:spTree>
    <p:extLst>
      <p:ext uri="{BB962C8B-B14F-4D97-AF65-F5344CB8AC3E}">
        <p14:creationId xmlns:p14="http://schemas.microsoft.com/office/powerpoint/2010/main" val="4105042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fontAlgn="base" hangingPunct="1">
        <a:spcBef>
          <a:spcPct val="0"/>
        </a:spcBef>
        <a:spcAft>
          <a:spcPct val="0"/>
        </a:spcAft>
        <a:defRPr sz="3600">
          <a:solidFill>
            <a:schemeClr val="bg1"/>
          </a:solidFill>
          <a:latin typeface="+mj-lt"/>
          <a:ea typeface="+mj-ea"/>
          <a:cs typeface="ＭＳ Ｐゴシック" charset="-128"/>
        </a:defRPr>
      </a:lvl1pPr>
      <a:lvl2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2pPr>
      <a:lvl3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3pPr>
      <a:lvl4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4pPr>
      <a:lvl5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5pPr>
      <a:lvl6pPr marL="456745" algn="l" rtl="0" eaLnBrk="1" fontAlgn="base" hangingPunct="1">
        <a:spcBef>
          <a:spcPct val="0"/>
        </a:spcBef>
        <a:spcAft>
          <a:spcPct val="0"/>
        </a:spcAft>
        <a:defRPr sz="3600">
          <a:solidFill>
            <a:schemeClr val="bg1"/>
          </a:solidFill>
          <a:latin typeface="Cambria" pitchFamily="18" charset="0"/>
          <a:ea typeface="ＭＳ Ｐゴシック" charset="-128"/>
        </a:defRPr>
      </a:lvl6pPr>
      <a:lvl7pPr marL="913488" algn="l" rtl="0" eaLnBrk="1" fontAlgn="base" hangingPunct="1">
        <a:spcBef>
          <a:spcPct val="0"/>
        </a:spcBef>
        <a:spcAft>
          <a:spcPct val="0"/>
        </a:spcAft>
        <a:defRPr sz="3600">
          <a:solidFill>
            <a:schemeClr val="bg1"/>
          </a:solidFill>
          <a:latin typeface="Cambria" pitchFamily="18" charset="0"/>
          <a:ea typeface="ＭＳ Ｐゴシック" charset="-128"/>
        </a:defRPr>
      </a:lvl7pPr>
      <a:lvl8pPr marL="1370229" algn="l" rtl="0" eaLnBrk="1" fontAlgn="base" hangingPunct="1">
        <a:spcBef>
          <a:spcPct val="0"/>
        </a:spcBef>
        <a:spcAft>
          <a:spcPct val="0"/>
        </a:spcAft>
        <a:defRPr sz="3600">
          <a:solidFill>
            <a:schemeClr val="bg1"/>
          </a:solidFill>
          <a:latin typeface="Cambria" pitchFamily="18" charset="0"/>
          <a:ea typeface="ＭＳ Ｐゴシック" charset="-128"/>
        </a:defRPr>
      </a:lvl8pPr>
      <a:lvl9pPr marL="1826974" algn="l" rtl="0" eaLnBrk="1" fontAlgn="base" hangingPunct="1">
        <a:spcBef>
          <a:spcPct val="0"/>
        </a:spcBef>
        <a:spcAft>
          <a:spcPct val="0"/>
        </a:spcAft>
        <a:defRPr sz="3600">
          <a:solidFill>
            <a:schemeClr val="bg1"/>
          </a:solidFill>
          <a:latin typeface="Cambria" pitchFamily="18" charset="0"/>
          <a:ea typeface="ＭＳ Ｐゴシック" charset="-128"/>
        </a:defRPr>
      </a:lvl9pPr>
    </p:titleStyle>
    <p:bodyStyle>
      <a:lvl1pPr marL="342557" indent="-342557" algn="l" rtl="0" eaLnBrk="1" fontAlgn="base" hangingPunct="1">
        <a:spcBef>
          <a:spcPct val="40000"/>
        </a:spcBef>
        <a:spcAft>
          <a:spcPct val="0"/>
        </a:spcAft>
        <a:buClr>
          <a:srgbClr val="0099B5"/>
        </a:buClr>
        <a:buSzPct val="120000"/>
        <a:buChar char="•"/>
        <a:defRPr sz="2400">
          <a:solidFill>
            <a:srgbClr val="000000"/>
          </a:solidFill>
          <a:latin typeface="+mn-lt"/>
          <a:ea typeface="+mn-ea"/>
          <a:cs typeface="ＭＳ Ｐゴシック" charset="-128"/>
        </a:defRPr>
      </a:lvl1pPr>
      <a:lvl2pPr marL="742208" indent="-285464" algn="l" rtl="0" eaLnBrk="1" fontAlgn="base" hangingPunct="1">
        <a:spcBef>
          <a:spcPct val="20000"/>
        </a:spcBef>
        <a:spcAft>
          <a:spcPct val="0"/>
        </a:spcAft>
        <a:buChar char="–"/>
        <a:defRPr sz="2000">
          <a:solidFill>
            <a:srgbClr val="000000"/>
          </a:solidFill>
          <a:latin typeface="+mn-lt"/>
          <a:ea typeface="+mn-ea"/>
          <a:cs typeface="ＭＳ Ｐゴシック" charset="-128"/>
        </a:defRPr>
      </a:lvl2pPr>
      <a:lvl3pPr marL="1141859" indent="-228370" algn="l" rtl="0" eaLnBrk="1" fontAlgn="base" hangingPunct="1">
        <a:spcBef>
          <a:spcPct val="20000"/>
        </a:spcBef>
        <a:spcAft>
          <a:spcPct val="0"/>
        </a:spcAft>
        <a:buChar char="•"/>
        <a:defRPr>
          <a:solidFill>
            <a:srgbClr val="000000"/>
          </a:solidFill>
          <a:latin typeface="+mn-lt"/>
          <a:ea typeface="+mn-ea"/>
          <a:cs typeface="ＭＳ Ｐゴシック" charset="-128"/>
        </a:defRPr>
      </a:lvl3pPr>
      <a:lvl4pPr marL="1598601" indent="-228370" algn="l" rtl="0" eaLnBrk="1" fontAlgn="base" hangingPunct="1">
        <a:spcBef>
          <a:spcPct val="20000"/>
        </a:spcBef>
        <a:spcAft>
          <a:spcPct val="0"/>
        </a:spcAft>
        <a:buChar char="–"/>
        <a:defRPr sz="1600">
          <a:solidFill>
            <a:srgbClr val="000000"/>
          </a:solidFill>
          <a:latin typeface="+mn-lt"/>
          <a:ea typeface="+mn-ea"/>
          <a:cs typeface="ＭＳ Ｐゴシック" charset="-128"/>
        </a:defRPr>
      </a:lvl4pPr>
      <a:lvl5pPr marL="2055346" indent="-228370" algn="l" rtl="0" eaLnBrk="1" fontAlgn="base" hangingPunct="1">
        <a:spcBef>
          <a:spcPct val="20000"/>
        </a:spcBef>
        <a:spcAft>
          <a:spcPct val="0"/>
        </a:spcAft>
        <a:buChar char="»"/>
        <a:defRPr sz="2000">
          <a:solidFill>
            <a:schemeClr val="tx1"/>
          </a:solidFill>
          <a:latin typeface="Arial" charset="0"/>
          <a:ea typeface="+mn-ea"/>
          <a:cs typeface="ＭＳ Ｐゴシック" charset="-128"/>
        </a:defRPr>
      </a:lvl5pPr>
      <a:lvl6pPr marL="2512091" indent="-228370" algn="l" rtl="0" eaLnBrk="1" fontAlgn="base" hangingPunct="1">
        <a:spcBef>
          <a:spcPct val="20000"/>
        </a:spcBef>
        <a:spcAft>
          <a:spcPct val="0"/>
        </a:spcAft>
        <a:buChar char="»"/>
        <a:defRPr sz="2000">
          <a:solidFill>
            <a:schemeClr val="tx1"/>
          </a:solidFill>
          <a:latin typeface="Arial" charset="0"/>
          <a:ea typeface="+mn-ea"/>
        </a:defRPr>
      </a:lvl6pPr>
      <a:lvl7pPr marL="2968833" indent="-228370" algn="l" rtl="0" eaLnBrk="1" fontAlgn="base" hangingPunct="1">
        <a:spcBef>
          <a:spcPct val="20000"/>
        </a:spcBef>
        <a:spcAft>
          <a:spcPct val="0"/>
        </a:spcAft>
        <a:buChar char="»"/>
        <a:defRPr sz="2000">
          <a:solidFill>
            <a:schemeClr val="tx1"/>
          </a:solidFill>
          <a:latin typeface="Arial" charset="0"/>
          <a:ea typeface="+mn-ea"/>
        </a:defRPr>
      </a:lvl7pPr>
      <a:lvl8pPr marL="3425577" indent="-228370" algn="l" rtl="0" eaLnBrk="1" fontAlgn="base" hangingPunct="1">
        <a:spcBef>
          <a:spcPct val="20000"/>
        </a:spcBef>
        <a:spcAft>
          <a:spcPct val="0"/>
        </a:spcAft>
        <a:buChar char="»"/>
        <a:defRPr sz="2000">
          <a:solidFill>
            <a:schemeClr val="tx1"/>
          </a:solidFill>
          <a:latin typeface="Arial" charset="0"/>
          <a:ea typeface="+mn-ea"/>
        </a:defRPr>
      </a:lvl8pPr>
      <a:lvl9pPr marL="3882322" indent="-22837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69430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atin typeface="Arial" charset="0"/>
              </a:defRPr>
            </a:lvl1pPr>
          </a:lstStyle>
          <a:p>
            <a:pPr fontAlgn="base">
              <a:spcBef>
                <a:spcPct val="0"/>
              </a:spcBef>
              <a:spcAft>
                <a:spcPct val="0"/>
              </a:spcAft>
              <a:defRPr/>
            </a:pPr>
            <a:fld id="{458172D1-BAD7-4446-A05A-E3217F0670A6}"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4" name="Picture 17" descr="BCBS_ITG_EnterpriseArchitec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27560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043618"/>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878597"/>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519926"/>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5123" name="Freeform 3"/>
          <p:cNvSpPr>
            <a:spLocks/>
          </p:cNvSpPr>
          <p:nvPr/>
        </p:nvSpPr>
        <p:spPr bwMode="auto">
          <a:xfrm>
            <a:off x="111125" y="107950"/>
            <a:ext cx="8924925" cy="66357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EAEAEA">
                  <a:gamma/>
                  <a:tint val="0"/>
                  <a:invGamma/>
                </a:srgbClr>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4" name="Freeform 4"/>
          <p:cNvSpPr>
            <a:spLocks/>
          </p:cNvSpPr>
          <p:nvPr/>
        </p:nvSpPr>
        <p:spPr bwMode="auto">
          <a:xfrm>
            <a:off x="152402" y="152400"/>
            <a:ext cx="8839200" cy="63690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5"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5126"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p>
            <a:pPr algn="ctr" fontAlgn="base">
              <a:spcBef>
                <a:spcPct val="50000"/>
              </a:spcBef>
              <a:spcAft>
                <a:spcPct val="0"/>
              </a:spcAft>
            </a:pPr>
            <a:endParaRPr lang="en-US" sz="4000" b="1" dirty="0">
              <a:solidFill>
                <a:srgbClr val="000000"/>
              </a:solidFill>
            </a:endParaRPr>
          </a:p>
        </p:txBody>
      </p:sp>
      <p:sp>
        <p:nvSpPr>
          <p:cNvPr id="5127"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128"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9319D862-0825-4CA6-B199-4A077CB1C9B7}" type="slidenum">
              <a:rPr lang="en-US">
                <a:solidFill>
                  <a:srgbClr val="000000"/>
                </a:solidFill>
              </a:rPr>
              <a:pPr fontAlgn="base">
                <a:spcBef>
                  <a:spcPct val="0"/>
                </a:spcBef>
                <a:spcAft>
                  <a:spcPct val="0"/>
                </a:spcAft>
              </a:pPr>
              <a:t>‹#›</a:t>
            </a:fld>
            <a:endParaRPr lang="en-US" dirty="0">
              <a:solidFill>
                <a:srgbClr val="000000"/>
              </a:solidFill>
            </a:endParaRPr>
          </a:p>
        </p:txBody>
      </p:sp>
      <p:pic>
        <p:nvPicPr>
          <p:cNvPr id="5137" name="Picture 17" descr="BCBS_ITG_EnterpriseArchitec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17737"/>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a typeface="ＭＳ Ｐゴシック"/>
              <a:cs typeface="ＭＳ Ｐゴシック"/>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endParaRPr lang="en-US"/>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a typeface="ＭＳ Ｐゴシック"/>
              <a:cs typeface="ＭＳ Ｐゴシック"/>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676" rIns="0" bIns="4567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49" tIns="45676" rIns="91349" bIns="45676"/>
          <a:lstStyle/>
          <a:p>
            <a:pPr fontAlgn="base">
              <a:spcBef>
                <a:spcPct val="0"/>
              </a:spcBef>
              <a:spcAft>
                <a:spcPct val="0"/>
              </a:spcAft>
              <a:defRPr/>
            </a:pPr>
            <a:endParaRPr lang="en-US" sz="1400" dirty="0">
              <a:solidFill>
                <a:srgbClr val="000000"/>
              </a:solidFill>
              <a:ea typeface="ＭＳ Ｐゴシック" charset="0"/>
              <a:cs typeface="ＭＳ Ｐゴシック"/>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78F5984E-029B-438E-891D-F3EA14D6BEE7}" type="slidenum">
              <a:rPr lang="en-US">
                <a:solidFill>
                  <a:srgbClr val="000000"/>
                </a:solidFill>
                <a:ea typeface="ＭＳ Ｐゴシック"/>
                <a:cs typeface="ＭＳ Ｐゴシック"/>
              </a:rPr>
              <a:pPr fontAlgn="base">
                <a:spcBef>
                  <a:spcPct val="0"/>
                </a:spcBef>
                <a:spcAft>
                  <a:spcPct val="0"/>
                </a:spcAft>
              </a:pPr>
              <a:t>‹#›</a:t>
            </a:fld>
            <a:endParaRPr lang="en-US" dirty="0">
              <a:solidFill>
                <a:srgbClr val="000000"/>
              </a:solidFill>
              <a:ea typeface="ＭＳ Ｐゴシック"/>
              <a:cs typeface="ＭＳ Ｐゴシック"/>
            </a:endParaRPr>
          </a:p>
        </p:txBody>
      </p:sp>
      <p:pic>
        <p:nvPicPr>
          <p:cNvPr id="1034" name="Picture 17" descr="BCBS_ITG_EnterpriseArchitec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462239"/>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ＭＳ Ｐゴシック" charset="0"/>
          <a:cs typeface="ＭＳ Ｐゴシック" charset="0"/>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ea typeface="ＭＳ Ｐゴシック" charset="0"/>
          <a:cs typeface="ＭＳ Ｐゴシック"/>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ea typeface="ＭＳ Ｐゴシック" charset="0"/>
          <a:cs typeface="ＭＳ Ｐゴシック"/>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ea typeface="ＭＳ Ｐゴシック" charset="0"/>
          <a:cs typeface="ＭＳ Ｐゴシック"/>
        </a:defRPr>
      </a:lvl4pPr>
      <a:lvl5pPr marL="1435254" indent="-174450" algn="l" rtl="0" eaLnBrk="1" fontAlgn="base" hangingPunct="1">
        <a:lnSpc>
          <a:spcPct val="120000"/>
        </a:lnSpc>
        <a:spcBef>
          <a:spcPct val="0"/>
        </a:spcBef>
        <a:spcAft>
          <a:spcPct val="0"/>
        </a:spcAft>
        <a:buChar char="•"/>
        <a:defRPr sz="1400">
          <a:solidFill>
            <a:schemeClr val="tx2"/>
          </a:solidFill>
          <a:latin typeface="+mn-lt"/>
          <a:ea typeface="ＭＳ Ｐゴシック" charset="0"/>
          <a:cs typeface="ＭＳ Ｐゴシック"/>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4000500"/>
            <a:ext cx="9144000" cy="2857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dirty="0">
              <a:solidFill>
                <a:srgbClr val="000000"/>
              </a:solidFill>
              <a:latin typeface="Arial" charset="0"/>
              <a:cs typeface="Arial" charset="0"/>
            </a:endParaRPr>
          </a:p>
        </p:txBody>
      </p:sp>
      <p:sp>
        <p:nvSpPr>
          <p:cNvPr id="1027" name="Rectangle 2"/>
          <p:cNvSpPr>
            <a:spLocks noGrp="1" noChangeArrowheads="1"/>
          </p:cNvSpPr>
          <p:nvPr>
            <p:ph type="title"/>
          </p:nvPr>
        </p:nvSpPr>
        <p:spPr bwMode="auto">
          <a:xfrm>
            <a:off x="228600" y="0"/>
            <a:ext cx="75565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1246188"/>
            <a:ext cx="86106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29" name="Picture 11" descr="HCSC wType"/>
          <p:cNvPicPr>
            <a:picLocks noChangeAspect="1" noChangeArrowheads="1"/>
          </p:cNvPicPr>
          <p:nvPr/>
        </p:nvPicPr>
        <p:blipFill>
          <a:blip r:embed="rId14" cstate="print">
            <a:extLst>
              <a:ext uri="{28A0092B-C50C-407E-A947-70E740481C1C}">
                <a14:useLocalDpi xmlns:a14="http://schemas.microsoft.com/office/drawing/2010/main" val="0"/>
              </a:ext>
            </a:extLst>
          </a:blip>
          <a:srcRect b="15672"/>
          <a:stretch>
            <a:fillRect/>
          </a:stretch>
        </p:blipFill>
        <p:spPr bwMode="auto">
          <a:xfrm>
            <a:off x="7418388" y="273050"/>
            <a:ext cx="14620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Slide Number Placeholder 3"/>
          <p:cNvSpPr txBox="1">
            <a:spLocks noGrp="1"/>
          </p:cNvSpPr>
          <p:nvPr/>
        </p:nvSpPr>
        <p:spPr bwMode="auto">
          <a:xfrm>
            <a:off x="7010400" y="65770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defTabSz="914400" fontAlgn="base">
              <a:spcBef>
                <a:spcPct val="0"/>
              </a:spcBef>
              <a:spcAft>
                <a:spcPct val="0"/>
              </a:spcAft>
              <a:defRPr/>
            </a:pPr>
            <a:fld id="{3E528A8A-A09B-4BD0-BFB3-1E10DCEBF6FD}" type="slidenum">
              <a:rPr lang="en-US" sz="1400" b="1" smtClean="0">
                <a:solidFill>
                  <a:srgbClr val="0099B5"/>
                </a:solidFill>
                <a:latin typeface="Cambria" pitchFamily="18" charset="0"/>
              </a:rPr>
              <a:pPr algn="r" defTabSz="914400" fontAlgn="base">
                <a:spcBef>
                  <a:spcPct val="0"/>
                </a:spcBef>
                <a:spcAft>
                  <a:spcPct val="0"/>
                </a:spcAft>
                <a:defRPr/>
              </a:pPr>
              <a:t>‹#›</a:t>
            </a:fld>
            <a:endParaRPr lang="en-US" sz="1400" b="1" dirty="0" smtClean="0">
              <a:solidFill>
                <a:srgbClr val="0099B5"/>
              </a:solidFill>
              <a:latin typeface="Cambria" pitchFamily="18" charset="0"/>
            </a:endParaRPr>
          </a:p>
        </p:txBody>
      </p:sp>
    </p:spTree>
    <p:extLst>
      <p:ext uri="{BB962C8B-B14F-4D97-AF65-F5344CB8AC3E}">
        <p14:creationId xmlns:p14="http://schemas.microsoft.com/office/powerpoint/2010/main" val="1044251652"/>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ransition/>
  <p:hf hdr="0" ftr="0" dt="0"/>
  <p:txStyles>
    <p:titleStyle>
      <a:lvl1pPr algn="l" rtl="0" eaLnBrk="1" fontAlgn="base" hangingPunct="1">
        <a:spcBef>
          <a:spcPct val="0"/>
        </a:spcBef>
        <a:spcAft>
          <a:spcPct val="0"/>
        </a:spcAft>
        <a:defRPr sz="3600">
          <a:solidFill>
            <a:schemeClr val="bg1"/>
          </a:solidFill>
          <a:latin typeface="+mj-lt"/>
          <a:ea typeface="+mj-ea"/>
          <a:cs typeface="ＭＳ Ｐゴシック" charset="-128"/>
        </a:defRPr>
      </a:lvl1pPr>
      <a:lvl2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2pPr>
      <a:lvl3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3pPr>
      <a:lvl4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4pPr>
      <a:lvl5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bg1"/>
          </a:solidFill>
          <a:latin typeface="Cambria" pitchFamily="18" charset="0"/>
          <a:ea typeface="ＭＳ Ｐゴシック" charset="-128"/>
        </a:defRPr>
      </a:lvl6pPr>
      <a:lvl7pPr marL="914400" algn="l" rtl="0" eaLnBrk="1" fontAlgn="base" hangingPunct="1">
        <a:spcBef>
          <a:spcPct val="0"/>
        </a:spcBef>
        <a:spcAft>
          <a:spcPct val="0"/>
        </a:spcAft>
        <a:defRPr sz="3600">
          <a:solidFill>
            <a:schemeClr val="bg1"/>
          </a:solidFill>
          <a:latin typeface="Cambria" pitchFamily="18" charset="0"/>
          <a:ea typeface="ＭＳ Ｐゴシック" charset="-128"/>
        </a:defRPr>
      </a:lvl7pPr>
      <a:lvl8pPr marL="1371600" algn="l" rtl="0" eaLnBrk="1" fontAlgn="base" hangingPunct="1">
        <a:spcBef>
          <a:spcPct val="0"/>
        </a:spcBef>
        <a:spcAft>
          <a:spcPct val="0"/>
        </a:spcAft>
        <a:defRPr sz="3600">
          <a:solidFill>
            <a:schemeClr val="bg1"/>
          </a:solidFill>
          <a:latin typeface="Cambria" pitchFamily="18" charset="0"/>
          <a:ea typeface="ＭＳ Ｐゴシック" charset="-128"/>
        </a:defRPr>
      </a:lvl8pPr>
      <a:lvl9pPr marL="1828800" algn="l" rtl="0" eaLnBrk="1" fontAlgn="base" hangingPunct="1">
        <a:spcBef>
          <a:spcPct val="0"/>
        </a:spcBef>
        <a:spcAft>
          <a:spcPct val="0"/>
        </a:spcAft>
        <a:defRPr sz="3600">
          <a:solidFill>
            <a:schemeClr val="bg1"/>
          </a:solidFill>
          <a:latin typeface="Cambria" pitchFamily="18" charset="0"/>
          <a:ea typeface="ＭＳ Ｐゴシック" charset="-128"/>
        </a:defRPr>
      </a:lvl9pPr>
    </p:titleStyle>
    <p:bodyStyle>
      <a:lvl1pPr marL="342900" indent="-342900" algn="l" rtl="0" eaLnBrk="1" fontAlgn="base" hangingPunct="1">
        <a:spcBef>
          <a:spcPct val="40000"/>
        </a:spcBef>
        <a:spcAft>
          <a:spcPct val="0"/>
        </a:spcAft>
        <a:buClr>
          <a:srgbClr val="0099B5"/>
        </a:buClr>
        <a:buSzPct val="120000"/>
        <a:buChar char="•"/>
        <a:defRPr sz="2400">
          <a:solidFill>
            <a:srgbClr val="000000"/>
          </a:solidFill>
          <a:latin typeface="+mn-lt"/>
          <a:ea typeface="+mn-ea"/>
          <a:cs typeface="ＭＳ Ｐゴシック" charset="-128"/>
        </a:defRPr>
      </a:lvl1pPr>
      <a:lvl2pPr marL="742950" indent="-285750" algn="l" rtl="0" eaLnBrk="1" fontAlgn="base" hangingPunct="1">
        <a:spcBef>
          <a:spcPct val="20000"/>
        </a:spcBef>
        <a:spcAft>
          <a:spcPct val="0"/>
        </a:spcAft>
        <a:buChar char="–"/>
        <a:defRPr sz="2000">
          <a:solidFill>
            <a:srgbClr val="000000"/>
          </a:solidFill>
          <a:latin typeface="+mn-lt"/>
          <a:ea typeface="+mn-ea"/>
          <a:cs typeface="ＭＳ Ｐゴシック" charset="-128"/>
        </a:defRPr>
      </a:lvl2pPr>
      <a:lvl3pPr marL="1143000" indent="-228600" algn="l" rtl="0" eaLnBrk="1" fontAlgn="base" hangingPunct="1">
        <a:spcBef>
          <a:spcPct val="20000"/>
        </a:spcBef>
        <a:spcAft>
          <a:spcPct val="0"/>
        </a:spcAft>
        <a:buChar char="•"/>
        <a:defRPr>
          <a:solidFill>
            <a:srgbClr val="000000"/>
          </a:solidFill>
          <a:latin typeface="+mn-lt"/>
          <a:ea typeface="+mn-ea"/>
          <a:cs typeface="ＭＳ Ｐゴシック" charset="-128"/>
        </a:defRPr>
      </a:lvl3pPr>
      <a:lvl4pPr marL="1600200" indent="-228600" algn="l" rtl="0" eaLnBrk="1" fontAlgn="base" hangingPunct="1">
        <a:spcBef>
          <a:spcPct val="20000"/>
        </a:spcBef>
        <a:spcAft>
          <a:spcPct val="0"/>
        </a:spcAft>
        <a:buChar char="–"/>
        <a:defRPr sz="1600">
          <a:solidFill>
            <a:srgbClr val="000000"/>
          </a:solidFill>
          <a:latin typeface="+mn-lt"/>
          <a:ea typeface="+mn-ea"/>
          <a:cs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Arial" charset="0"/>
          <a:ea typeface="+mn-ea"/>
          <a:cs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694307"/>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atin typeface="Arial" charset="0"/>
              </a:defRPr>
            </a:lvl1pPr>
          </a:lstStyle>
          <a:p>
            <a:pPr fontAlgn="base">
              <a:spcBef>
                <a:spcPct val="0"/>
              </a:spcBef>
              <a:spcAft>
                <a:spcPct val="0"/>
              </a:spcAft>
              <a:defRPr/>
            </a:pPr>
            <a:fld id="{458172D1-BAD7-4446-A05A-E3217F0670A6}"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4" name="Picture 17" descr="BCBS_ITG_EnterpriseArchitec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275604"/>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6943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043618"/>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878597"/>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519926"/>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 id="2147483957"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5123" name="Freeform 3"/>
          <p:cNvSpPr>
            <a:spLocks/>
          </p:cNvSpPr>
          <p:nvPr/>
        </p:nvSpPr>
        <p:spPr bwMode="auto">
          <a:xfrm>
            <a:off x="111125" y="107950"/>
            <a:ext cx="8924925" cy="66357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EAEAEA">
                  <a:gamma/>
                  <a:tint val="0"/>
                  <a:invGamma/>
                </a:srgbClr>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4" name="Freeform 4"/>
          <p:cNvSpPr>
            <a:spLocks/>
          </p:cNvSpPr>
          <p:nvPr/>
        </p:nvSpPr>
        <p:spPr bwMode="auto">
          <a:xfrm>
            <a:off x="152402" y="152400"/>
            <a:ext cx="8839200" cy="63690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5"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5126"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p>
            <a:pPr algn="ctr" fontAlgn="base">
              <a:spcBef>
                <a:spcPct val="50000"/>
              </a:spcBef>
              <a:spcAft>
                <a:spcPct val="0"/>
              </a:spcAft>
            </a:pPr>
            <a:endParaRPr lang="en-US" sz="4000" b="1" dirty="0">
              <a:solidFill>
                <a:srgbClr val="000000"/>
              </a:solidFill>
            </a:endParaRPr>
          </a:p>
        </p:txBody>
      </p:sp>
      <p:sp>
        <p:nvSpPr>
          <p:cNvPr id="5127"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128"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9319D862-0825-4CA6-B199-4A077CB1C9B7}" type="slidenum">
              <a:rPr lang="en-US">
                <a:solidFill>
                  <a:srgbClr val="000000"/>
                </a:solidFill>
              </a:rPr>
              <a:pPr fontAlgn="base">
                <a:spcBef>
                  <a:spcPct val="0"/>
                </a:spcBef>
                <a:spcAft>
                  <a:spcPct val="0"/>
                </a:spcAft>
              </a:pPr>
              <a:t>‹#›</a:t>
            </a:fld>
            <a:endParaRPr lang="en-US" dirty="0">
              <a:solidFill>
                <a:srgbClr val="000000"/>
              </a:solidFill>
            </a:endParaRPr>
          </a:p>
        </p:txBody>
      </p:sp>
      <p:pic>
        <p:nvPicPr>
          <p:cNvPr id="5137" name="Picture 17" descr="BCBS_ITG_EnterpriseArchitec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17737"/>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a typeface="ＭＳ Ｐゴシック"/>
              <a:cs typeface="ＭＳ Ｐゴシック"/>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endParaRPr lang="en-US"/>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a typeface="ＭＳ Ｐゴシック"/>
              <a:cs typeface="ＭＳ Ｐゴシック"/>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676" rIns="0" bIns="4567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49" tIns="45676" rIns="91349" bIns="45676"/>
          <a:lstStyle/>
          <a:p>
            <a:pPr fontAlgn="base">
              <a:spcBef>
                <a:spcPct val="0"/>
              </a:spcBef>
              <a:spcAft>
                <a:spcPct val="0"/>
              </a:spcAft>
              <a:defRPr/>
            </a:pPr>
            <a:endParaRPr lang="en-US" sz="1400" dirty="0">
              <a:solidFill>
                <a:srgbClr val="000000"/>
              </a:solidFill>
              <a:ea typeface="ＭＳ Ｐゴシック" charset="0"/>
              <a:cs typeface="ＭＳ Ｐゴシック"/>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78F5984E-029B-438E-891D-F3EA14D6BEE7}" type="slidenum">
              <a:rPr lang="en-US">
                <a:solidFill>
                  <a:srgbClr val="000000"/>
                </a:solidFill>
                <a:ea typeface="ＭＳ Ｐゴシック"/>
                <a:cs typeface="ＭＳ Ｐゴシック"/>
              </a:rPr>
              <a:pPr fontAlgn="base">
                <a:spcBef>
                  <a:spcPct val="0"/>
                </a:spcBef>
                <a:spcAft>
                  <a:spcPct val="0"/>
                </a:spcAft>
              </a:pPr>
              <a:t>‹#›</a:t>
            </a:fld>
            <a:endParaRPr lang="en-US" dirty="0">
              <a:solidFill>
                <a:srgbClr val="000000"/>
              </a:solidFill>
              <a:ea typeface="ＭＳ Ｐゴシック"/>
              <a:cs typeface="ＭＳ Ｐゴシック"/>
            </a:endParaRPr>
          </a:p>
        </p:txBody>
      </p:sp>
      <p:pic>
        <p:nvPicPr>
          <p:cNvPr id="1034" name="Picture 17" descr="BCBS_ITG_EnterpriseArchitec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462239"/>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ＭＳ Ｐゴシック" charset="0"/>
          <a:cs typeface="ＭＳ Ｐゴシック" charset="0"/>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ea typeface="ＭＳ Ｐゴシック" charset="0"/>
          <a:cs typeface="ＭＳ Ｐゴシック"/>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ea typeface="ＭＳ Ｐゴシック" charset="0"/>
          <a:cs typeface="ＭＳ Ｐゴシック"/>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ea typeface="ＭＳ Ｐゴシック" charset="0"/>
          <a:cs typeface="ＭＳ Ｐゴシック"/>
        </a:defRPr>
      </a:lvl4pPr>
      <a:lvl5pPr marL="1435254" indent="-174450" algn="l" rtl="0" eaLnBrk="1" fontAlgn="base" hangingPunct="1">
        <a:lnSpc>
          <a:spcPct val="120000"/>
        </a:lnSpc>
        <a:spcBef>
          <a:spcPct val="0"/>
        </a:spcBef>
        <a:spcAft>
          <a:spcPct val="0"/>
        </a:spcAft>
        <a:buChar char="•"/>
        <a:defRPr sz="1400">
          <a:solidFill>
            <a:schemeClr val="tx2"/>
          </a:solidFill>
          <a:latin typeface="+mn-lt"/>
          <a:ea typeface="ＭＳ Ｐゴシック" charset="0"/>
          <a:cs typeface="ＭＳ Ｐゴシック"/>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4000500"/>
            <a:ext cx="9144000" cy="2857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dirty="0">
              <a:solidFill>
                <a:srgbClr val="000000"/>
              </a:solidFill>
              <a:latin typeface="Arial" charset="0"/>
              <a:cs typeface="Arial" charset="0"/>
            </a:endParaRPr>
          </a:p>
        </p:txBody>
      </p:sp>
      <p:sp>
        <p:nvSpPr>
          <p:cNvPr id="1027" name="Rectangle 2"/>
          <p:cNvSpPr>
            <a:spLocks noGrp="1" noChangeArrowheads="1"/>
          </p:cNvSpPr>
          <p:nvPr>
            <p:ph type="title"/>
          </p:nvPr>
        </p:nvSpPr>
        <p:spPr bwMode="auto">
          <a:xfrm>
            <a:off x="228600" y="0"/>
            <a:ext cx="75565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1246188"/>
            <a:ext cx="86106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29" name="Picture 11" descr="HCSC wType"/>
          <p:cNvPicPr>
            <a:picLocks noChangeAspect="1" noChangeArrowheads="1"/>
          </p:cNvPicPr>
          <p:nvPr/>
        </p:nvPicPr>
        <p:blipFill>
          <a:blip r:embed="rId14" cstate="print">
            <a:extLst>
              <a:ext uri="{28A0092B-C50C-407E-A947-70E740481C1C}">
                <a14:useLocalDpi xmlns:a14="http://schemas.microsoft.com/office/drawing/2010/main" val="0"/>
              </a:ext>
            </a:extLst>
          </a:blip>
          <a:srcRect b="15672"/>
          <a:stretch>
            <a:fillRect/>
          </a:stretch>
        </p:blipFill>
        <p:spPr bwMode="auto">
          <a:xfrm>
            <a:off x="7418388" y="273050"/>
            <a:ext cx="14620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Slide Number Placeholder 3"/>
          <p:cNvSpPr txBox="1">
            <a:spLocks noGrp="1"/>
          </p:cNvSpPr>
          <p:nvPr/>
        </p:nvSpPr>
        <p:spPr bwMode="auto">
          <a:xfrm>
            <a:off x="7010400" y="65770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defTabSz="914400" fontAlgn="base">
              <a:spcBef>
                <a:spcPct val="0"/>
              </a:spcBef>
              <a:spcAft>
                <a:spcPct val="0"/>
              </a:spcAft>
              <a:defRPr/>
            </a:pPr>
            <a:fld id="{3E528A8A-A09B-4BD0-BFB3-1E10DCEBF6FD}" type="slidenum">
              <a:rPr lang="en-US" sz="1400" b="1" smtClean="0">
                <a:solidFill>
                  <a:srgbClr val="0099B5"/>
                </a:solidFill>
                <a:latin typeface="Cambria" pitchFamily="18" charset="0"/>
              </a:rPr>
              <a:pPr algn="r" defTabSz="914400" fontAlgn="base">
                <a:spcBef>
                  <a:spcPct val="0"/>
                </a:spcBef>
                <a:spcAft>
                  <a:spcPct val="0"/>
                </a:spcAft>
                <a:defRPr/>
              </a:pPr>
              <a:t>‹#›</a:t>
            </a:fld>
            <a:endParaRPr lang="en-US" sz="1400" b="1" dirty="0" smtClean="0">
              <a:solidFill>
                <a:srgbClr val="0099B5"/>
              </a:solidFill>
              <a:latin typeface="Cambria" pitchFamily="18" charset="0"/>
            </a:endParaRPr>
          </a:p>
        </p:txBody>
      </p:sp>
    </p:spTree>
    <p:extLst>
      <p:ext uri="{BB962C8B-B14F-4D97-AF65-F5344CB8AC3E}">
        <p14:creationId xmlns:p14="http://schemas.microsoft.com/office/powerpoint/2010/main" val="1044251652"/>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ransition/>
  <p:hf hdr="0" ftr="0" dt="0"/>
  <p:txStyles>
    <p:titleStyle>
      <a:lvl1pPr algn="l" rtl="0" eaLnBrk="1" fontAlgn="base" hangingPunct="1">
        <a:spcBef>
          <a:spcPct val="0"/>
        </a:spcBef>
        <a:spcAft>
          <a:spcPct val="0"/>
        </a:spcAft>
        <a:defRPr sz="3600">
          <a:solidFill>
            <a:schemeClr val="bg1"/>
          </a:solidFill>
          <a:latin typeface="+mj-lt"/>
          <a:ea typeface="+mj-ea"/>
          <a:cs typeface="ＭＳ Ｐゴシック" charset="-128"/>
        </a:defRPr>
      </a:lvl1pPr>
      <a:lvl2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2pPr>
      <a:lvl3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3pPr>
      <a:lvl4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4pPr>
      <a:lvl5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bg1"/>
          </a:solidFill>
          <a:latin typeface="Cambria" pitchFamily="18" charset="0"/>
          <a:ea typeface="ＭＳ Ｐゴシック" charset="-128"/>
        </a:defRPr>
      </a:lvl6pPr>
      <a:lvl7pPr marL="914400" algn="l" rtl="0" eaLnBrk="1" fontAlgn="base" hangingPunct="1">
        <a:spcBef>
          <a:spcPct val="0"/>
        </a:spcBef>
        <a:spcAft>
          <a:spcPct val="0"/>
        </a:spcAft>
        <a:defRPr sz="3600">
          <a:solidFill>
            <a:schemeClr val="bg1"/>
          </a:solidFill>
          <a:latin typeface="Cambria" pitchFamily="18" charset="0"/>
          <a:ea typeface="ＭＳ Ｐゴシック" charset="-128"/>
        </a:defRPr>
      </a:lvl7pPr>
      <a:lvl8pPr marL="1371600" algn="l" rtl="0" eaLnBrk="1" fontAlgn="base" hangingPunct="1">
        <a:spcBef>
          <a:spcPct val="0"/>
        </a:spcBef>
        <a:spcAft>
          <a:spcPct val="0"/>
        </a:spcAft>
        <a:defRPr sz="3600">
          <a:solidFill>
            <a:schemeClr val="bg1"/>
          </a:solidFill>
          <a:latin typeface="Cambria" pitchFamily="18" charset="0"/>
          <a:ea typeface="ＭＳ Ｐゴシック" charset="-128"/>
        </a:defRPr>
      </a:lvl8pPr>
      <a:lvl9pPr marL="1828800" algn="l" rtl="0" eaLnBrk="1" fontAlgn="base" hangingPunct="1">
        <a:spcBef>
          <a:spcPct val="0"/>
        </a:spcBef>
        <a:spcAft>
          <a:spcPct val="0"/>
        </a:spcAft>
        <a:defRPr sz="3600">
          <a:solidFill>
            <a:schemeClr val="bg1"/>
          </a:solidFill>
          <a:latin typeface="Cambria" pitchFamily="18" charset="0"/>
          <a:ea typeface="ＭＳ Ｐゴシック" charset="-128"/>
        </a:defRPr>
      </a:lvl9pPr>
    </p:titleStyle>
    <p:bodyStyle>
      <a:lvl1pPr marL="342900" indent="-342900" algn="l" rtl="0" eaLnBrk="1" fontAlgn="base" hangingPunct="1">
        <a:spcBef>
          <a:spcPct val="40000"/>
        </a:spcBef>
        <a:spcAft>
          <a:spcPct val="0"/>
        </a:spcAft>
        <a:buClr>
          <a:srgbClr val="0099B5"/>
        </a:buClr>
        <a:buSzPct val="120000"/>
        <a:buChar char="•"/>
        <a:defRPr sz="2400">
          <a:solidFill>
            <a:srgbClr val="000000"/>
          </a:solidFill>
          <a:latin typeface="+mn-lt"/>
          <a:ea typeface="+mn-ea"/>
          <a:cs typeface="ＭＳ Ｐゴシック" charset="-128"/>
        </a:defRPr>
      </a:lvl1pPr>
      <a:lvl2pPr marL="742950" indent="-285750" algn="l" rtl="0" eaLnBrk="1" fontAlgn="base" hangingPunct="1">
        <a:spcBef>
          <a:spcPct val="20000"/>
        </a:spcBef>
        <a:spcAft>
          <a:spcPct val="0"/>
        </a:spcAft>
        <a:buChar char="–"/>
        <a:defRPr sz="2000">
          <a:solidFill>
            <a:srgbClr val="000000"/>
          </a:solidFill>
          <a:latin typeface="+mn-lt"/>
          <a:ea typeface="+mn-ea"/>
          <a:cs typeface="ＭＳ Ｐゴシック" charset="-128"/>
        </a:defRPr>
      </a:lvl2pPr>
      <a:lvl3pPr marL="1143000" indent="-228600" algn="l" rtl="0" eaLnBrk="1" fontAlgn="base" hangingPunct="1">
        <a:spcBef>
          <a:spcPct val="20000"/>
        </a:spcBef>
        <a:spcAft>
          <a:spcPct val="0"/>
        </a:spcAft>
        <a:buChar char="•"/>
        <a:defRPr>
          <a:solidFill>
            <a:srgbClr val="000000"/>
          </a:solidFill>
          <a:latin typeface="+mn-lt"/>
          <a:ea typeface="+mn-ea"/>
          <a:cs typeface="ＭＳ Ｐゴシック" charset="-128"/>
        </a:defRPr>
      </a:lvl3pPr>
      <a:lvl4pPr marL="1600200" indent="-228600" algn="l" rtl="0" eaLnBrk="1" fontAlgn="base" hangingPunct="1">
        <a:spcBef>
          <a:spcPct val="20000"/>
        </a:spcBef>
        <a:spcAft>
          <a:spcPct val="0"/>
        </a:spcAft>
        <a:buChar char="–"/>
        <a:defRPr sz="1600">
          <a:solidFill>
            <a:srgbClr val="000000"/>
          </a:solidFill>
          <a:latin typeface="+mn-lt"/>
          <a:ea typeface="+mn-ea"/>
          <a:cs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Arial" charset="0"/>
          <a:ea typeface="+mn-ea"/>
          <a:cs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694307"/>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atin typeface="Arial" charset="0"/>
              </a:defRPr>
            </a:lvl1pPr>
          </a:lstStyle>
          <a:p>
            <a:pPr fontAlgn="base">
              <a:spcBef>
                <a:spcPct val="0"/>
              </a:spcBef>
              <a:spcAft>
                <a:spcPct val="0"/>
              </a:spcAft>
              <a:defRPr/>
            </a:pPr>
            <a:fld id="{458172D1-BAD7-4446-A05A-E3217F0670A6}"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4" name="Picture 17" descr="BCBS_ITG_EnterpriseArchitec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275604"/>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043618"/>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 id="2147484037"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878597"/>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atin typeface="Arial" charset="0"/>
              </a:defRPr>
            </a:lvl1pPr>
          </a:lstStyle>
          <a:p>
            <a:pPr fontAlgn="base">
              <a:spcBef>
                <a:spcPct val="0"/>
              </a:spcBef>
              <a:spcAft>
                <a:spcPct val="0"/>
              </a:spcAft>
              <a:defRPr/>
            </a:pPr>
            <a:fld id="{458172D1-BAD7-4446-A05A-E3217F0670A6}"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4" name="Picture 17" descr="BCBS_ITG_EnterpriseArchitec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27560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519926"/>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 id="2147484064" r:id="rId12"/>
    <p:sldLayoutId id="2147484065"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5123" name="Freeform 3"/>
          <p:cNvSpPr>
            <a:spLocks/>
          </p:cNvSpPr>
          <p:nvPr/>
        </p:nvSpPr>
        <p:spPr bwMode="auto">
          <a:xfrm>
            <a:off x="111125" y="107950"/>
            <a:ext cx="8924925" cy="66357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EAEAEA">
                  <a:gamma/>
                  <a:tint val="0"/>
                  <a:invGamma/>
                </a:srgbClr>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4" name="Freeform 4"/>
          <p:cNvSpPr>
            <a:spLocks/>
          </p:cNvSpPr>
          <p:nvPr/>
        </p:nvSpPr>
        <p:spPr bwMode="auto">
          <a:xfrm>
            <a:off x="152402" y="152400"/>
            <a:ext cx="8839200" cy="63690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5"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5126"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p>
            <a:pPr algn="ctr" fontAlgn="base">
              <a:spcBef>
                <a:spcPct val="50000"/>
              </a:spcBef>
              <a:spcAft>
                <a:spcPct val="0"/>
              </a:spcAft>
            </a:pPr>
            <a:endParaRPr lang="en-US" sz="4000" b="1" dirty="0">
              <a:solidFill>
                <a:srgbClr val="000000"/>
              </a:solidFill>
            </a:endParaRPr>
          </a:p>
        </p:txBody>
      </p:sp>
      <p:sp>
        <p:nvSpPr>
          <p:cNvPr id="5127"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128"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9319D862-0825-4CA6-B199-4A077CB1C9B7}" type="slidenum">
              <a:rPr lang="en-US">
                <a:solidFill>
                  <a:srgbClr val="000000"/>
                </a:solidFill>
              </a:rPr>
              <a:pPr fontAlgn="base">
                <a:spcBef>
                  <a:spcPct val="0"/>
                </a:spcBef>
                <a:spcAft>
                  <a:spcPct val="0"/>
                </a:spcAft>
              </a:pPr>
              <a:t>‹#›</a:t>
            </a:fld>
            <a:endParaRPr lang="en-US" dirty="0">
              <a:solidFill>
                <a:srgbClr val="000000"/>
              </a:solidFill>
            </a:endParaRPr>
          </a:p>
        </p:txBody>
      </p:sp>
      <p:pic>
        <p:nvPicPr>
          <p:cNvPr id="5137" name="Picture 17" descr="BCBS_ITG_EnterpriseArchitec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17737"/>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a typeface="ＭＳ Ｐゴシック"/>
              <a:cs typeface="ＭＳ Ｐゴシック"/>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endParaRPr lang="en-US"/>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a typeface="ＭＳ Ｐゴシック"/>
              <a:cs typeface="ＭＳ Ｐゴシック"/>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676" rIns="0" bIns="4567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49" tIns="45676" rIns="91349" bIns="45676"/>
          <a:lstStyle/>
          <a:p>
            <a:pPr fontAlgn="base">
              <a:spcBef>
                <a:spcPct val="0"/>
              </a:spcBef>
              <a:spcAft>
                <a:spcPct val="0"/>
              </a:spcAft>
              <a:defRPr/>
            </a:pPr>
            <a:endParaRPr lang="en-US" sz="1400" dirty="0">
              <a:solidFill>
                <a:srgbClr val="000000"/>
              </a:solidFill>
              <a:ea typeface="ＭＳ Ｐゴシック" charset="0"/>
              <a:cs typeface="ＭＳ Ｐゴシック"/>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78F5984E-029B-438E-891D-F3EA14D6BEE7}" type="slidenum">
              <a:rPr lang="en-US">
                <a:solidFill>
                  <a:srgbClr val="000000"/>
                </a:solidFill>
                <a:ea typeface="ＭＳ Ｐゴシック"/>
                <a:cs typeface="ＭＳ Ｐゴシック"/>
              </a:rPr>
              <a:pPr fontAlgn="base">
                <a:spcBef>
                  <a:spcPct val="0"/>
                </a:spcBef>
                <a:spcAft>
                  <a:spcPct val="0"/>
                </a:spcAft>
              </a:pPr>
              <a:t>‹#›</a:t>
            </a:fld>
            <a:endParaRPr lang="en-US" dirty="0">
              <a:solidFill>
                <a:srgbClr val="000000"/>
              </a:solidFill>
              <a:ea typeface="ＭＳ Ｐゴシック"/>
              <a:cs typeface="ＭＳ Ｐゴシック"/>
            </a:endParaRPr>
          </a:p>
        </p:txBody>
      </p:sp>
      <p:pic>
        <p:nvPicPr>
          <p:cNvPr id="1034" name="Picture 17" descr="BCBS_ITG_EnterpriseArchitec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462239"/>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 id="2147484091" r:id="rId13"/>
    <p:sldLayoutId id="2147484092"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ＭＳ Ｐゴシック" charset="0"/>
          <a:cs typeface="ＭＳ Ｐゴシック" charset="0"/>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ea typeface="ＭＳ Ｐゴシック" charset="0"/>
          <a:cs typeface="ＭＳ Ｐゴシック"/>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ea typeface="ＭＳ Ｐゴシック" charset="0"/>
          <a:cs typeface="ＭＳ Ｐゴシック"/>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ea typeface="ＭＳ Ｐゴシック" charset="0"/>
          <a:cs typeface="ＭＳ Ｐゴシック"/>
        </a:defRPr>
      </a:lvl4pPr>
      <a:lvl5pPr marL="1435254" indent="-174450" algn="l" rtl="0" eaLnBrk="1" fontAlgn="base" hangingPunct="1">
        <a:lnSpc>
          <a:spcPct val="120000"/>
        </a:lnSpc>
        <a:spcBef>
          <a:spcPct val="0"/>
        </a:spcBef>
        <a:spcAft>
          <a:spcPct val="0"/>
        </a:spcAft>
        <a:buChar char="•"/>
        <a:defRPr sz="1400">
          <a:solidFill>
            <a:schemeClr val="tx2"/>
          </a:solidFill>
          <a:latin typeface="+mn-lt"/>
          <a:ea typeface="ＭＳ Ｐゴシック" charset="0"/>
          <a:cs typeface="ＭＳ Ｐゴシック"/>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4000500"/>
            <a:ext cx="9144000" cy="2857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dirty="0">
              <a:solidFill>
                <a:srgbClr val="000000"/>
              </a:solidFill>
              <a:latin typeface="Arial" charset="0"/>
              <a:cs typeface="Arial" charset="0"/>
            </a:endParaRPr>
          </a:p>
        </p:txBody>
      </p:sp>
      <p:sp>
        <p:nvSpPr>
          <p:cNvPr id="1027" name="Rectangle 2"/>
          <p:cNvSpPr>
            <a:spLocks noGrp="1" noChangeArrowheads="1"/>
          </p:cNvSpPr>
          <p:nvPr>
            <p:ph type="title"/>
          </p:nvPr>
        </p:nvSpPr>
        <p:spPr bwMode="auto">
          <a:xfrm>
            <a:off x="228600" y="0"/>
            <a:ext cx="75565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1246188"/>
            <a:ext cx="86106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29" name="Picture 11" descr="HCSC wType"/>
          <p:cNvPicPr>
            <a:picLocks noChangeAspect="1" noChangeArrowheads="1"/>
          </p:cNvPicPr>
          <p:nvPr/>
        </p:nvPicPr>
        <p:blipFill>
          <a:blip r:embed="rId14" cstate="print">
            <a:extLst>
              <a:ext uri="{28A0092B-C50C-407E-A947-70E740481C1C}">
                <a14:useLocalDpi xmlns:a14="http://schemas.microsoft.com/office/drawing/2010/main" val="0"/>
              </a:ext>
            </a:extLst>
          </a:blip>
          <a:srcRect b="15672"/>
          <a:stretch>
            <a:fillRect/>
          </a:stretch>
        </p:blipFill>
        <p:spPr bwMode="auto">
          <a:xfrm>
            <a:off x="7418388" y="273050"/>
            <a:ext cx="14620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Slide Number Placeholder 3"/>
          <p:cNvSpPr txBox="1">
            <a:spLocks noGrp="1"/>
          </p:cNvSpPr>
          <p:nvPr/>
        </p:nvSpPr>
        <p:spPr bwMode="auto">
          <a:xfrm>
            <a:off x="7010400" y="65770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defTabSz="914400" fontAlgn="base">
              <a:spcBef>
                <a:spcPct val="0"/>
              </a:spcBef>
              <a:spcAft>
                <a:spcPct val="0"/>
              </a:spcAft>
              <a:defRPr/>
            </a:pPr>
            <a:fld id="{3E528A8A-A09B-4BD0-BFB3-1E10DCEBF6FD}" type="slidenum">
              <a:rPr lang="en-US" sz="1400" b="1" smtClean="0">
                <a:solidFill>
                  <a:srgbClr val="0099B5"/>
                </a:solidFill>
                <a:latin typeface="Cambria" pitchFamily="18" charset="0"/>
              </a:rPr>
              <a:pPr algn="r" defTabSz="914400" fontAlgn="base">
                <a:spcBef>
                  <a:spcPct val="0"/>
                </a:spcBef>
                <a:spcAft>
                  <a:spcPct val="0"/>
                </a:spcAft>
                <a:defRPr/>
              </a:pPr>
              <a:t>‹#›</a:t>
            </a:fld>
            <a:endParaRPr lang="en-US" sz="1400" b="1" dirty="0" smtClean="0">
              <a:solidFill>
                <a:srgbClr val="0099B5"/>
              </a:solidFill>
              <a:latin typeface="Cambria" pitchFamily="18" charset="0"/>
            </a:endParaRPr>
          </a:p>
        </p:txBody>
      </p:sp>
    </p:spTree>
    <p:extLst>
      <p:ext uri="{BB962C8B-B14F-4D97-AF65-F5344CB8AC3E}">
        <p14:creationId xmlns:p14="http://schemas.microsoft.com/office/powerpoint/2010/main" val="1044251652"/>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ransition/>
  <p:hf hdr="0" ftr="0" dt="0"/>
  <p:txStyles>
    <p:titleStyle>
      <a:lvl1pPr algn="l" rtl="0" eaLnBrk="1" fontAlgn="base" hangingPunct="1">
        <a:spcBef>
          <a:spcPct val="0"/>
        </a:spcBef>
        <a:spcAft>
          <a:spcPct val="0"/>
        </a:spcAft>
        <a:defRPr sz="3600">
          <a:solidFill>
            <a:schemeClr val="bg1"/>
          </a:solidFill>
          <a:latin typeface="+mj-lt"/>
          <a:ea typeface="+mj-ea"/>
          <a:cs typeface="ＭＳ Ｐゴシック" charset="-128"/>
        </a:defRPr>
      </a:lvl1pPr>
      <a:lvl2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2pPr>
      <a:lvl3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3pPr>
      <a:lvl4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4pPr>
      <a:lvl5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bg1"/>
          </a:solidFill>
          <a:latin typeface="Cambria" pitchFamily="18" charset="0"/>
          <a:ea typeface="ＭＳ Ｐゴシック" charset="-128"/>
        </a:defRPr>
      </a:lvl6pPr>
      <a:lvl7pPr marL="914400" algn="l" rtl="0" eaLnBrk="1" fontAlgn="base" hangingPunct="1">
        <a:spcBef>
          <a:spcPct val="0"/>
        </a:spcBef>
        <a:spcAft>
          <a:spcPct val="0"/>
        </a:spcAft>
        <a:defRPr sz="3600">
          <a:solidFill>
            <a:schemeClr val="bg1"/>
          </a:solidFill>
          <a:latin typeface="Cambria" pitchFamily="18" charset="0"/>
          <a:ea typeface="ＭＳ Ｐゴシック" charset="-128"/>
        </a:defRPr>
      </a:lvl7pPr>
      <a:lvl8pPr marL="1371600" algn="l" rtl="0" eaLnBrk="1" fontAlgn="base" hangingPunct="1">
        <a:spcBef>
          <a:spcPct val="0"/>
        </a:spcBef>
        <a:spcAft>
          <a:spcPct val="0"/>
        </a:spcAft>
        <a:defRPr sz="3600">
          <a:solidFill>
            <a:schemeClr val="bg1"/>
          </a:solidFill>
          <a:latin typeface="Cambria" pitchFamily="18" charset="0"/>
          <a:ea typeface="ＭＳ Ｐゴシック" charset="-128"/>
        </a:defRPr>
      </a:lvl8pPr>
      <a:lvl9pPr marL="1828800" algn="l" rtl="0" eaLnBrk="1" fontAlgn="base" hangingPunct="1">
        <a:spcBef>
          <a:spcPct val="0"/>
        </a:spcBef>
        <a:spcAft>
          <a:spcPct val="0"/>
        </a:spcAft>
        <a:defRPr sz="3600">
          <a:solidFill>
            <a:schemeClr val="bg1"/>
          </a:solidFill>
          <a:latin typeface="Cambria" pitchFamily="18" charset="0"/>
          <a:ea typeface="ＭＳ Ｐゴシック" charset="-128"/>
        </a:defRPr>
      </a:lvl9pPr>
    </p:titleStyle>
    <p:bodyStyle>
      <a:lvl1pPr marL="342900" indent="-342900" algn="l" rtl="0" eaLnBrk="1" fontAlgn="base" hangingPunct="1">
        <a:spcBef>
          <a:spcPct val="40000"/>
        </a:spcBef>
        <a:spcAft>
          <a:spcPct val="0"/>
        </a:spcAft>
        <a:buClr>
          <a:srgbClr val="0099B5"/>
        </a:buClr>
        <a:buSzPct val="120000"/>
        <a:buChar char="•"/>
        <a:defRPr sz="2400">
          <a:solidFill>
            <a:srgbClr val="000000"/>
          </a:solidFill>
          <a:latin typeface="+mn-lt"/>
          <a:ea typeface="+mn-ea"/>
          <a:cs typeface="ＭＳ Ｐゴシック" charset="-128"/>
        </a:defRPr>
      </a:lvl1pPr>
      <a:lvl2pPr marL="742950" indent="-285750" algn="l" rtl="0" eaLnBrk="1" fontAlgn="base" hangingPunct="1">
        <a:spcBef>
          <a:spcPct val="20000"/>
        </a:spcBef>
        <a:spcAft>
          <a:spcPct val="0"/>
        </a:spcAft>
        <a:buChar char="–"/>
        <a:defRPr sz="2000">
          <a:solidFill>
            <a:srgbClr val="000000"/>
          </a:solidFill>
          <a:latin typeface="+mn-lt"/>
          <a:ea typeface="+mn-ea"/>
          <a:cs typeface="ＭＳ Ｐゴシック" charset="-128"/>
        </a:defRPr>
      </a:lvl2pPr>
      <a:lvl3pPr marL="1143000" indent="-228600" algn="l" rtl="0" eaLnBrk="1" fontAlgn="base" hangingPunct="1">
        <a:spcBef>
          <a:spcPct val="20000"/>
        </a:spcBef>
        <a:spcAft>
          <a:spcPct val="0"/>
        </a:spcAft>
        <a:buChar char="•"/>
        <a:defRPr>
          <a:solidFill>
            <a:srgbClr val="000000"/>
          </a:solidFill>
          <a:latin typeface="+mn-lt"/>
          <a:ea typeface="+mn-ea"/>
          <a:cs typeface="ＭＳ Ｐゴシック" charset="-128"/>
        </a:defRPr>
      </a:lvl3pPr>
      <a:lvl4pPr marL="1600200" indent="-228600" algn="l" rtl="0" eaLnBrk="1" fontAlgn="base" hangingPunct="1">
        <a:spcBef>
          <a:spcPct val="20000"/>
        </a:spcBef>
        <a:spcAft>
          <a:spcPct val="0"/>
        </a:spcAft>
        <a:buChar char="–"/>
        <a:defRPr sz="1600">
          <a:solidFill>
            <a:srgbClr val="000000"/>
          </a:solidFill>
          <a:latin typeface="+mn-lt"/>
          <a:ea typeface="+mn-ea"/>
          <a:cs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Arial" charset="0"/>
          <a:ea typeface="+mn-ea"/>
          <a:cs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694307"/>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7" r:id="rId12"/>
    <p:sldLayoutId id="2147484118"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atin typeface="Arial" charset="0"/>
              </a:defRPr>
            </a:lvl1pPr>
          </a:lstStyle>
          <a:p>
            <a:pPr fontAlgn="base">
              <a:spcBef>
                <a:spcPct val="0"/>
              </a:spcBef>
              <a:spcAft>
                <a:spcPct val="0"/>
              </a:spcAft>
              <a:defRPr/>
            </a:pPr>
            <a:fld id="{458172D1-BAD7-4446-A05A-E3217F0670A6}"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4" name="Picture 17" descr="BCBS_ITG_EnterpriseArchitec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275604"/>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 id="2147484131"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043618"/>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 id="2147484145"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878597"/>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 id="2147484158" r:id="rId12"/>
    <p:sldLayoutId id="2147484159"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519926"/>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 id="2147484172" r:id="rId12"/>
    <p:sldLayoutId id="2147484173"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5123" name="Freeform 3"/>
          <p:cNvSpPr>
            <a:spLocks/>
          </p:cNvSpPr>
          <p:nvPr/>
        </p:nvSpPr>
        <p:spPr bwMode="auto">
          <a:xfrm>
            <a:off x="111125" y="107950"/>
            <a:ext cx="8924925" cy="66357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EAEAEA">
                  <a:gamma/>
                  <a:tint val="0"/>
                  <a:invGamma/>
                </a:srgbClr>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4" name="Freeform 4"/>
          <p:cNvSpPr>
            <a:spLocks/>
          </p:cNvSpPr>
          <p:nvPr/>
        </p:nvSpPr>
        <p:spPr bwMode="auto">
          <a:xfrm>
            <a:off x="152402" y="152400"/>
            <a:ext cx="8839200" cy="63690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5"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5126"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p>
            <a:pPr algn="ctr" fontAlgn="base">
              <a:spcBef>
                <a:spcPct val="50000"/>
              </a:spcBef>
              <a:spcAft>
                <a:spcPct val="0"/>
              </a:spcAft>
            </a:pPr>
            <a:endParaRPr lang="en-US" sz="4000" b="1" dirty="0">
              <a:solidFill>
                <a:srgbClr val="000000"/>
              </a:solidFill>
            </a:endParaRPr>
          </a:p>
        </p:txBody>
      </p:sp>
      <p:sp>
        <p:nvSpPr>
          <p:cNvPr id="5127"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128"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9319D862-0825-4CA6-B199-4A077CB1C9B7}" type="slidenum">
              <a:rPr lang="en-US">
                <a:solidFill>
                  <a:srgbClr val="000000"/>
                </a:solidFill>
              </a:rPr>
              <a:pPr fontAlgn="base">
                <a:spcBef>
                  <a:spcPct val="0"/>
                </a:spcBef>
                <a:spcAft>
                  <a:spcPct val="0"/>
                </a:spcAft>
              </a:pPr>
              <a:t>‹#›</a:t>
            </a:fld>
            <a:endParaRPr lang="en-US" dirty="0">
              <a:solidFill>
                <a:srgbClr val="000000"/>
              </a:solidFill>
            </a:endParaRPr>
          </a:p>
        </p:txBody>
      </p:sp>
      <p:pic>
        <p:nvPicPr>
          <p:cNvPr id="5137" name="Picture 17" descr="BCBS_ITG_EnterpriseArchitec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17737"/>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 id="2147484185"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04361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a typeface="ＭＳ Ｐゴシック"/>
              <a:cs typeface="ＭＳ Ｐゴシック"/>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endParaRPr lang="en-US"/>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a typeface="ＭＳ Ｐゴシック"/>
              <a:cs typeface="ＭＳ Ｐゴシック"/>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676" rIns="0" bIns="4567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49" tIns="45676" rIns="91349" bIns="45676"/>
          <a:lstStyle/>
          <a:p>
            <a:pPr fontAlgn="base">
              <a:spcBef>
                <a:spcPct val="0"/>
              </a:spcBef>
              <a:spcAft>
                <a:spcPct val="0"/>
              </a:spcAft>
              <a:defRPr/>
            </a:pPr>
            <a:endParaRPr lang="en-US" sz="1400" dirty="0">
              <a:solidFill>
                <a:srgbClr val="000000"/>
              </a:solidFill>
              <a:ea typeface="ＭＳ Ｐゴシック" charset="0"/>
              <a:cs typeface="ＭＳ Ｐゴシック"/>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78F5984E-029B-438E-891D-F3EA14D6BEE7}" type="slidenum">
              <a:rPr lang="en-US">
                <a:solidFill>
                  <a:srgbClr val="000000"/>
                </a:solidFill>
                <a:ea typeface="ＭＳ Ｐゴシック"/>
                <a:cs typeface="ＭＳ Ｐゴシック"/>
              </a:rPr>
              <a:pPr fontAlgn="base">
                <a:spcBef>
                  <a:spcPct val="0"/>
                </a:spcBef>
                <a:spcAft>
                  <a:spcPct val="0"/>
                </a:spcAft>
              </a:pPr>
              <a:t>‹#›</a:t>
            </a:fld>
            <a:endParaRPr lang="en-US" dirty="0">
              <a:solidFill>
                <a:srgbClr val="000000"/>
              </a:solidFill>
              <a:ea typeface="ＭＳ Ｐゴシック"/>
              <a:cs typeface="ＭＳ Ｐゴシック"/>
            </a:endParaRPr>
          </a:p>
        </p:txBody>
      </p:sp>
      <p:pic>
        <p:nvPicPr>
          <p:cNvPr id="1034" name="Picture 17" descr="BCBS_ITG_EnterpriseArchitec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462239"/>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 id="2147484198" r:id="rId12"/>
    <p:sldLayoutId id="2147484199" r:id="rId13"/>
    <p:sldLayoutId id="2147484200"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ＭＳ Ｐゴシック" charset="0"/>
          <a:cs typeface="ＭＳ Ｐゴシック" charset="0"/>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ea typeface="ＭＳ Ｐゴシック" charset="0"/>
          <a:cs typeface="ＭＳ Ｐゴシック"/>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ea typeface="ＭＳ Ｐゴシック" charset="0"/>
          <a:cs typeface="ＭＳ Ｐゴシック"/>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ea typeface="ＭＳ Ｐゴシック" charset="0"/>
          <a:cs typeface="ＭＳ Ｐゴシック"/>
        </a:defRPr>
      </a:lvl4pPr>
      <a:lvl5pPr marL="1435254" indent="-174450" algn="l" rtl="0" eaLnBrk="1" fontAlgn="base" hangingPunct="1">
        <a:lnSpc>
          <a:spcPct val="120000"/>
        </a:lnSpc>
        <a:spcBef>
          <a:spcPct val="0"/>
        </a:spcBef>
        <a:spcAft>
          <a:spcPct val="0"/>
        </a:spcAft>
        <a:buChar char="•"/>
        <a:defRPr sz="1400">
          <a:solidFill>
            <a:schemeClr val="tx2"/>
          </a:solidFill>
          <a:latin typeface="+mn-lt"/>
          <a:ea typeface="ＭＳ Ｐゴシック" charset="0"/>
          <a:cs typeface="ＭＳ Ｐゴシック"/>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4000500"/>
            <a:ext cx="9144000" cy="2857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dirty="0">
              <a:solidFill>
                <a:srgbClr val="000000"/>
              </a:solidFill>
              <a:latin typeface="Arial" charset="0"/>
              <a:cs typeface="Arial" charset="0"/>
            </a:endParaRPr>
          </a:p>
        </p:txBody>
      </p:sp>
      <p:sp>
        <p:nvSpPr>
          <p:cNvPr id="1027" name="Rectangle 2"/>
          <p:cNvSpPr>
            <a:spLocks noGrp="1" noChangeArrowheads="1"/>
          </p:cNvSpPr>
          <p:nvPr>
            <p:ph type="title"/>
          </p:nvPr>
        </p:nvSpPr>
        <p:spPr bwMode="auto">
          <a:xfrm>
            <a:off x="228600" y="0"/>
            <a:ext cx="75565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1246188"/>
            <a:ext cx="86106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29" name="Picture 11" descr="HCSC wType"/>
          <p:cNvPicPr>
            <a:picLocks noChangeAspect="1" noChangeArrowheads="1"/>
          </p:cNvPicPr>
          <p:nvPr/>
        </p:nvPicPr>
        <p:blipFill>
          <a:blip r:embed="rId14" cstate="print">
            <a:extLst>
              <a:ext uri="{28A0092B-C50C-407E-A947-70E740481C1C}">
                <a14:useLocalDpi xmlns:a14="http://schemas.microsoft.com/office/drawing/2010/main" val="0"/>
              </a:ext>
            </a:extLst>
          </a:blip>
          <a:srcRect b="15672"/>
          <a:stretch>
            <a:fillRect/>
          </a:stretch>
        </p:blipFill>
        <p:spPr bwMode="auto">
          <a:xfrm>
            <a:off x="7418388" y="273050"/>
            <a:ext cx="14620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Slide Number Placeholder 3"/>
          <p:cNvSpPr txBox="1">
            <a:spLocks noGrp="1"/>
          </p:cNvSpPr>
          <p:nvPr/>
        </p:nvSpPr>
        <p:spPr bwMode="auto">
          <a:xfrm>
            <a:off x="7010400" y="65770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defTabSz="914400" fontAlgn="base">
              <a:spcBef>
                <a:spcPct val="0"/>
              </a:spcBef>
              <a:spcAft>
                <a:spcPct val="0"/>
              </a:spcAft>
              <a:defRPr/>
            </a:pPr>
            <a:fld id="{3E528A8A-A09B-4BD0-BFB3-1E10DCEBF6FD}" type="slidenum">
              <a:rPr lang="en-US" sz="1400" b="1" smtClean="0">
                <a:solidFill>
                  <a:srgbClr val="0099B5"/>
                </a:solidFill>
                <a:latin typeface="Cambria" pitchFamily="18" charset="0"/>
              </a:rPr>
              <a:pPr algn="r" defTabSz="914400" fontAlgn="base">
                <a:spcBef>
                  <a:spcPct val="0"/>
                </a:spcBef>
                <a:spcAft>
                  <a:spcPct val="0"/>
                </a:spcAft>
                <a:defRPr/>
              </a:pPr>
              <a:t>‹#›</a:t>
            </a:fld>
            <a:endParaRPr lang="en-US" sz="1400" b="1" dirty="0" smtClean="0">
              <a:solidFill>
                <a:srgbClr val="0099B5"/>
              </a:solidFill>
              <a:latin typeface="Cambria" pitchFamily="18" charset="0"/>
            </a:endParaRPr>
          </a:p>
        </p:txBody>
      </p:sp>
    </p:spTree>
    <p:extLst>
      <p:ext uri="{BB962C8B-B14F-4D97-AF65-F5344CB8AC3E}">
        <p14:creationId xmlns:p14="http://schemas.microsoft.com/office/powerpoint/2010/main" val="1044251652"/>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Lst>
  <p:transition/>
  <p:hf hdr="0" ftr="0" dt="0"/>
  <p:txStyles>
    <p:titleStyle>
      <a:lvl1pPr algn="l" rtl="0" eaLnBrk="1" fontAlgn="base" hangingPunct="1">
        <a:spcBef>
          <a:spcPct val="0"/>
        </a:spcBef>
        <a:spcAft>
          <a:spcPct val="0"/>
        </a:spcAft>
        <a:defRPr sz="3600">
          <a:solidFill>
            <a:schemeClr val="bg1"/>
          </a:solidFill>
          <a:latin typeface="+mj-lt"/>
          <a:ea typeface="+mj-ea"/>
          <a:cs typeface="ＭＳ Ｐゴシック" charset="-128"/>
        </a:defRPr>
      </a:lvl1pPr>
      <a:lvl2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2pPr>
      <a:lvl3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3pPr>
      <a:lvl4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4pPr>
      <a:lvl5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bg1"/>
          </a:solidFill>
          <a:latin typeface="Cambria" pitchFamily="18" charset="0"/>
          <a:ea typeface="ＭＳ Ｐゴシック" charset="-128"/>
        </a:defRPr>
      </a:lvl6pPr>
      <a:lvl7pPr marL="914400" algn="l" rtl="0" eaLnBrk="1" fontAlgn="base" hangingPunct="1">
        <a:spcBef>
          <a:spcPct val="0"/>
        </a:spcBef>
        <a:spcAft>
          <a:spcPct val="0"/>
        </a:spcAft>
        <a:defRPr sz="3600">
          <a:solidFill>
            <a:schemeClr val="bg1"/>
          </a:solidFill>
          <a:latin typeface="Cambria" pitchFamily="18" charset="0"/>
          <a:ea typeface="ＭＳ Ｐゴシック" charset="-128"/>
        </a:defRPr>
      </a:lvl7pPr>
      <a:lvl8pPr marL="1371600" algn="l" rtl="0" eaLnBrk="1" fontAlgn="base" hangingPunct="1">
        <a:spcBef>
          <a:spcPct val="0"/>
        </a:spcBef>
        <a:spcAft>
          <a:spcPct val="0"/>
        </a:spcAft>
        <a:defRPr sz="3600">
          <a:solidFill>
            <a:schemeClr val="bg1"/>
          </a:solidFill>
          <a:latin typeface="Cambria" pitchFamily="18" charset="0"/>
          <a:ea typeface="ＭＳ Ｐゴシック" charset="-128"/>
        </a:defRPr>
      </a:lvl8pPr>
      <a:lvl9pPr marL="1828800" algn="l" rtl="0" eaLnBrk="1" fontAlgn="base" hangingPunct="1">
        <a:spcBef>
          <a:spcPct val="0"/>
        </a:spcBef>
        <a:spcAft>
          <a:spcPct val="0"/>
        </a:spcAft>
        <a:defRPr sz="3600">
          <a:solidFill>
            <a:schemeClr val="bg1"/>
          </a:solidFill>
          <a:latin typeface="Cambria" pitchFamily="18" charset="0"/>
          <a:ea typeface="ＭＳ Ｐゴシック" charset="-128"/>
        </a:defRPr>
      </a:lvl9pPr>
    </p:titleStyle>
    <p:bodyStyle>
      <a:lvl1pPr marL="342900" indent="-342900" algn="l" rtl="0" eaLnBrk="1" fontAlgn="base" hangingPunct="1">
        <a:spcBef>
          <a:spcPct val="40000"/>
        </a:spcBef>
        <a:spcAft>
          <a:spcPct val="0"/>
        </a:spcAft>
        <a:buClr>
          <a:srgbClr val="0099B5"/>
        </a:buClr>
        <a:buSzPct val="120000"/>
        <a:buChar char="•"/>
        <a:defRPr sz="2400">
          <a:solidFill>
            <a:srgbClr val="000000"/>
          </a:solidFill>
          <a:latin typeface="+mn-lt"/>
          <a:ea typeface="+mn-ea"/>
          <a:cs typeface="ＭＳ Ｐゴシック" charset="-128"/>
        </a:defRPr>
      </a:lvl1pPr>
      <a:lvl2pPr marL="742950" indent="-285750" algn="l" rtl="0" eaLnBrk="1" fontAlgn="base" hangingPunct="1">
        <a:spcBef>
          <a:spcPct val="20000"/>
        </a:spcBef>
        <a:spcAft>
          <a:spcPct val="0"/>
        </a:spcAft>
        <a:buChar char="–"/>
        <a:defRPr sz="2000">
          <a:solidFill>
            <a:srgbClr val="000000"/>
          </a:solidFill>
          <a:latin typeface="+mn-lt"/>
          <a:ea typeface="+mn-ea"/>
          <a:cs typeface="ＭＳ Ｐゴシック" charset="-128"/>
        </a:defRPr>
      </a:lvl2pPr>
      <a:lvl3pPr marL="1143000" indent="-228600" algn="l" rtl="0" eaLnBrk="1" fontAlgn="base" hangingPunct="1">
        <a:spcBef>
          <a:spcPct val="20000"/>
        </a:spcBef>
        <a:spcAft>
          <a:spcPct val="0"/>
        </a:spcAft>
        <a:buChar char="•"/>
        <a:defRPr>
          <a:solidFill>
            <a:srgbClr val="000000"/>
          </a:solidFill>
          <a:latin typeface="+mn-lt"/>
          <a:ea typeface="+mn-ea"/>
          <a:cs typeface="ＭＳ Ｐゴシック" charset="-128"/>
        </a:defRPr>
      </a:lvl3pPr>
      <a:lvl4pPr marL="1600200" indent="-228600" algn="l" rtl="0" eaLnBrk="1" fontAlgn="base" hangingPunct="1">
        <a:spcBef>
          <a:spcPct val="20000"/>
        </a:spcBef>
        <a:spcAft>
          <a:spcPct val="0"/>
        </a:spcAft>
        <a:buChar char="–"/>
        <a:defRPr sz="1600">
          <a:solidFill>
            <a:srgbClr val="000000"/>
          </a:solidFill>
          <a:latin typeface="+mn-lt"/>
          <a:ea typeface="+mn-ea"/>
          <a:cs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Arial" charset="0"/>
          <a:ea typeface="+mn-ea"/>
          <a:cs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87859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51992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5123" name="Freeform 3"/>
          <p:cNvSpPr>
            <a:spLocks/>
          </p:cNvSpPr>
          <p:nvPr/>
        </p:nvSpPr>
        <p:spPr bwMode="auto">
          <a:xfrm>
            <a:off x="111125" y="107950"/>
            <a:ext cx="8924925" cy="66357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EAEAEA">
                  <a:gamma/>
                  <a:tint val="0"/>
                  <a:invGamma/>
                </a:srgbClr>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4" name="Freeform 4"/>
          <p:cNvSpPr>
            <a:spLocks/>
          </p:cNvSpPr>
          <p:nvPr/>
        </p:nvSpPr>
        <p:spPr bwMode="auto">
          <a:xfrm>
            <a:off x="152402" y="152400"/>
            <a:ext cx="8839200" cy="63690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5"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5126"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p>
            <a:pPr algn="ctr" fontAlgn="base">
              <a:spcBef>
                <a:spcPct val="50000"/>
              </a:spcBef>
              <a:spcAft>
                <a:spcPct val="0"/>
              </a:spcAft>
            </a:pPr>
            <a:endParaRPr lang="en-US" sz="4000" b="1" dirty="0">
              <a:solidFill>
                <a:srgbClr val="000000"/>
              </a:solidFill>
            </a:endParaRPr>
          </a:p>
        </p:txBody>
      </p:sp>
      <p:sp>
        <p:nvSpPr>
          <p:cNvPr id="5127"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128"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9319D862-0825-4CA6-B199-4A077CB1C9B7}" type="slidenum">
              <a:rPr lang="en-US">
                <a:solidFill>
                  <a:srgbClr val="000000"/>
                </a:solidFill>
              </a:rPr>
              <a:pPr fontAlgn="base">
                <a:spcBef>
                  <a:spcPct val="0"/>
                </a:spcBef>
                <a:spcAft>
                  <a:spcPct val="0"/>
                </a:spcAft>
              </a:pPr>
              <a:t>‹#›</a:t>
            </a:fld>
            <a:endParaRPr lang="en-US" dirty="0">
              <a:solidFill>
                <a:srgbClr val="000000"/>
              </a:solidFill>
            </a:endParaRPr>
          </a:p>
        </p:txBody>
      </p:sp>
      <p:pic>
        <p:nvPicPr>
          <p:cNvPr id="5137" name="Picture 17" descr="BCBS_ITG_EnterpriseArchitec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1773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a typeface="ＭＳ Ｐゴシック"/>
              <a:cs typeface="ＭＳ Ｐゴシック"/>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endParaRPr lang="en-US"/>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a typeface="ＭＳ Ｐゴシック"/>
              <a:cs typeface="ＭＳ Ｐゴシック"/>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676" rIns="0" bIns="4567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49" tIns="45676" rIns="91349" bIns="45676"/>
          <a:lstStyle/>
          <a:p>
            <a:pPr fontAlgn="base">
              <a:spcBef>
                <a:spcPct val="0"/>
              </a:spcBef>
              <a:spcAft>
                <a:spcPct val="0"/>
              </a:spcAft>
              <a:defRPr/>
            </a:pPr>
            <a:endParaRPr lang="en-US" sz="1400" dirty="0">
              <a:solidFill>
                <a:srgbClr val="000000"/>
              </a:solidFill>
              <a:ea typeface="ＭＳ Ｐゴシック" charset="0"/>
              <a:cs typeface="ＭＳ Ｐゴシック"/>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78F5984E-029B-438E-891D-F3EA14D6BEE7}" type="slidenum">
              <a:rPr lang="en-US">
                <a:solidFill>
                  <a:srgbClr val="000000"/>
                </a:solidFill>
                <a:ea typeface="ＭＳ Ｐゴシック"/>
                <a:cs typeface="ＭＳ Ｐゴシック"/>
              </a:rPr>
              <a:pPr fontAlgn="base">
                <a:spcBef>
                  <a:spcPct val="0"/>
                </a:spcBef>
                <a:spcAft>
                  <a:spcPct val="0"/>
                </a:spcAft>
              </a:pPr>
              <a:t>‹#›</a:t>
            </a:fld>
            <a:endParaRPr lang="en-US" dirty="0">
              <a:solidFill>
                <a:srgbClr val="000000"/>
              </a:solidFill>
              <a:ea typeface="ＭＳ Ｐゴシック"/>
              <a:cs typeface="ＭＳ Ｐゴシック"/>
            </a:endParaRPr>
          </a:p>
        </p:txBody>
      </p:sp>
      <p:pic>
        <p:nvPicPr>
          <p:cNvPr id="1034" name="Picture 17" descr="BCBS_ITG_EnterpriseArchitec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462239"/>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ＭＳ Ｐゴシック" charset="0"/>
          <a:cs typeface="ＭＳ Ｐゴシック" charset="0"/>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ea typeface="ＭＳ Ｐゴシック" charset="0"/>
          <a:cs typeface="ＭＳ Ｐゴシック"/>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ea typeface="ＭＳ Ｐゴシック" charset="0"/>
          <a:cs typeface="ＭＳ Ｐゴシック"/>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ea typeface="ＭＳ Ｐゴシック" charset="0"/>
          <a:cs typeface="ＭＳ Ｐゴシック"/>
        </a:defRPr>
      </a:lvl4pPr>
      <a:lvl5pPr marL="1435254" indent="-174450" algn="l" rtl="0" eaLnBrk="1" fontAlgn="base" hangingPunct="1">
        <a:lnSpc>
          <a:spcPct val="120000"/>
        </a:lnSpc>
        <a:spcBef>
          <a:spcPct val="0"/>
        </a:spcBef>
        <a:spcAft>
          <a:spcPct val="0"/>
        </a:spcAft>
        <a:buChar char="•"/>
        <a:defRPr sz="1400">
          <a:solidFill>
            <a:schemeClr val="tx2"/>
          </a:solidFill>
          <a:latin typeface="+mn-lt"/>
          <a:ea typeface="ＭＳ Ｐゴシック" charset="0"/>
          <a:cs typeface="ＭＳ Ｐゴシック"/>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4000500"/>
            <a:ext cx="9144000" cy="2857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dirty="0">
              <a:solidFill>
                <a:srgbClr val="000000"/>
              </a:solidFill>
              <a:latin typeface="Arial" charset="0"/>
              <a:cs typeface="Arial" charset="0"/>
            </a:endParaRPr>
          </a:p>
        </p:txBody>
      </p:sp>
      <p:sp>
        <p:nvSpPr>
          <p:cNvPr id="1027" name="Rectangle 2"/>
          <p:cNvSpPr>
            <a:spLocks noGrp="1" noChangeArrowheads="1"/>
          </p:cNvSpPr>
          <p:nvPr>
            <p:ph type="title"/>
          </p:nvPr>
        </p:nvSpPr>
        <p:spPr bwMode="auto">
          <a:xfrm>
            <a:off x="228600" y="0"/>
            <a:ext cx="75565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1246188"/>
            <a:ext cx="86106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29" name="Picture 11" descr="HCSC wType"/>
          <p:cNvPicPr>
            <a:picLocks noChangeAspect="1" noChangeArrowheads="1"/>
          </p:cNvPicPr>
          <p:nvPr/>
        </p:nvPicPr>
        <p:blipFill>
          <a:blip r:embed="rId14" cstate="print">
            <a:extLst>
              <a:ext uri="{28A0092B-C50C-407E-A947-70E740481C1C}">
                <a14:useLocalDpi xmlns:a14="http://schemas.microsoft.com/office/drawing/2010/main" val="0"/>
              </a:ext>
            </a:extLst>
          </a:blip>
          <a:srcRect b="15672"/>
          <a:stretch>
            <a:fillRect/>
          </a:stretch>
        </p:blipFill>
        <p:spPr bwMode="auto">
          <a:xfrm>
            <a:off x="7418388" y="273050"/>
            <a:ext cx="14620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Slide Number Placeholder 3"/>
          <p:cNvSpPr txBox="1">
            <a:spLocks noGrp="1"/>
          </p:cNvSpPr>
          <p:nvPr/>
        </p:nvSpPr>
        <p:spPr bwMode="auto">
          <a:xfrm>
            <a:off x="7010400" y="65770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defTabSz="914400" fontAlgn="base">
              <a:spcBef>
                <a:spcPct val="0"/>
              </a:spcBef>
              <a:spcAft>
                <a:spcPct val="0"/>
              </a:spcAft>
              <a:defRPr/>
            </a:pPr>
            <a:fld id="{3E528A8A-A09B-4BD0-BFB3-1E10DCEBF6FD}" type="slidenum">
              <a:rPr lang="en-US" sz="1400" b="1" smtClean="0">
                <a:solidFill>
                  <a:srgbClr val="0099B5"/>
                </a:solidFill>
                <a:latin typeface="Cambria" pitchFamily="18" charset="0"/>
              </a:rPr>
              <a:pPr algn="r" defTabSz="914400" fontAlgn="base">
                <a:spcBef>
                  <a:spcPct val="0"/>
                </a:spcBef>
                <a:spcAft>
                  <a:spcPct val="0"/>
                </a:spcAft>
                <a:defRPr/>
              </a:pPr>
              <a:t>‹#›</a:t>
            </a:fld>
            <a:endParaRPr lang="en-US" sz="1400" b="1" dirty="0" smtClean="0">
              <a:solidFill>
                <a:srgbClr val="0099B5"/>
              </a:solidFill>
              <a:latin typeface="Cambria" pitchFamily="18" charset="0"/>
            </a:endParaRPr>
          </a:p>
        </p:txBody>
      </p:sp>
    </p:spTree>
    <p:extLst>
      <p:ext uri="{BB962C8B-B14F-4D97-AF65-F5344CB8AC3E}">
        <p14:creationId xmlns:p14="http://schemas.microsoft.com/office/powerpoint/2010/main" val="104425165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p:hf hdr="0" ftr="0" dt="0"/>
  <p:txStyles>
    <p:titleStyle>
      <a:lvl1pPr algn="l" rtl="0" eaLnBrk="1" fontAlgn="base" hangingPunct="1">
        <a:spcBef>
          <a:spcPct val="0"/>
        </a:spcBef>
        <a:spcAft>
          <a:spcPct val="0"/>
        </a:spcAft>
        <a:defRPr sz="3600">
          <a:solidFill>
            <a:schemeClr val="bg1"/>
          </a:solidFill>
          <a:latin typeface="+mj-lt"/>
          <a:ea typeface="+mj-ea"/>
          <a:cs typeface="ＭＳ Ｐゴシック" charset="-128"/>
        </a:defRPr>
      </a:lvl1pPr>
      <a:lvl2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2pPr>
      <a:lvl3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3pPr>
      <a:lvl4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4pPr>
      <a:lvl5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bg1"/>
          </a:solidFill>
          <a:latin typeface="Cambria" pitchFamily="18" charset="0"/>
          <a:ea typeface="ＭＳ Ｐゴシック" charset="-128"/>
        </a:defRPr>
      </a:lvl6pPr>
      <a:lvl7pPr marL="914400" algn="l" rtl="0" eaLnBrk="1" fontAlgn="base" hangingPunct="1">
        <a:spcBef>
          <a:spcPct val="0"/>
        </a:spcBef>
        <a:spcAft>
          <a:spcPct val="0"/>
        </a:spcAft>
        <a:defRPr sz="3600">
          <a:solidFill>
            <a:schemeClr val="bg1"/>
          </a:solidFill>
          <a:latin typeface="Cambria" pitchFamily="18" charset="0"/>
          <a:ea typeface="ＭＳ Ｐゴシック" charset="-128"/>
        </a:defRPr>
      </a:lvl7pPr>
      <a:lvl8pPr marL="1371600" algn="l" rtl="0" eaLnBrk="1" fontAlgn="base" hangingPunct="1">
        <a:spcBef>
          <a:spcPct val="0"/>
        </a:spcBef>
        <a:spcAft>
          <a:spcPct val="0"/>
        </a:spcAft>
        <a:defRPr sz="3600">
          <a:solidFill>
            <a:schemeClr val="bg1"/>
          </a:solidFill>
          <a:latin typeface="Cambria" pitchFamily="18" charset="0"/>
          <a:ea typeface="ＭＳ Ｐゴシック" charset="-128"/>
        </a:defRPr>
      </a:lvl8pPr>
      <a:lvl9pPr marL="1828800" algn="l" rtl="0" eaLnBrk="1" fontAlgn="base" hangingPunct="1">
        <a:spcBef>
          <a:spcPct val="0"/>
        </a:spcBef>
        <a:spcAft>
          <a:spcPct val="0"/>
        </a:spcAft>
        <a:defRPr sz="3600">
          <a:solidFill>
            <a:schemeClr val="bg1"/>
          </a:solidFill>
          <a:latin typeface="Cambria" pitchFamily="18" charset="0"/>
          <a:ea typeface="ＭＳ Ｐゴシック" charset="-128"/>
        </a:defRPr>
      </a:lvl9pPr>
    </p:titleStyle>
    <p:bodyStyle>
      <a:lvl1pPr marL="342900" indent="-342900" algn="l" rtl="0" eaLnBrk="1" fontAlgn="base" hangingPunct="1">
        <a:spcBef>
          <a:spcPct val="40000"/>
        </a:spcBef>
        <a:spcAft>
          <a:spcPct val="0"/>
        </a:spcAft>
        <a:buClr>
          <a:srgbClr val="0099B5"/>
        </a:buClr>
        <a:buSzPct val="120000"/>
        <a:buChar char="•"/>
        <a:defRPr sz="2400">
          <a:solidFill>
            <a:srgbClr val="000000"/>
          </a:solidFill>
          <a:latin typeface="+mn-lt"/>
          <a:ea typeface="+mn-ea"/>
          <a:cs typeface="ＭＳ Ｐゴシック" charset="-128"/>
        </a:defRPr>
      </a:lvl1pPr>
      <a:lvl2pPr marL="742950" indent="-285750" algn="l" rtl="0" eaLnBrk="1" fontAlgn="base" hangingPunct="1">
        <a:spcBef>
          <a:spcPct val="20000"/>
        </a:spcBef>
        <a:spcAft>
          <a:spcPct val="0"/>
        </a:spcAft>
        <a:buChar char="–"/>
        <a:defRPr sz="2000">
          <a:solidFill>
            <a:srgbClr val="000000"/>
          </a:solidFill>
          <a:latin typeface="+mn-lt"/>
          <a:ea typeface="+mn-ea"/>
          <a:cs typeface="ＭＳ Ｐゴシック" charset="-128"/>
        </a:defRPr>
      </a:lvl2pPr>
      <a:lvl3pPr marL="1143000" indent="-228600" algn="l" rtl="0" eaLnBrk="1" fontAlgn="base" hangingPunct="1">
        <a:spcBef>
          <a:spcPct val="20000"/>
        </a:spcBef>
        <a:spcAft>
          <a:spcPct val="0"/>
        </a:spcAft>
        <a:buChar char="•"/>
        <a:defRPr>
          <a:solidFill>
            <a:srgbClr val="000000"/>
          </a:solidFill>
          <a:latin typeface="+mn-lt"/>
          <a:ea typeface="+mn-ea"/>
          <a:cs typeface="ＭＳ Ｐゴシック" charset="-128"/>
        </a:defRPr>
      </a:lvl3pPr>
      <a:lvl4pPr marL="1600200" indent="-228600" algn="l" rtl="0" eaLnBrk="1" fontAlgn="base" hangingPunct="1">
        <a:spcBef>
          <a:spcPct val="20000"/>
        </a:spcBef>
        <a:spcAft>
          <a:spcPct val="0"/>
        </a:spcAft>
        <a:buChar char="–"/>
        <a:defRPr sz="1600">
          <a:solidFill>
            <a:srgbClr val="000000"/>
          </a:solidFill>
          <a:latin typeface="+mn-lt"/>
          <a:ea typeface="+mn-ea"/>
          <a:cs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Arial" charset="0"/>
          <a:ea typeface="+mn-ea"/>
          <a:cs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400" dirty="0">
                <a:solidFill>
                  <a:schemeClr val="tx1"/>
                </a:solidFill>
                <a:latin typeface="Calibri" panose="020F0502020204030204" pitchFamily="34" charset="0"/>
              </a:rPr>
              <a:t>BMC Capacity Optimization </a:t>
            </a:r>
            <a:r>
              <a:rPr lang="en-US" sz="4400" dirty="0" smtClean="0">
                <a:solidFill>
                  <a:schemeClr val="tx1"/>
                </a:solidFill>
                <a:latin typeface="Calibri" panose="020F0502020204030204" pitchFamily="34" charset="0"/>
              </a:rPr>
              <a:t/>
            </a:r>
            <a:br>
              <a:rPr lang="en-US" sz="4400" dirty="0" smtClean="0">
                <a:solidFill>
                  <a:schemeClr val="tx1"/>
                </a:solidFill>
                <a:latin typeface="Calibri" panose="020F0502020204030204" pitchFamily="34" charset="0"/>
              </a:rPr>
            </a:br>
            <a:r>
              <a:rPr lang="en-US" sz="4400" dirty="0" smtClean="0">
                <a:solidFill>
                  <a:schemeClr val="tx1"/>
                </a:solidFill>
                <a:latin typeface="Calibri" panose="020F0502020204030204" pitchFamily="34" charset="0"/>
              </a:rPr>
              <a:t>(</a:t>
            </a:r>
            <a:r>
              <a:rPr lang="en-US" sz="4400" dirty="0">
                <a:solidFill>
                  <a:schemeClr val="tx1"/>
                </a:solidFill>
                <a:latin typeface="Calibri" panose="020F0502020204030204" pitchFamily="34" charset="0"/>
              </a:rPr>
              <a:t>BCO)</a:t>
            </a:r>
          </a:p>
        </p:txBody>
      </p:sp>
      <p:sp>
        <p:nvSpPr>
          <p:cNvPr id="3" name="Subtitle 2"/>
          <p:cNvSpPr>
            <a:spLocks noGrp="1"/>
          </p:cNvSpPr>
          <p:nvPr>
            <p:ph type="subTitle" idx="1"/>
          </p:nvPr>
        </p:nvSpPr>
        <p:spPr/>
        <p:txBody>
          <a:bodyPr/>
          <a:lstStyle/>
          <a:p>
            <a:r>
              <a:rPr lang="en-US" dirty="0" smtClean="0"/>
              <a:t>Use Case BCO004</a:t>
            </a:r>
          </a:p>
          <a:p>
            <a:r>
              <a:rPr lang="en-US" dirty="0" smtClean="0"/>
              <a:t>As an application SME what can BCO tell me about my application in workspace tab?</a:t>
            </a:r>
          </a:p>
          <a:p>
            <a:r>
              <a:rPr lang="en-US" dirty="0" smtClean="0"/>
              <a:t>And a use case of high storage utilization.</a:t>
            </a:r>
            <a:endParaRPr lang="en-US" dirty="0"/>
          </a:p>
        </p:txBody>
      </p:sp>
      <p:sp>
        <p:nvSpPr>
          <p:cNvPr id="4" name="TextBox 3"/>
          <p:cNvSpPr txBox="1"/>
          <p:nvPr/>
        </p:nvSpPr>
        <p:spPr>
          <a:xfrm>
            <a:off x="19050" y="6370082"/>
            <a:ext cx="3730508" cy="369332"/>
          </a:xfrm>
          <a:prstGeom prst="rect">
            <a:avLst/>
          </a:prstGeom>
          <a:noFill/>
        </p:spPr>
        <p:txBody>
          <a:bodyPr wrap="none" rtlCol="0">
            <a:spAutoFit/>
          </a:bodyPr>
          <a:lstStyle/>
          <a:p>
            <a:r>
              <a:rPr lang="en-US" dirty="0" smtClean="0"/>
              <a:t>Extensive use of the note field is used</a:t>
            </a:r>
            <a:endParaRPr lang="en-US" dirty="0"/>
          </a:p>
        </p:txBody>
      </p:sp>
    </p:spTree>
    <p:extLst>
      <p:ext uri="{BB962C8B-B14F-4D97-AF65-F5344CB8AC3E}">
        <p14:creationId xmlns:p14="http://schemas.microsoft.com/office/powerpoint/2010/main" val="189502095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and the New Normal</a:t>
            </a:r>
            <a:endParaRPr lang="en-US" dirty="0"/>
          </a:p>
        </p:txBody>
      </p:sp>
      <p:sp>
        <p:nvSpPr>
          <p:cNvPr id="3" name="Content Placeholder 2"/>
          <p:cNvSpPr>
            <a:spLocks noGrp="1"/>
          </p:cNvSpPr>
          <p:nvPr>
            <p:ph idx="1"/>
          </p:nvPr>
        </p:nvSpPr>
        <p:spPr>
          <a:xfrm>
            <a:off x="228600" y="1331912"/>
            <a:ext cx="8610600" cy="4956175"/>
          </a:xfrm>
        </p:spPr>
        <p:txBody>
          <a:bodyPr/>
          <a:lstStyle/>
          <a:p>
            <a:r>
              <a:rPr lang="en-US" dirty="0" smtClean="0"/>
              <a:t>This chart shows the incident, recovery from the incident, where new storage was added, and the new normal.</a:t>
            </a:r>
            <a:endParaRPr lang="en-US"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2362200"/>
            <a:ext cx="7200900"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3657600" y="1524000"/>
            <a:ext cx="838200" cy="2286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029200" y="1524000"/>
            <a:ext cx="0" cy="1447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028700" y="1981200"/>
            <a:ext cx="4914900" cy="2895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943600" y="1981200"/>
            <a:ext cx="990600" cy="2743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19290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228600" y="1246189"/>
            <a:ext cx="8610600" cy="5459411"/>
          </a:xfrm>
        </p:spPr>
        <p:txBody>
          <a:bodyPr/>
          <a:lstStyle/>
          <a:p>
            <a:r>
              <a:rPr lang="en-US" sz="2000" dirty="0" smtClean="0"/>
              <a:t>With an error, alert, or other ‘mission’, BCO can inform what is normal for the metric or device in question.  BCO does not have todays monitoring data, it is one day behind, but the trend can inform how to interpret a metric.</a:t>
            </a:r>
          </a:p>
          <a:p>
            <a:r>
              <a:rPr lang="en-US" sz="2000" dirty="0" smtClean="0"/>
              <a:t>At worst it can only show what IS NOT a problem.</a:t>
            </a:r>
          </a:p>
          <a:p>
            <a:r>
              <a:rPr lang="en-US" sz="2000" dirty="0" smtClean="0"/>
              <a:t>At best is can show, specifically, what IS a problem.</a:t>
            </a:r>
          </a:p>
          <a:p>
            <a:r>
              <a:rPr lang="en-US" sz="2000" dirty="0" smtClean="0"/>
              <a:t>In our use case, BCO showed what the problem was not. It was not abnormal use, did not impact other devices, and did not impact other metrics.</a:t>
            </a:r>
          </a:p>
          <a:p>
            <a:r>
              <a:rPr lang="en-US" sz="2000" dirty="0" smtClean="0"/>
              <a:t>In our use case, BCO showed specifically what the problem was. It was a clean up routing failed, what the impact(s) was, (high disk utilization on a specific mount point), we knew that this would result in the application would be ‘down’ from a user perspective,  and an indication of how long we had to resolve the problem.</a:t>
            </a:r>
          </a:p>
          <a:p>
            <a:r>
              <a:rPr lang="en-US" sz="2000" dirty="0" smtClean="0"/>
              <a:t>We were able to take action, KNOWING  that we were solving for the right and proper problem. (Even if our play book did provide and quick solution.) and KNEW how long we had to failure. Our recovery was in place for business Monday morning.</a:t>
            </a:r>
            <a:endParaRPr lang="en-US" sz="2000" dirty="0"/>
          </a:p>
        </p:txBody>
      </p:sp>
    </p:spTree>
    <p:extLst>
      <p:ext uri="{BB962C8B-B14F-4D97-AF65-F5344CB8AC3E}">
        <p14:creationId xmlns:p14="http://schemas.microsoft.com/office/powerpoint/2010/main" val="49897204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Application is Being Evaluated</a:t>
            </a:r>
            <a:endParaRPr lang="en-US" sz="3200" dirty="0"/>
          </a:p>
        </p:txBody>
      </p:sp>
      <p:sp>
        <p:nvSpPr>
          <p:cNvPr id="3" name="Content Placeholder 2"/>
          <p:cNvSpPr>
            <a:spLocks noGrp="1"/>
          </p:cNvSpPr>
          <p:nvPr>
            <p:ph idx="1"/>
          </p:nvPr>
        </p:nvSpPr>
        <p:spPr>
          <a:xfrm>
            <a:off x="228600" y="1246189"/>
            <a:ext cx="8610600" cy="1653877"/>
          </a:xfrm>
        </p:spPr>
        <p:txBody>
          <a:bodyPr/>
          <a:lstStyle/>
          <a:p>
            <a:r>
              <a:rPr lang="en-US" dirty="0" smtClean="0"/>
              <a:t>What application is being evaluated?  Is it already modeled in BCO?</a:t>
            </a:r>
          </a:p>
          <a:p>
            <a:r>
              <a:rPr lang="en-US" dirty="0" smtClean="0"/>
              <a:t>Do a search..</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828800"/>
            <a:ext cx="5119687" cy="2403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2667000"/>
            <a:ext cx="3048000" cy="1754326"/>
          </a:xfrm>
          <a:prstGeom prst="rect">
            <a:avLst/>
          </a:prstGeom>
          <a:noFill/>
        </p:spPr>
        <p:txBody>
          <a:bodyPr wrap="square" rtlCol="0">
            <a:spAutoFit/>
          </a:bodyPr>
          <a:lstStyle/>
          <a:p>
            <a:r>
              <a:rPr lang="en-US" dirty="0" smtClean="0"/>
              <a:t>The example here is to look for an application commonly called BCO. If you do not find it use variations of the name or ‘poke around’ in the </a:t>
            </a:r>
            <a:r>
              <a:rPr lang="en-US" b="1" dirty="0" smtClean="0"/>
              <a:t>All domains</a:t>
            </a:r>
            <a:r>
              <a:rPr lang="en-US" dirty="0" smtClean="0"/>
              <a:t> tree.  </a:t>
            </a:r>
            <a:endParaRPr lang="en-US" dirty="0"/>
          </a:p>
        </p:txBody>
      </p:sp>
      <p:sp>
        <p:nvSpPr>
          <p:cNvPr id="5" name="TextBox 4"/>
          <p:cNvSpPr txBox="1"/>
          <p:nvPr/>
        </p:nvSpPr>
        <p:spPr>
          <a:xfrm>
            <a:off x="228600" y="4491335"/>
            <a:ext cx="8686800" cy="2308324"/>
          </a:xfrm>
          <a:prstGeom prst="rect">
            <a:avLst/>
          </a:prstGeom>
          <a:noFill/>
        </p:spPr>
        <p:txBody>
          <a:bodyPr wrap="square" rtlCol="0">
            <a:spAutoFit/>
          </a:bodyPr>
          <a:lstStyle/>
          <a:p>
            <a:r>
              <a:rPr lang="en-US" dirty="0" smtClean="0"/>
              <a:t>We used the search string of   </a:t>
            </a:r>
            <a:r>
              <a:rPr lang="en-US" b="1" dirty="0" smtClean="0"/>
              <a:t>app:BCO* -type:system -type:plot -type:object </a:t>
            </a:r>
          </a:p>
          <a:p>
            <a:r>
              <a:rPr lang="en-US" dirty="0" smtClean="0"/>
              <a:t>This translates to all apps that start BCO with anything after that.  Minus all systems. Minus all works or plots. Minus objects.  This gave five results. Ours is first.</a:t>
            </a:r>
          </a:p>
          <a:p>
            <a:endParaRPr lang="en-US" dirty="0"/>
          </a:p>
          <a:p>
            <a:r>
              <a:rPr lang="en-US" dirty="0" smtClean="0"/>
              <a:t>The “manual” in the name suggests that this version of the application has not yet been modeled by the Configuration Management team, and the Capacity team help us map our application.  There are nearly a thousand applications / environments. Configuration Management has completed a couple hundred application / environments (early 2014)</a:t>
            </a:r>
            <a:endParaRPr lang="en-US" dirty="0"/>
          </a:p>
        </p:txBody>
      </p:sp>
      <p:cxnSp>
        <p:nvCxnSpPr>
          <p:cNvPr id="7" name="Straight Arrow Connector 6"/>
          <p:cNvCxnSpPr/>
          <p:nvPr/>
        </p:nvCxnSpPr>
        <p:spPr>
          <a:xfrm flipV="1">
            <a:off x="6324600" y="2438400"/>
            <a:ext cx="1371600" cy="2052935"/>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819400" y="2900066"/>
            <a:ext cx="852268" cy="1026466"/>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86678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 the Application Found?</a:t>
            </a:r>
            <a:endParaRPr lang="en-US" dirty="0"/>
          </a:p>
        </p:txBody>
      </p:sp>
      <p:sp>
        <p:nvSpPr>
          <p:cNvPr id="3" name="Content Placeholder 2"/>
          <p:cNvSpPr>
            <a:spLocks noGrp="1"/>
          </p:cNvSpPr>
          <p:nvPr>
            <p:ph idx="1"/>
          </p:nvPr>
        </p:nvSpPr>
        <p:spPr>
          <a:xfrm>
            <a:off x="228600" y="1246189"/>
            <a:ext cx="8610600" cy="3327041"/>
          </a:xfrm>
        </p:spPr>
        <p:txBody>
          <a:bodyPr/>
          <a:lstStyle/>
          <a:p>
            <a:r>
              <a:rPr lang="en-US" dirty="0"/>
              <a:t>When it is NOT already done, contact the BCO admin team for assistance.  We will ask for Configuration Management to model it and send the app model to the CMDB (where BCO gets it</a:t>
            </a:r>
            <a:r>
              <a:rPr lang="en-US" dirty="0" smtClean="0"/>
              <a:t>).</a:t>
            </a:r>
          </a:p>
          <a:p>
            <a:r>
              <a:rPr lang="en-US" dirty="0" smtClean="0"/>
              <a:t>Capacity team can make a ‘manual’ version of the application for quick analysis, but the configuration of the application is manual and not reliable after a few weeks. So we prefer to wait for the application to be modeled by the Configuration Management Team.</a:t>
            </a:r>
            <a:endParaRPr lang="en-US" dirty="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5850" y="4267200"/>
            <a:ext cx="2476500"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228600" y="4419600"/>
            <a:ext cx="5867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9" tIns="45676" rIns="91349" bIns="45676" numCol="1" anchor="t" anchorCtr="0" compatLnSpc="1">
            <a:prstTxWarp prst="textNoShape">
              <a:avLst/>
            </a:prstTxWarp>
          </a:bodyPr>
          <a:lstStyle>
            <a:lvl1pPr marL="342557" indent="-342557" algn="l" rtl="0" eaLnBrk="1" fontAlgn="base" hangingPunct="1">
              <a:spcBef>
                <a:spcPct val="40000"/>
              </a:spcBef>
              <a:spcAft>
                <a:spcPct val="0"/>
              </a:spcAft>
              <a:buClr>
                <a:srgbClr val="0099B5"/>
              </a:buClr>
              <a:buSzPct val="120000"/>
              <a:buChar char="•"/>
              <a:defRPr sz="2400">
                <a:solidFill>
                  <a:srgbClr val="000000"/>
                </a:solidFill>
                <a:latin typeface="+mn-lt"/>
                <a:ea typeface="+mn-ea"/>
                <a:cs typeface="ＭＳ Ｐゴシック" charset="-128"/>
              </a:defRPr>
            </a:lvl1pPr>
            <a:lvl2pPr marL="742208" indent="-285464" algn="l" rtl="0" eaLnBrk="1" fontAlgn="base" hangingPunct="1">
              <a:spcBef>
                <a:spcPct val="20000"/>
              </a:spcBef>
              <a:spcAft>
                <a:spcPct val="0"/>
              </a:spcAft>
              <a:buChar char="–"/>
              <a:defRPr sz="2000">
                <a:solidFill>
                  <a:srgbClr val="000000"/>
                </a:solidFill>
                <a:latin typeface="+mn-lt"/>
                <a:ea typeface="+mn-ea"/>
                <a:cs typeface="ＭＳ Ｐゴシック" charset="-128"/>
              </a:defRPr>
            </a:lvl2pPr>
            <a:lvl3pPr marL="1141859" indent="-228370" algn="l" rtl="0" eaLnBrk="1" fontAlgn="base" hangingPunct="1">
              <a:spcBef>
                <a:spcPct val="20000"/>
              </a:spcBef>
              <a:spcAft>
                <a:spcPct val="0"/>
              </a:spcAft>
              <a:buChar char="•"/>
              <a:defRPr>
                <a:solidFill>
                  <a:srgbClr val="000000"/>
                </a:solidFill>
                <a:latin typeface="+mn-lt"/>
                <a:ea typeface="+mn-ea"/>
                <a:cs typeface="ＭＳ Ｐゴシック" charset="-128"/>
              </a:defRPr>
            </a:lvl3pPr>
            <a:lvl4pPr marL="1598601" indent="-228370" algn="l" rtl="0" eaLnBrk="1" fontAlgn="base" hangingPunct="1">
              <a:spcBef>
                <a:spcPct val="20000"/>
              </a:spcBef>
              <a:spcAft>
                <a:spcPct val="0"/>
              </a:spcAft>
              <a:buChar char="–"/>
              <a:defRPr sz="1600">
                <a:solidFill>
                  <a:srgbClr val="000000"/>
                </a:solidFill>
                <a:latin typeface="+mn-lt"/>
                <a:ea typeface="+mn-ea"/>
                <a:cs typeface="ＭＳ Ｐゴシック" charset="-128"/>
              </a:defRPr>
            </a:lvl4pPr>
            <a:lvl5pPr marL="2055346" indent="-228370" algn="l" rtl="0" eaLnBrk="1" fontAlgn="base" hangingPunct="1">
              <a:spcBef>
                <a:spcPct val="20000"/>
              </a:spcBef>
              <a:spcAft>
                <a:spcPct val="0"/>
              </a:spcAft>
              <a:buChar char="»"/>
              <a:defRPr sz="2000">
                <a:solidFill>
                  <a:schemeClr val="tx1"/>
                </a:solidFill>
                <a:latin typeface="Arial" charset="0"/>
                <a:ea typeface="+mn-ea"/>
                <a:cs typeface="ＭＳ Ｐゴシック" charset="-128"/>
              </a:defRPr>
            </a:lvl5pPr>
            <a:lvl6pPr marL="2512091" indent="-228370" algn="l" rtl="0" eaLnBrk="1" fontAlgn="base" hangingPunct="1">
              <a:spcBef>
                <a:spcPct val="20000"/>
              </a:spcBef>
              <a:spcAft>
                <a:spcPct val="0"/>
              </a:spcAft>
              <a:buChar char="»"/>
              <a:defRPr sz="2000">
                <a:solidFill>
                  <a:schemeClr val="tx1"/>
                </a:solidFill>
                <a:latin typeface="Arial" charset="0"/>
                <a:ea typeface="+mn-ea"/>
              </a:defRPr>
            </a:lvl6pPr>
            <a:lvl7pPr marL="2968833" indent="-228370" algn="l" rtl="0" eaLnBrk="1" fontAlgn="base" hangingPunct="1">
              <a:spcBef>
                <a:spcPct val="20000"/>
              </a:spcBef>
              <a:spcAft>
                <a:spcPct val="0"/>
              </a:spcAft>
              <a:buChar char="»"/>
              <a:defRPr sz="2000">
                <a:solidFill>
                  <a:schemeClr val="tx1"/>
                </a:solidFill>
                <a:latin typeface="Arial" charset="0"/>
                <a:ea typeface="+mn-ea"/>
              </a:defRPr>
            </a:lvl7pPr>
            <a:lvl8pPr marL="3425577" indent="-228370" algn="l" rtl="0" eaLnBrk="1" fontAlgn="base" hangingPunct="1">
              <a:spcBef>
                <a:spcPct val="20000"/>
              </a:spcBef>
              <a:spcAft>
                <a:spcPct val="0"/>
              </a:spcAft>
              <a:buChar char="»"/>
              <a:defRPr sz="2000">
                <a:solidFill>
                  <a:schemeClr val="tx1"/>
                </a:solidFill>
                <a:latin typeface="Arial" charset="0"/>
                <a:ea typeface="+mn-ea"/>
              </a:defRPr>
            </a:lvl8pPr>
            <a:lvl9pPr marL="3882322" indent="-228370" algn="l" rtl="0" eaLnBrk="1" fontAlgn="base" hangingPunct="1">
              <a:spcBef>
                <a:spcPct val="20000"/>
              </a:spcBef>
              <a:spcAft>
                <a:spcPct val="0"/>
              </a:spcAft>
              <a:buChar char="»"/>
              <a:defRPr sz="2000">
                <a:solidFill>
                  <a:schemeClr val="tx1"/>
                </a:solidFill>
                <a:latin typeface="Arial" charset="0"/>
                <a:ea typeface="+mn-ea"/>
              </a:defRPr>
            </a:lvl9pPr>
          </a:lstStyle>
          <a:p>
            <a:pPr marL="285750" indent="-285750">
              <a:buFont typeface="Arial" panose="020B0604020202020204" pitchFamily="34" charset="0"/>
              <a:buChar char="•"/>
            </a:pPr>
            <a:r>
              <a:rPr lang="en-US" dirty="0"/>
              <a:t>When it IS already done, and the search finds it, you are in business. Click on the application name and you are taken to the application in the All Domains Tree.</a:t>
            </a:r>
          </a:p>
        </p:txBody>
      </p:sp>
    </p:spTree>
    <p:extLst>
      <p:ext uri="{BB962C8B-B14F-4D97-AF65-F5344CB8AC3E}">
        <p14:creationId xmlns:p14="http://schemas.microsoft.com/office/powerpoint/2010/main" val="84883025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an Application that was Found</a:t>
            </a:r>
            <a:endParaRPr lang="en-US" dirty="0"/>
          </a:p>
        </p:txBody>
      </p:sp>
      <p:sp>
        <p:nvSpPr>
          <p:cNvPr id="3" name="Content Placeholder 2"/>
          <p:cNvSpPr>
            <a:spLocks noGrp="1"/>
          </p:cNvSpPr>
          <p:nvPr>
            <p:ph idx="1"/>
          </p:nvPr>
        </p:nvSpPr>
        <p:spPr>
          <a:xfrm>
            <a:off x="3219450" y="1246189"/>
            <a:ext cx="5619750" cy="3325811"/>
          </a:xfrm>
        </p:spPr>
        <p:txBody>
          <a:bodyPr/>
          <a:lstStyle/>
          <a:p>
            <a:r>
              <a:rPr lang="en-US" dirty="0" smtClean="0"/>
              <a:t>The minimum to make an application is the systems OR the business drivers. </a:t>
            </a:r>
          </a:p>
          <a:p>
            <a:r>
              <a:rPr lang="en-US" dirty="0" smtClean="0"/>
              <a:t>If you have Business drivers, and they are in BCO they can be associated.</a:t>
            </a:r>
          </a:p>
          <a:p>
            <a:r>
              <a:rPr lang="en-US" dirty="0" smtClean="0"/>
              <a:t>Either or both can have Works (or reports) created. These can be copied from other applications and modified to see metrics in particular ways.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2990850"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352800" y="4724400"/>
            <a:ext cx="5486400" cy="923330"/>
          </a:xfrm>
          <a:prstGeom prst="rect">
            <a:avLst/>
          </a:prstGeom>
          <a:noFill/>
        </p:spPr>
        <p:txBody>
          <a:bodyPr wrap="square" rtlCol="0">
            <a:spAutoFit/>
          </a:bodyPr>
          <a:lstStyle/>
          <a:p>
            <a:r>
              <a:rPr lang="en-US" dirty="0" smtClean="0"/>
              <a:t>In our case we had the capacity team help find our business metrics, and borrow reports from other applications which we modified for our application.</a:t>
            </a:r>
            <a:endParaRPr lang="en-US" dirty="0"/>
          </a:p>
        </p:txBody>
      </p:sp>
    </p:spTree>
    <p:extLst>
      <p:ext uri="{BB962C8B-B14F-4D97-AF65-F5344CB8AC3E}">
        <p14:creationId xmlns:p14="http://schemas.microsoft.com/office/powerpoint/2010/main" val="19308956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CPU, Mem, Swap, RunQueue</a:t>
            </a:r>
            <a:endParaRPr lang="en-US" dirty="0"/>
          </a:p>
        </p:txBody>
      </p:sp>
      <p:sp>
        <p:nvSpPr>
          <p:cNvPr id="3" name="Content Placeholder 2"/>
          <p:cNvSpPr>
            <a:spLocks noGrp="1"/>
          </p:cNvSpPr>
          <p:nvPr>
            <p:ph idx="1"/>
          </p:nvPr>
        </p:nvSpPr>
        <p:spPr>
          <a:xfrm>
            <a:off x="228600" y="3200400"/>
            <a:ext cx="8610600" cy="3657600"/>
          </a:xfrm>
        </p:spPr>
        <p:txBody>
          <a:bodyPr/>
          <a:lstStyle/>
          <a:p>
            <a:r>
              <a:rPr lang="en-US" sz="2000" dirty="0" smtClean="0"/>
              <a:t>One chart for each metric allows us to show all systems and compare them against each other. By far one of our favorite reports.</a:t>
            </a:r>
          </a:p>
          <a:p>
            <a:r>
              <a:rPr lang="en-US" sz="2000" dirty="0" smtClean="0"/>
              <a:t>Click the chart for a larger version.  You can then see a table of the data and export that to Excel if you wish.</a:t>
            </a:r>
          </a:p>
          <a:p>
            <a:r>
              <a:rPr lang="en-US" sz="2000" dirty="0" smtClean="0"/>
              <a:t>When It is helpful, you can make one chart per device, or put everything on one chart. </a:t>
            </a:r>
          </a:p>
          <a:p>
            <a:r>
              <a:rPr lang="en-US" sz="2000" dirty="0"/>
              <a:t>There is a lot of flexibility on what you put on a chart, but less flexibility on what the chart looks like, style wise. It is helpful to remember this is an analysis tool and is not intended as a chart designing tool.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4438"/>
            <a:ext cx="8776671" cy="198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312371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Filesystem Used Space</a:t>
            </a:r>
            <a:endParaRPr lang="en-US" dirty="0"/>
          </a:p>
        </p:txBody>
      </p:sp>
      <p:sp>
        <p:nvSpPr>
          <p:cNvPr id="3" name="Content Placeholder 2"/>
          <p:cNvSpPr>
            <a:spLocks noGrp="1"/>
          </p:cNvSpPr>
          <p:nvPr>
            <p:ph idx="1"/>
          </p:nvPr>
        </p:nvSpPr>
        <p:spPr>
          <a:xfrm>
            <a:off x="228600" y="1246189"/>
            <a:ext cx="8610600" cy="2716211"/>
          </a:xfrm>
        </p:spPr>
        <p:txBody>
          <a:bodyPr/>
          <a:lstStyle/>
          <a:p>
            <a:r>
              <a:rPr lang="en-US" dirty="0" smtClean="0"/>
              <a:t>This detail shows a devices and all of its mount points over time. “Normal” behavior is fairly easy to determine when you can see this hourly history back for several days. Note that a daily average would miss this daily growth and nightly reset.</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97" y="2741943"/>
            <a:ext cx="6781800" cy="411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553200" y="3200400"/>
            <a:ext cx="2362200" cy="3416320"/>
          </a:xfrm>
          <a:prstGeom prst="rect">
            <a:avLst/>
          </a:prstGeom>
          <a:noFill/>
        </p:spPr>
        <p:txBody>
          <a:bodyPr wrap="square" rtlCol="0">
            <a:spAutoFit/>
          </a:bodyPr>
          <a:lstStyle/>
          <a:p>
            <a:r>
              <a:rPr lang="en-US" dirty="0" smtClean="0"/>
              <a:t>You can change the amount of history (hourly data is not available past 45 days ago) and select a start and end date. </a:t>
            </a:r>
          </a:p>
          <a:p>
            <a:endParaRPr lang="en-US" dirty="0"/>
          </a:p>
          <a:p>
            <a:r>
              <a:rPr lang="en-US" dirty="0" smtClean="0"/>
              <a:t>There are data ‘tricks’ that are helpful for interactive chart analysis (see the other use cases). </a:t>
            </a:r>
            <a:endParaRPr lang="en-US" dirty="0"/>
          </a:p>
        </p:txBody>
      </p:sp>
      <p:sp>
        <p:nvSpPr>
          <p:cNvPr id="5" name="Left Brace 4"/>
          <p:cNvSpPr/>
          <p:nvPr/>
        </p:nvSpPr>
        <p:spPr>
          <a:xfrm rot="16200000">
            <a:off x="3535271" y="1126999"/>
            <a:ext cx="244659" cy="3809999"/>
          </a:xfrm>
          <a:prstGeom prst="leftBrace">
            <a:avLst>
              <a:gd name="adj1" fmla="val 8333"/>
              <a:gd name="adj2" fmla="val 51108"/>
            </a:avLst>
          </a:prstGeom>
          <a:ln w="38100">
            <a:solidFill>
              <a:schemeClr val="tx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Left Brace 6"/>
          <p:cNvSpPr/>
          <p:nvPr/>
        </p:nvSpPr>
        <p:spPr>
          <a:xfrm rot="16200000">
            <a:off x="6032873" y="2479201"/>
            <a:ext cx="244659" cy="1077458"/>
          </a:xfrm>
          <a:prstGeom prst="leftBrace">
            <a:avLst>
              <a:gd name="adj1" fmla="val 8333"/>
              <a:gd name="adj2" fmla="val 51108"/>
            </a:avLst>
          </a:prstGeom>
          <a:ln w="38100">
            <a:solidFill>
              <a:schemeClr val="tx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8" name="Straight Arrow Connector 7"/>
          <p:cNvCxnSpPr/>
          <p:nvPr/>
        </p:nvCxnSpPr>
        <p:spPr>
          <a:xfrm flipH="1" flipV="1">
            <a:off x="3634154" y="3105091"/>
            <a:ext cx="3022264" cy="513233"/>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6414868" y="3040915"/>
            <a:ext cx="279064" cy="1756711"/>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0448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File system Used Percent</a:t>
            </a:r>
            <a:endParaRPr lang="en-US" dirty="0"/>
          </a:p>
        </p:txBody>
      </p:sp>
      <p:sp>
        <p:nvSpPr>
          <p:cNvPr id="3" name="Content Placeholder 2"/>
          <p:cNvSpPr>
            <a:spLocks noGrp="1"/>
          </p:cNvSpPr>
          <p:nvPr>
            <p:ph idx="1"/>
          </p:nvPr>
        </p:nvSpPr>
        <p:spPr/>
        <p:txBody>
          <a:bodyPr/>
          <a:lstStyle/>
          <a:p>
            <a:r>
              <a:rPr lang="en-US" dirty="0" smtClean="0"/>
              <a:t>This is the same data as the previous chart but expressed as a percentage. You see the same growth and reset but now see that it approaches 40% of available space, which adds context to the previous page.</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92584"/>
            <a:ext cx="6629399" cy="4065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00800" y="2438400"/>
            <a:ext cx="2667001" cy="4493538"/>
          </a:xfrm>
          <a:prstGeom prst="rect">
            <a:avLst/>
          </a:prstGeom>
          <a:noFill/>
        </p:spPr>
        <p:txBody>
          <a:bodyPr wrap="square" rtlCol="0">
            <a:spAutoFit/>
          </a:bodyPr>
          <a:lstStyle/>
          <a:p>
            <a:r>
              <a:rPr lang="en-US" sz="1600" dirty="0" smtClean="0"/>
              <a:t>Additional context is the mount point at 75% (/home) top line. On the previous chart you see that it is the third line down, less than 1GB.</a:t>
            </a:r>
          </a:p>
          <a:p>
            <a:endParaRPr lang="en-US" sz="1600" dirty="0"/>
          </a:p>
          <a:p>
            <a:r>
              <a:rPr lang="en-US" sz="1600" dirty="0" smtClean="0"/>
              <a:t>This also places the</a:t>
            </a:r>
          </a:p>
          <a:p>
            <a:r>
              <a:rPr lang="en-US" sz="1100" dirty="0" smtClean="0"/>
              <a:t> /O</a:t>
            </a:r>
            <a:r>
              <a:rPr lang="en-US" sz="1400" dirty="0" smtClean="0"/>
              <a:t>pt/BMC/BCO/REPOSITORY</a:t>
            </a:r>
          </a:p>
          <a:p>
            <a:r>
              <a:rPr lang="en-US" sz="1600" dirty="0" smtClean="0"/>
              <a:t>mount point between 2 and 4% or between 2 to 4 GB</a:t>
            </a:r>
          </a:p>
          <a:p>
            <a:endParaRPr lang="en-US" sz="1600" dirty="0"/>
          </a:p>
          <a:p>
            <a:r>
              <a:rPr lang="en-US" sz="1600" dirty="0" smtClean="0"/>
              <a:t>In this case these two charts work together to provide a ‘complete picture’ of storage on this device, and for the other devices in this application.</a:t>
            </a:r>
            <a:endParaRPr lang="en-US" sz="1600" dirty="0"/>
          </a:p>
        </p:txBody>
      </p:sp>
      <p:cxnSp>
        <p:nvCxnSpPr>
          <p:cNvPr id="6" name="Straight Arrow Connector 5"/>
          <p:cNvCxnSpPr/>
          <p:nvPr/>
        </p:nvCxnSpPr>
        <p:spPr>
          <a:xfrm flipH="1">
            <a:off x="4648200" y="3200400"/>
            <a:ext cx="1752600" cy="1295400"/>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953000" y="5105400"/>
            <a:ext cx="1447800" cy="1143000"/>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952750" y="2362200"/>
            <a:ext cx="361949" cy="3200400"/>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225" y="2660650"/>
            <a:ext cx="198755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868753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High Storage Space Utilization Warning</a:t>
            </a:r>
            <a:endParaRPr lang="en-US" sz="3200" dirty="0"/>
          </a:p>
        </p:txBody>
      </p:sp>
      <p:sp>
        <p:nvSpPr>
          <p:cNvPr id="3" name="Content Placeholder 2"/>
          <p:cNvSpPr>
            <a:spLocks noGrp="1"/>
          </p:cNvSpPr>
          <p:nvPr>
            <p:ph idx="1"/>
          </p:nvPr>
        </p:nvSpPr>
        <p:spPr/>
        <p:txBody>
          <a:bodyPr/>
          <a:lstStyle/>
          <a:p>
            <a:r>
              <a:rPr lang="en-US" dirty="0" smtClean="0"/>
              <a:t>We got a high utilization percent warning on Feb 14</a:t>
            </a:r>
            <a:r>
              <a:rPr lang="en-US" baseline="30000" dirty="0" smtClean="0"/>
              <a:t>th</a:t>
            </a:r>
            <a:r>
              <a:rPr lang="en-US" dirty="0" smtClean="0"/>
              <a:t>.  The chart shows that the ‘clean up’ routine did not run. </a:t>
            </a:r>
          </a:p>
          <a:p>
            <a:r>
              <a:rPr lang="en-US" dirty="0" smtClean="0"/>
              <a:t>The chart implies that, at the normal rate of growth, we would not ‘survive’ until the next clean up routine.</a:t>
            </a:r>
            <a:endParaRPr 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71" y="3084810"/>
            <a:ext cx="6534830" cy="3747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4876800" y="2895600"/>
            <a:ext cx="1143000" cy="1219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553200" y="3115290"/>
            <a:ext cx="2590799" cy="3416320"/>
          </a:xfrm>
          <a:prstGeom prst="rect">
            <a:avLst/>
          </a:prstGeom>
          <a:noFill/>
        </p:spPr>
        <p:txBody>
          <a:bodyPr wrap="square" rtlCol="0">
            <a:spAutoFit/>
          </a:bodyPr>
          <a:lstStyle/>
          <a:p>
            <a:r>
              <a:rPr lang="en-US" dirty="0" smtClean="0"/>
              <a:t>When we saw this chart, early the 15</a:t>
            </a:r>
            <a:r>
              <a:rPr lang="en-US" baseline="30000" dirty="0" smtClean="0"/>
              <a:t>th</a:t>
            </a:r>
            <a:r>
              <a:rPr lang="en-US" dirty="0" smtClean="0"/>
              <a:t>, it was clear that waiting was not an option. And based on the slope of the line we had a few hours to resolve the issue. This is early on a Saturday, our options were limited, but we did not need to guess what the basic problem was (failed cleanup routine).</a:t>
            </a:r>
            <a:endParaRPr lang="en-US" dirty="0"/>
          </a:p>
        </p:txBody>
      </p:sp>
    </p:spTree>
    <p:extLst>
      <p:ext uri="{BB962C8B-B14F-4D97-AF65-F5344CB8AC3E}">
        <p14:creationId xmlns:p14="http://schemas.microsoft.com/office/powerpoint/2010/main" val="195105945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Struggle to Delete ‘Old Files’</a:t>
            </a:r>
            <a:endParaRPr lang="en-US" dirty="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19400"/>
            <a:ext cx="7210425"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r>
              <a:rPr lang="en-US" sz="2000" dirty="0" smtClean="0"/>
              <a:t>We know that the mount point is /opt/BMC/BCO, but we are unclear as to our options. As this is a fairly new system, and we rely heavily on our consultant, it takes some time to clear some space.  This gave us a ‘better play book’ and provided justification to add space to this mount point.</a:t>
            </a:r>
            <a:endParaRPr lang="en-US" sz="2000" dirty="0"/>
          </a:p>
        </p:txBody>
      </p:sp>
      <p:sp>
        <p:nvSpPr>
          <p:cNvPr id="4" name="TextBox 3"/>
          <p:cNvSpPr txBox="1"/>
          <p:nvPr/>
        </p:nvSpPr>
        <p:spPr>
          <a:xfrm>
            <a:off x="7210425" y="3124200"/>
            <a:ext cx="1781176" cy="3293209"/>
          </a:xfrm>
          <a:prstGeom prst="rect">
            <a:avLst/>
          </a:prstGeom>
          <a:noFill/>
        </p:spPr>
        <p:txBody>
          <a:bodyPr wrap="square" rtlCol="0">
            <a:spAutoFit/>
          </a:bodyPr>
          <a:lstStyle/>
          <a:p>
            <a:r>
              <a:rPr lang="en-US" sz="1600" dirty="0" smtClean="0"/>
              <a:t>The point here is, that using BCO, the problem is quickly evaluated and efforts launched. These were fact based decisions, informed by history and confirmed with pin point investigation on the device(s). </a:t>
            </a:r>
            <a:endParaRPr lang="en-US" sz="1600" dirty="0"/>
          </a:p>
        </p:txBody>
      </p:sp>
    </p:spTree>
    <p:extLst>
      <p:ext uri="{BB962C8B-B14F-4D97-AF65-F5344CB8AC3E}">
        <p14:creationId xmlns:p14="http://schemas.microsoft.com/office/powerpoint/2010/main" val="116323385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HCSC Powerpoint Theme">
  <a:themeElements>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fontScheme name="2_Default Design">
      <a:majorFont>
        <a:latin typeface="Cambria"/>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fontScheme name="2_Default Design">
      <a:majorFont>
        <a:latin typeface="Cambria"/>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8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6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7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8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9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0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9_Default Design">
  <a:themeElements>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fontScheme name="2_Default Design">
      <a:majorFont>
        <a:latin typeface="Cambria"/>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0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1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1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2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3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2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3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4_Default Design">
  <a:themeElements>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fontScheme name="2_Default Design">
      <a:majorFont>
        <a:latin typeface="Cambria"/>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5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14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26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7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8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5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6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29_Default Design">
  <a:themeElements>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fontScheme name="2_Default Design">
      <a:majorFont>
        <a:latin typeface="Cambria"/>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fontScheme name="2_Default Design">
      <a:majorFont>
        <a:latin typeface="Cambria"/>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Contributors xmlns="2ec55f88-497d-4744-a576-c5a97d9c5737">&lt;div&gt;&lt;/div&gt;</Contributors>
    <TaxKeywordTaxHTField xmlns="2ec55f88-497d-4744-a576-c5a97d9c5737">
      <Terms xmlns="http://schemas.microsoft.com/office/infopath/2007/PartnerControls"/>
    </TaxKeywordTaxHTField>
    <ndc44abff9194884a09265b3fee26dbd xmlns="bbddbaa4-a44f-46f7-ab35-1f7ae0a20fa4">
      <Terms xmlns="http://schemas.microsoft.com/office/infopath/2007/PartnerControls"/>
    </ndc44abff9194884a09265b3fee26dbd>
    <od781379e4184127a235525d2dbc1464 xmlns="2ec55f88-497d-4744-a576-c5a97d9c5737">
      <Terms xmlns="http://schemas.microsoft.com/office/infopath/2007/PartnerControls"/>
    </od781379e4184127a235525d2dbc1464>
    <RecordReferences xmlns="2ec55f88-497d-4744-a576-c5a97d9c5737">&lt;div&gt;&lt;/div&gt;</RecordReferences>
    <RecordisReferencedBy xmlns="2ec55f88-497d-4744-a576-c5a97d9c5737">&lt;div&gt;&lt;/div&gt;</RecordisReferencedBy>
    <nacdd97bf9324d52acd48dc33f8b81d0 xmlns="2ec55f88-497d-4744-a576-c5a97d9c5737">
      <Terms xmlns="http://schemas.microsoft.com/office/infopath/2007/PartnerControls"/>
    </nacdd97bf9324d52acd48dc33f8b81d0>
    <RecordDescription xmlns="2ec55f88-497d-4744-a576-c5a97d9c5737">&lt;div class="ExternalClass86843682A6F647E6845F63506B535223"&gt;&lt;p&gt;Use Case BCO004&lt;br /&gt;As an application SME what can BCO tell me about my application in workspace tab?&lt;br /&gt;And a use case of high storage utilization.​&lt;/p&gt;&lt;/div&gt;</RecordDescription>
    <TaxCatchAll xmlns="2ec55f88-497d-4744-a576-c5a97d9c5737"/>
    <Zone xmlns="2ec55f88-497d-4744-a576-c5a97d9c5737">Zone 2: – “Work-In-Progress / Administrative Information” is defined as information that has short-term value to users because it is in draft form or because it has limited duration administrative use.</Zone>
    <_dlc_DocId xmlns="2ec55f88-497d-4744-a576-c5a97d9c5737">PMPIIPSICP-2-44</_dlc_DocId>
    <_dlc_DocIdUrl xmlns="2ec55f88-497d-4744-a576-c5a97d9c5737">
      <Url>http://community.fyiblue.com/sites/PMPIipsICP/_layouts/DocIdRedir.aspx?ID=PMPIIPSICP-2-44</Url>
      <Description>PMPIIPSICP-2-44</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PMPIipsICP Document" ma:contentTypeID="0x010100E37FBDC2FBD7CF4BA64B485D050DC2C0002734522FD15BED438F4E58EEB048BD2D001875845388512845969E655DA0FF2323" ma:contentTypeVersion="13" ma:contentTypeDescription="" ma:contentTypeScope="" ma:versionID="d4317a2a0d5e22b7587b1f3e5b725071">
  <xsd:schema xmlns:xsd="http://www.w3.org/2001/XMLSchema" xmlns:xs="http://www.w3.org/2001/XMLSchema" xmlns:p="http://schemas.microsoft.com/office/2006/metadata/properties" xmlns:ns2="2ec55f88-497d-4744-a576-c5a97d9c5737" xmlns:ns3="bbddbaa4-a44f-46f7-ab35-1f7ae0a20fa4" targetNamespace="http://schemas.microsoft.com/office/2006/metadata/properties" ma:root="true" ma:fieldsID="ae7d801c55301878178745f7131f3461" ns2:_="" ns3:_="">
    <xsd:import namespace="2ec55f88-497d-4744-a576-c5a97d9c5737"/>
    <xsd:import namespace="bbddbaa4-a44f-46f7-ab35-1f7ae0a20fa4"/>
    <xsd:element name="properties">
      <xsd:complexType>
        <xsd:sequence>
          <xsd:element name="documentManagement">
            <xsd:complexType>
              <xsd:all>
                <xsd:element ref="ns2:RecordDescription" minOccurs="0"/>
                <xsd:element ref="ns2:Contributors" minOccurs="0"/>
                <xsd:element ref="ns2:RecordReferences" minOccurs="0"/>
                <xsd:element ref="ns2:RecordisReferencedBy" minOccurs="0"/>
                <xsd:element ref="ns2:Zone"/>
                <xsd:element ref="ns2:_dlc_DocIdPersistId" minOccurs="0"/>
                <xsd:element ref="ns2:od781379e4184127a235525d2dbc1464" minOccurs="0"/>
                <xsd:element ref="ns2:TaxCatchAll" minOccurs="0"/>
                <xsd:element ref="ns2:TaxCatchAllLabel" minOccurs="0"/>
                <xsd:element ref="ns2:TaxKeywordTaxHTField" minOccurs="0"/>
                <xsd:element ref="ns2:_dlc_DocId" minOccurs="0"/>
                <xsd:element ref="ns2:_dlc_DocIdUrl" minOccurs="0"/>
                <xsd:element ref="ns2:nacdd97bf9324d52acd48dc33f8b81d0" minOccurs="0"/>
                <xsd:element ref="ns3:ndc44abff9194884a09265b3fee26db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c55f88-497d-4744-a576-c5a97d9c5737" elementFormDefault="qualified">
    <xsd:import namespace="http://schemas.microsoft.com/office/2006/documentManagement/types"/>
    <xsd:import namespace="http://schemas.microsoft.com/office/infopath/2007/PartnerControls"/>
    <xsd:element name="RecordDescription" ma:index="4" nillable="true" ma:displayName="Record Description" ma:description="Provide a description of the contents of this document: may include an abstract, a table of contents, a graphical representation, or a free-text account of the contents" ma:internalName="RecordDescription">
      <xsd:simpleType>
        <xsd:restriction base="dms:Note">
          <xsd:maxLength value="255"/>
        </xsd:restriction>
      </xsd:simpleType>
    </xsd:element>
    <xsd:element name="Contributors" ma:index="5" nillable="true" ma:displayName="Contributors" ma:description="Indicate any entities that have contributed to this document before it was uploaded" ma:internalName="Contributors">
      <xsd:simpleType>
        <xsd:restriction base="dms:Note">
          <xsd:maxLength value="255"/>
        </xsd:restriction>
      </xsd:simpleType>
    </xsd:element>
    <xsd:element name="RecordReferences" ma:index="6" nillable="true" ma:displayName="Record References" ma:description="Indicate any resource that is referenced, cited, or otherwise pointed to by this document" ma:internalName="RecordReferences">
      <xsd:simpleType>
        <xsd:restriction base="dms:Note">
          <xsd:maxLength value="255"/>
        </xsd:restriction>
      </xsd:simpleType>
    </xsd:element>
    <xsd:element name="RecordisReferencedBy" ma:index="7" nillable="true" ma:displayName="Record is Referenced By" ma:description="Indicate any related resource that references, cites, or otherwise points to this document" ma:internalName="RecordisReferencedBy">
      <xsd:simpleType>
        <xsd:restriction base="dms:Note">
          <xsd:maxLength value="255"/>
        </xsd:restriction>
      </xsd:simpleType>
    </xsd:element>
    <xsd:element name="Zone" ma:index="8" ma:displayName="Zone" ma:default="Zone 2: – “Work-In-Progress / Administrative Information” is defined as information that has short-term value to users because it is in draft form or because it has limited duration administrative use." ma:format="RadioButtons" ma:internalName="Zone" ma:readOnly="false">
      <xsd:simpleType>
        <xsd:restriction base="dms:Choice">
          <xsd:enumeration value="Zone 1: - “Transitory information” is defined as information that is redundant or becomes obsolete after a short period of time, with no further value."/>
          <xsd:enumeration value="Zone 2: – “Work-In-Progress / Administrative Information” is defined as information that has short-term value to users because it is in draft form or because it has limited duration administrative use."/>
          <xsd:enumeration value="Zone 3: – An HCSC &quot;Business Record&quot; is a specifically designated category of information, captured on any media or in any format that represents the final documentation/record of a HCSC business transaction, decision or activity."/>
        </xsd:restriction>
      </xsd:simpleType>
    </xsd:element>
    <xsd:element name="_dlc_DocIdPersistId" ma:index="10" nillable="true" ma:displayName="Persist ID" ma:description="Keep ID on add." ma:hidden="true" ma:internalName="_dlc_DocIdPersistId" ma:readOnly="true">
      <xsd:simpleType>
        <xsd:restriction base="dms:Boolean"/>
      </xsd:simpleType>
    </xsd:element>
    <xsd:element name="od781379e4184127a235525d2dbc1464" ma:index="11" nillable="true" ma:taxonomy="true" ma:internalName="od781379e4184127a235525d2dbc1464" ma:taxonomyFieldName="Enterprise_x0020_Glossary" ma:displayName="Enterprise Glossary" ma:default="" ma:fieldId="{8d781379-e418-4127-a235-525d2dbc1464}" ma:taxonomyMulti="true" ma:sspId="6eb8961d-acc7-4819-9e24-430f4ae12685" ma:termSetId="b5d4a140-d015-4fc7-8e24-50461f137465"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2c710fbc-982a-4274-ab42-010701ac8af9}" ma:internalName="TaxCatchAll" ma:showField="CatchAllData" ma:web="bbddbaa4-a44f-46f7-ab35-1f7ae0a20fa4">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2c710fbc-982a-4274-ab42-010701ac8af9}" ma:internalName="TaxCatchAllLabel" ma:readOnly="true" ma:showField="CatchAllDataLabel" ma:web="bbddbaa4-a44f-46f7-ab35-1f7ae0a20fa4">
      <xsd:complexType>
        <xsd:complexContent>
          <xsd:extension base="dms:MultiChoiceLookup">
            <xsd:sequence>
              <xsd:element name="Value" type="dms:Lookup" maxOccurs="unbounded" minOccurs="0" nillable="true"/>
            </xsd:sequence>
          </xsd:extension>
        </xsd:complexContent>
      </xsd:complexType>
    </xsd:element>
    <xsd:element name="TaxKeywordTaxHTField" ma:index="20" nillable="true" ma:taxonomy="true" ma:internalName="TaxKeywordTaxHTField" ma:taxonomyFieldName="TaxKeyword" ma:displayName="Enterprise Keywords" ma:fieldId="{23f27201-bee3-471e-b2e7-b64fd8b7ca38}" ma:taxonomyMulti="true" ma:sspId="6eb8961d-acc7-4819-9e24-430f4ae12685" ma:termSetId="00000000-0000-0000-0000-000000000000" ma:anchorId="00000000-0000-0000-0000-000000000000" ma:open="true" ma:isKeyword="true">
      <xsd:complexType>
        <xsd:sequence>
          <xsd:element ref="pc:Terms" minOccurs="0" maxOccurs="1"/>
        </xsd:sequence>
      </xsd:complex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nacdd97bf9324d52acd48dc33f8b81d0" ma:index="23" nillable="true" ma:taxonomy="true" ma:internalName="nacdd97bf9324d52acd48dc33f8b81d0" ma:taxonomyFieldName="RecordCategoryCode" ma:displayName="Record Category Code" ma:default="" ma:fieldId="{7acdd97b-f932-4d52-acd4-8dc33f8b81d0}" ma:sspId="6eb8961d-acc7-4819-9e24-430f4ae12685" ma:termSetId="b5160bb5-43a6-452e-9822-3452fee7574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bddbaa4-a44f-46f7-ab35-1f7ae0a20fa4" elementFormDefault="qualified">
    <xsd:import namespace="http://schemas.microsoft.com/office/2006/documentManagement/types"/>
    <xsd:import namespace="http://schemas.microsoft.com/office/infopath/2007/PartnerControls"/>
    <xsd:element name="ndc44abff9194884a09265b3fee26dbd" ma:index="24" nillable="true" ma:taxonomy="true" ma:internalName="ndc44abff9194884a09265b3fee26dbd" ma:taxonomyFieldName="PMPIipsICP_x0020_Tags" ma:displayName="PMPIipsICP Tags" ma:default="" ma:fieldId="{7dc44abf-f919-4884-a092-65b3fee26dbd}" ma:taxonomyMulti="true" ma:sspId="6eb8961d-acc7-4819-9e24-430f4ae12685" ma:termSetId="0539bc20-7e60-4c17-a283-c717407130a2"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6eb8961d-acc7-4819-9e24-430f4ae12685" ContentTypeId="0x010100E37FBDC2FBD7CF4BA64B485D050DC2C0"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EF4D6478-CC30-49CA-92F0-1FEF38C9FB88}">
  <ds:schemaRefs>
    <ds:schemaRef ds:uri="http://schemas.microsoft.com/office/infopath/2007/PartnerControls"/>
    <ds:schemaRef ds:uri="http://purl.org/dc/terms/"/>
    <ds:schemaRef ds:uri="http://purl.org/dc/elements/1.1/"/>
    <ds:schemaRef ds:uri="http://schemas.microsoft.com/office/2006/documentManagement/types"/>
    <ds:schemaRef ds:uri="http://schemas.openxmlformats.org/package/2006/metadata/core-properties"/>
    <ds:schemaRef ds:uri="bbddbaa4-a44f-46f7-ab35-1f7ae0a20fa4"/>
    <ds:schemaRef ds:uri="http://schemas.microsoft.com/office/2006/metadata/properties"/>
    <ds:schemaRef ds:uri="2ec55f88-497d-4744-a576-c5a97d9c5737"/>
    <ds:schemaRef ds:uri="http://www.w3.org/XML/1998/namespace"/>
    <ds:schemaRef ds:uri="http://purl.org/dc/dcmitype/"/>
  </ds:schemaRefs>
</ds:datastoreItem>
</file>

<file path=customXml/itemProps2.xml><?xml version="1.0" encoding="utf-8"?>
<ds:datastoreItem xmlns:ds="http://schemas.openxmlformats.org/officeDocument/2006/customXml" ds:itemID="{A88F93FE-C24D-4C43-97EA-70466553678A}">
  <ds:schemaRefs>
    <ds:schemaRef ds:uri="http://schemas.microsoft.com/sharepoint/events"/>
  </ds:schemaRefs>
</ds:datastoreItem>
</file>

<file path=customXml/itemProps3.xml><?xml version="1.0" encoding="utf-8"?>
<ds:datastoreItem xmlns:ds="http://schemas.openxmlformats.org/officeDocument/2006/customXml" ds:itemID="{B494B714-896A-4959-AC04-3ED0231E68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c55f88-497d-4744-a576-c5a97d9c5737"/>
    <ds:schemaRef ds:uri="bbddbaa4-a44f-46f7-ab35-1f7ae0a20f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15DF511-C2EC-4D81-A5D2-09612699899C}">
  <ds:schemaRefs>
    <ds:schemaRef ds:uri="Microsoft.SharePoint.Taxonomy.ContentTypeSync"/>
  </ds:schemaRefs>
</ds:datastoreItem>
</file>

<file path=customXml/itemProps5.xml><?xml version="1.0" encoding="utf-8"?>
<ds:datastoreItem xmlns:ds="http://schemas.openxmlformats.org/officeDocument/2006/customXml" ds:itemID="{831CF45F-0D22-4E75-AD71-75179CEF530C}">
  <ds:schemaRefs>
    <ds:schemaRef ds:uri="http://schemas.microsoft.com/sharepoint/v3/contenttype/forms"/>
  </ds:schemaRefs>
</ds:datastoreItem>
</file>

<file path=customXml/itemProps6.xml><?xml version="1.0" encoding="utf-8"?>
<ds:datastoreItem xmlns:ds="http://schemas.openxmlformats.org/officeDocument/2006/customXml" ds:itemID="{ED50B405-EB14-4EF9-9B47-D56303D267FD}">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HCSC Powerpoint Theme</Template>
  <TotalTime>318</TotalTime>
  <Words>3020</Words>
  <Application>Microsoft Office PowerPoint</Application>
  <PresentationFormat>On-screen Show (4:3)</PresentationFormat>
  <Paragraphs>127</Paragraphs>
  <Slides>11</Slides>
  <Notes>11</Notes>
  <HiddenSlides>0</HiddenSlides>
  <MMClips>0</MMClips>
  <ScaleCrop>false</ScaleCrop>
  <HeadingPairs>
    <vt:vector size="6" baseType="variant">
      <vt:variant>
        <vt:lpstr>Fonts Used</vt:lpstr>
      </vt:variant>
      <vt:variant>
        <vt:i4>6</vt:i4>
      </vt:variant>
      <vt:variant>
        <vt:lpstr>Theme</vt:lpstr>
      </vt:variant>
      <vt:variant>
        <vt:i4>41</vt:i4>
      </vt:variant>
      <vt:variant>
        <vt:lpstr>Slide Titles</vt:lpstr>
      </vt:variant>
      <vt:variant>
        <vt:i4>11</vt:i4>
      </vt:variant>
    </vt:vector>
  </HeadingPairs>
  <TitlesOfParts>
    <vt:vector size="58" baseType="lpstr">
      <vt:lpstr>ＭＳ Ｐゴシック</vt:lpstr>
      <vt:lpstr>Arial</vt:lpstr>
      <vt:lpstr>Calibri</vt:lpstr>
      <vt:lpstr>Cambria</vt:lpstr>
      <vt:lpstr>Century Gothic</vt:lpstr>
      <vt:lpstr>Corbel</vt:lpstr>
      <vt:lpstr>HCSC Powerpoint Theme</vt:lpstr>
      <vt:lpstr>5_Default Design</vt:lpstr>
      <vt:lpstr>2_2006 BCBS MCM2</vt:lpstr>
      <vt:lpstr>6_Default Design</vt:lpstr>
      <vt:lpstr>7_Default Design</vt:lpstr>
      <vt:lpstr>8_Default Design</vt:lpstr>
      <vt:lpstr>3_2006 BCBS MCM2</vt:lpstr>
      <vt:lpstr>4_2006 BCBS MCM2</vt:lpstr>
      <vt:lpstr>9_Default Design</vt:lpstr>
      <vt:lpstr>10_Default Design</vt:lpstr>
      <vt:lpstr>5_2006 BCBS MCM2</vt:lpstr>
      <vt:lpstr>11_Default Design</vt:lpstr>
      <vt:lpstr>12_Default Design</vt:lpstr>
      <vt:lpstr>13_Default Design</vt:lpstr>
      <vt:lpstr>6_2006 BCBS MCM2</vt:lpstr>
      <vt:lpstr>7_2006 BCBS MCM2</vt:lpstr>
      <vt:lpstr>14_Default Design</vt:lpstr>
      <vt:lpstr>15_Default Design</vt:lpstr>
      <vt:lpstr>8_2006 BCBS MCM2</vt:lpstr>
      <vt:lpstr>16_Default Design</vt:lpstr>
      <vt:lpstr>17_Default Design</vt:lpstr>
      <vt:lpstr>18_Default Design</vt:lpstr>
      <vt:lpstr>9_2006 BCBS MCM2</vt:lpstr>
      <vt:lpstr>10_2006 BCBS MCM2</vt:lpstr>
      <vt:lpstr>19_Default Design</vt:lpstr>
      <vt:lpstr>20_Default Design</vt:lpstr>
      <vt:lpstr>11_2006 BCBS MCM2</vt:lpstr>
      <vt:lpstr>21_Default Design</vt:lpstr>
      <vt:lpstr>22_Default Design</vt:lpstr>
      <vt:lpstr>23_Default Design</vt:lpstr>
      <vt:lpstr>12_2006 BCBS MCM2</vt:lpstr>
      <vt:lpstr>13_2006 BCBS MCM2</vt:lpstr>
      <vt:lpstr>24_Default Design</vt:lpstr>
      <vt:lpstr>25_Default Design</vt:lpstr>
      <vt:lpstr>14_2006 BCBS MCM2</vt:lpstr>
      <vt:lpstr>26_Default Design</vt:lpstr>
      <vt:lpstr>27_Default Design</vt:lpstr>
      <vt:lpstr>28_Default Design</vt:lpstr>
      <vt:lpstr>15_2006 BCBS MCM2</vt:lpstr>
      <vt:lpstr>16_2006 BCBS MCM2</vt:lpstr>
      <vt:lpstr>29_Default Design</vt:lpstr>
      <vt:lpstr>BMC Capacity Optimization  (BCO)</vt:lpstr>
      <vt:lpstr>What Application is Being Evaluated</vt:lpstr>
      <vt:lpstr>Was the Application Found?</vt:lpstr>
      <vt:lpstr>For an Application that was Found</vt:lpstr>
      <vt:lpstr>CPU, Mem, Swap, RunQueue</vt:lpstr>
      <vt:lpstr>By Filesystem Used Space</vt:lpstr>
      <vt:lpstr>By File system Used Percent</vt:lpstr>
      <vt:lpstr>High Storage Space Utilization Warning</vt:lpstr>
      <vt:lpstr>Struggle to Delete ‘Old Files’</vt:lpstr>
      <vt:lpstr>Recovery and the New Normal</vt:lpstr>
      <vt:lpstr>Conclusion</vt:lpstr>
    </vt:vector>
  </TitlesOfParts>
  <Company>Health Care Service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BMC Capacity Optimization  (BCO)</dc:title>
  <dc:creator>HCSC User</dc:creator>
  <cp:keywords/>
  <cp:lastModifiedBy>Ben Davies</cp:lastModifiedBy>
  <cp:revision>31</cp:revision>
  <dcterms:created xsi:type="dcterms:W3CDTF">2014-03-10T04:48:24Z</dcterms:created>
  <dcterms:modified xsi:type="dcterms:W3CDTF">2016-08-13T09:49:14Z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0x010100E37FBDC2FBD7CF4BA64B485D050DC2C0002734522FD15BED438F4E58EEB048BD2D001875845388512845969E655DA0FF2323</vt:lpwstr>
  </property>
  <property fmtid="{D5CDD505-2E9C-101B-9397-08002B2CF9AE}" pid="3" name="_dlc_DocIdItemGuid">
    <vt:lpwstr>39fdb198-fda5-4b3d-8cc3-7b9b66aae838</vt:lpwstr>
  </property>
  <property fmtid="{D5CDD505-2E9C-101B-9397-08002B2CF9AE}" pid="4" name="TaxKeyword">
    <vt:lpwstr/>
  </property>
  <property fmtid="{D5CDD505-2E9C-101B-9397-08002B2CF9AE}" pid="5" name="PMPIipsICP Tags">
    <vt:lpwstr/>
  </property>
  <property fmtid="{D5CDD505-2E9C-101B-9397-08002B2CF9AE}" pid="6" name="Enterprise Glossary">
    <vt:lpwstr/>
  </property>
  <property fmtid="{D5CDD505-2E9C-101B-9397-08002B2CF9AE}" pid="7" name="RecordCategoryCode">
    <vt:lpwstr/>
  </property>
</Properties>
</file>