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9" r:id="rId1"/>
  </p:sldMasterIdLst>
  <p:notesMasterIdLst>
    <p:notesMasterId r:id="rId16"/>
  </p:notesMasterIdLst>
  <p:handoutMasterIdLst>
    <p:handoutMasterId r:id="rId17"/>
  </p:handoutMasterIdLst>
  <p:sldIdLst>
    <p:sldId id="496" r:id="rId2"/>
    <p:sldId id="528" r:id="rId3"/>
    <p:sldId id="763" r:id="rId4"/>
    <p:sldId id="759" r:id="rId5"/>
    <p:sldId id="765" r:id="rId6"/>
    <p:sldId id="766" r:id="rId7"/>
    <p:sldId id="760" r:id="rId8"/>
    <p:sldId id="764" r:id="rId9"/>
    <p:sldId id="767" r:id="rId10"/>
    <p:sldId id="768" r:id="rId11"/>
    <p:sldId id="761" r:id="rId12"/>
    <p:sldId id="758" r:id="rId13"/>
    <p:sldId id="752" r:id="rId14"/>
    <p:sldId id="633" r:id="rId15"/>
  </p:sldIdLst>
  <p:sldSz cx="12192000" cy="6858000"/>
  <p:notesSz cx="6889750" cy="1002188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Look-alike proposal" id="{5C747024-B5EB-1D45-9837-AC7186E1A021}">
          <p14:sldIdLst>
            <p14:sldId id="496"/>
            <p14:sldId id="528"/>
            <p14:sldId id="763"/>
            <p14:sldId id="759"/>
            <p14:sldId id="765"/>
            <p14:sldId id="766"/>
            <p14:sldId id="760"/>
            <p14:sldId id="764"/>
            <p14:sldId id="767"/>
            <p14:sldId id="768"/>
            <p14:sldId id="761"/>
            <p14:sldId id="758"/>
            <p14:sldId id="752"/>
            <p14:sldId id="633"/>
          </p14:sldIdLst>
        </p14:section>
      </p14:sectionLst>
    </p:ext>
    <p:ext uri="{EFAFB233-063F-42B5-8137-9DF3F51BA10A}">
      <p15:sldGuideLst xmlns:p15="http://schemas.microsoft.com/office/powerpoint/2012/main">
        <p15:guide id="1" orient="horz" pos="4156" userDrawn="1">
          <p15:clr>
            <a:srgbClr val="A4A3A4"/>
          </p15:clr>
        </p15:guide>
        <p15:guide id="2" pos="3568" userDrawn="1">
          <p15:clr>
            <a:srgbClr val="A4A3A4"/>
          </p15:clr>
        </p15:guide>
      </p15:sldGuideLst>
    </p:ext>
    <p:ext uri="{2D200454-40CA-4A62-9FC3-DE9A4176ACB9}">
      <p15:notesGuideLst xmlns:p15="http://schemas.microsoft.com/office/powerpoint/2012/main">
        <p15:guide id="1" orient="horz" pos="3158" userDrawn="1">
          <p15:clr>
            <a:srgbClr val="A4A3A4"/>
          </p15:clr>
        </p15:guide>
        <p15:guide id="2" pos="217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ia Berlusconi" initials="MB"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54F"/>
    <a:srgbClr val="FFC000"/>
    <a:srgbClr val="F38543"/>
    <a:srgbClr val="2FB1D3"/>
    <a:srgbClr val="000000"/>
    <a:srgbClr val="001D3A"/>
    <a:srgbClr val="003366"/>
    <a:srgbClr val="FCFCB6"/>
    <a:srgbClr val="FFFDD0"/>
    <a:srgbClr val="FF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F2DE63D5-997A-4646-A377-4702673A728D}">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Stile chiaro 2 - Color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10" autoAdjust="0"/>
    <p:restoredTop sz="54217" autoAdjust="0"/>
  </p:normalViewPr>
  <p:slideViewPr>
    <p:cSldViewPr snapToObjects="1" showGuides="1">
      <p:cViewPr>
        <p:scale>
          <a:sx n="40" d="100"/>
          <a:sy n="40" d="100"/>
        </p:scale>
        <p:origin x="1644" y="90"/>
      </p:cViewPr>
      <p:guideLst>
        <p:guide orient="horz" pos="4156"/>
        <p:guide pos="3568"/>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howGuides="1">
      <p:cViewPr varScale="1">
        <p:scale>
          <a:sx n="50" d="100"/>
          <a:sy n="50" d="100"/>
        </p:scale>
        <p:origin x="2904" y="48"/>
      </p:cViewPr>
      <p:guideLst>
        <p:guide orient="horz" pos="3158"/>
        <p:guide pos="217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8"/>
            <a:ext cx="2985558" cy="501094"/>
          </a:xfrm>
          <a:prstGeom prst="rect">
            <a:avLst/>
          </a:prstGeom>
        </p:spPr>
        <p:txBody>
          <a:bodyPr vert="horz" lIns="93037" tIns="46520" rIns="93037" bIns="46520" rtlCol="0"/>
          <a:lstStyle>
            <a:lvl1pPr algn="l">
              <a:defRPr sz="1200"/>
            </a:lvl1pPr>
          </a:lstStyle>
          <a:p>
            <a:endParaRPr lang="en-US" dirty="0"/>
          </a:p>
        </p:txBody>
      </p:sp>
      <p:sp>
        <p:nvSpPr>
          <p:cNvPr id="3" name="Date Placeholder 2"/>
          <p:cNvSpPr>
            <a:spLocks noGrp="1"/>
          </p:cNvSpPr>
          <p:nvPr>
            <p:ph type="dt" sz="quarter" idx="1"/>
          </p:nvPr>
        </p:nvSpPr>
        <p:spPr>
          <a:xfrm>
            <a:off x="3902599" y="8"/>
            <a:ext cx="2985558" cy="501094"/>
          </a:xfrm>
          <a:prstGeom prst="rect">
            <a:avLst/>
          </a:prstGeom>
        </p:spPr>
        <p:txBody>
          <a:bodyPr vert="horz" lIns="93037" tIns="46520" rIns="93037" bIns="46520" rtlCol="0"/>
          <a:lstStyle>
            <a:lvl1pPr algn="r">
              <a:defRPr sz="1200"/>
            </a:lvl1pPr>
          </a:lstStyle>
          <a:p>
            <a:fld id="{90E6015D-D711-493F-A0E9-52DE7608FEE3}" type="datetimeFigureOut">
              <a:rPr lang="en-US" smtClean="0"/>
              <a:pPr/>
              <a:t>2017-09-12</a:t>
            </a:fld>
            <a:endParaRPr lang="en-US" dirty="0"/>
          </a:p>
        </p:txBody>
      </p:sp>
      <p:sp>
        <p:nvSpPr>
          <p:cNvPr id="4" name="Footer Placeholder 3"/>
          <p:cNvSpPr>
            <a:spLocks noGrp="1"/>
          </p:cNvSpPr>
          <p:nvPr>
            <p:ph type="ftr" sz="quarter" idx="2"/>
          </p:nvPr>
        </p:nvSpPr>
        <p:spPr>
          <a:xfrm>
            <a:off x="3" y="9519062"/>
            <a:ext cx="2985558" cy="501094"/>
          </a:xfrm>
          <a:prstGeom prst="rect">
            <a:avLst/>
          </a:prstGeom>
        </p:spPr>
        <p:txBody>
          <a:bodyPr vert="horz" lIns="93037" tIns="46520" rIns="93037" bIns="465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02599" y="9519062"/>
            <a:ext cx="2985558" cy="501094"/>
          </a:xfrm>
          <a:prstGeom prst="rect">
            <a:avLst/>
          </a:prstGeom>
        </p:spPr>
        <p:txBody>
          <a:bodyPr vert="horz" lIns="93037" tIns="46520" rIns="93037" bIns="46520" rtlCol="0" anchor="b"/>
          <a:lstStyle>
            <a:lvl1pPr algn="r">
              <a:defRPr sz="1200"/>
            </a:lvl1pPr>
          </a:lstStyle>
          <a:p>
            <a:fld id="{BDC8AFB7-3CEB-42B5-84E2-61FA872FA1BB}" type="slidenum">
              <a:rPr lang="en-US" smtClean="0"/>
              <a:pPr/>
              <a:t>‹#›</a:t>
            </a:fld>
            <a:endParaRPr lang="en-US" dirty="0"/>
          </a:p>
        </p:txBody>
      </p:sp>
    </p:spTree>
    <p:extLst>
      <p:ext uri="{BB962C8B-B14F-4D97-AF65-F5344CB8AC3E}">
        <p14:creationId xmlns:p14="http://schemas.microsoft.com/office/powerpoint/2010/main" val="40929042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8"/>
            <a:ext cx="2985558" cy="501094"/>
          </a:xfrm>
          <a:prstGeom prst="rect">
            <a:avLst/>
          </a:prstGeom>
        </p:spPr>
        <p:txBody>
          <a:bodyPr vert="horz" lIns="93037" tIns="46520" rIns="93037" bIns="46520" rtlCol="0"/>
          <a:lstStyle>
            <a:lvl1pPr algn="l">
              <a:defRPr sz="1200"/>
            </a:lvl1pPr>
          </a:lstStyle>
          <a:p>
            <a:endParaRPr lang="en-US" dirty="0"/>
          </a:p>
        </p:txBody>
      </p:sp>
      <p:sp>
        <p:nvSpPr>
          <p:cNvPr id="3" name="Date Placeholder 2"/>
          <p:cNvSpPr>
            <a:spLocks noGrp="1"/>
          </p:cNvSpPr>
          <p:nvPr>
            <p:ph type="dt" idx="1"/>
          </p:nvPr>
        </p:nvSpPr>
        <p:spPr>
          <a:xfrm>
            <a:off x="3902599" y="8"/>
            <a:ext cx="2985558" cy="501094"/>
          </a:xfrm>
          <a:prstGeom prst="rect">
            <a:avLst/>
          </a:prstGeom>
        </p:spPr>
        <p:txBody>
          <a:bodyPr vert="horz" lIns="93037" tIns="46520" rIns="93037" bIns="46520" rtlCol="0"/>
          <a:lstStyle>
            <a:lvl1pPr algn="r">
              <a:defRPr sz="1200"/>
            </a:lvl1pPr>
          </a:lstStyle>
          <a:p>
            <a:fld id="{92AFE544-0A69-4C50-94C8-A81381EA7605}" type="datetimeFigureOut">
              <a:rPr lang="en-US" smtClean="0"/>
              <a:pPr/>
              <a:t>2017-09-12</a:t>
            </a:fld>
            <a:endParaRPr lang="en-US" dirty="0"/>
          </a:p>
        </p:txBody>
      </p:sp>
      <p:sp>
        <p:nvSpPr>
          <p:cNvPr id="4" name="Slide Image Placeholder 3"/>
          <p:cNvSpPr>
            <a:spLocks noGrp="1" noRot="1" noChangeAspect="1"/>
          </p:cNvSpPr>
          <p:nvPr>
            <p:ph type="sldImg" idx="2"/>
          </p:nvPr>
        </p:nvSpPr>
        <p:spPr>
          <a:xfrm>
            <a:off x="101600" y="750888"/>
            <a:ext cx="6686550" cy="3760787"/>
          </a:xfrm>
          <a:prstGeom prst="rect">
            <a:avLst/>
          </a:prstGeom>
          <a:noFill/>
          <a:ln w="12700">
            <a:solidFill>
              <a:prstClr val="black"/>
            </a:solidFill>
          </a:ln>
        </p:spPr>
        <p:txBody>
          <a:bodyPr vert="horz" lIns="93037" tIns="46520" rIns="93037" bIns="46520" rtlCol="0" anchor="ctr"/>
          <a:lstStyle/>
          <a:p>
            <a:endParaRPr lang="en-US" dirty="0"/>
          </a:p>
        </p:txBody>
      </p:sp>
      <p:sp>
        <p:nvSpPr>
          <p:cNvPr id="5" name="Notes Placeholder 4"/>
          <p:cNvSpPr>
            <a:spLocks noGrp="1"/>
          </p:cNvSpPr>
          <p:nvPr>
            <p:ph type="body" sz="quarter" idx="3"/>
          </p:nvPr>
        </p:nvSpPr>
        <p:spPr>
          <a:xfrm>
            <a:off x="688976" y="4760400"/>
            <a:ext cx="5511800" cy="4509849"/>
          </a:xfrm>
          <a:prstGeom prst="rect">
            <a:avLst/>
          </a:prstGeom>
        </p:spPr>
        <p:txBody>
          <a:bodyPr vert="horz" lIns="93037" tIns="46520" rIns="93037" bIns="465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3" y="9519062"/>
            <a:ext cx="2985558" cy="501094"/>
          </a:xfrm>
          <a:prstGeom prst="rect">
            <a:avLst/>
          </a:prstGeom>
        </p:spPr>
        <p:txBody>
          <a:bodyPr vert="horz" lIns="93037" tIns="46520" rIns="93037" bIns="465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02599" y="9519062"/>
            <a:ext cx="2985558" cy="501094"/>
          </a:xfrm>
          <a:prstGeom prst="rect">
            <a:avLst/>
          </a:prstGeom>
        </p:spPr>
        <p:txBody>
          <a:bodyPr vert="horz" lIns="93037" tIns="46520" rIns="93037" bIns="46520" rtlCol="0" anchor="b"/>
          <a:lstStyle>
            <a:lvl1pPr algn="r">
              <a:defRPr sz="1200"/>
            </a:lvl1pPr>
          </a:lstStyle>
          <a:p>
            <a:fld id="{5E6E011A-51F3-42BB-8227-B66954A23F6D}" type="slidenum">
              <a:rPr lang="en-US" smtClean="0"/>
              <a:pPr/>
              <a:t>‹#›</a:t>
            </a:fld>
            <a:endParaRPr lang="en-US" dirty="0"/>
          </a:p>
        </p:txBody>
      </p:sp>
    </p:spTree>
    <p:extLst>
      <p:ext uri="{BB962C8B-B14F-4D97-AF65-F5344CB8AC3E}">
        <p14:creationId xmlns:p14="http://schemas.microsoft.com/office/powerpoint/2010/main" val="39412326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a:ea typeface="+mn-ea"/>
        <a:cs typeface="+mn-cs"/>
      </a:defRPr>
    </a:lvl1pPr>
    <a:lvl2pPr marL="457200" algn="l" defTabSz="914400" rtl="0" eaLnBrk="1" latinLnBrk="0" hangingPunct="1">
      <a:defRPr sz="1200" kern="1200">
        <a:solidFill>
          <a:schemeClr val="tx1"/>
        </a:solidFill>
        <a:latin typeface="Arial"/>
        <a:ea typeface="+mn-ea"/>
        <a:cs typeface="+mn-cs"/>
      </a:defRPr>
    </a:lvl2pPr>
    <a:lvl3pPr marL="914400" algn="l" defTabSz="914400" rtl="0" eaLnBrk="1" latinLnBrk="0" hangingPunct="1">
      <a:defRPr sz="1200" kern="1200">
        <a:solidFill>
          <a:schemeClr val="tx1"/>
        </a:solidFill>
        <a:latin typeface="Arial"/>
        <a:ea typeface="+mn-ea"/>
        <a:cs typeface="+mn-cs"/>
      </a:defRPr>
    </a:lvl3pPr>
    <a:lvl4pPr marL="1371600" algn="l" defTabSz="914400" rtl="0" eaLnBrk="1" latinLnBrk="0" hangingPunct="1">
      <a:defRPr sz="1200" kern="1200">
        <a:solidFill>
          <a:schemeClr val="tx1"/>
        </a:solidFill>
        <a:latin typeface="Arial"/>
        <a:ea typeface="+mn-ea"/>
        <a:cs typeface="+mn-cs"/>
      </a:defRPr>
    </a:lvl4pPr>
    <a:lvl5pPr marL="1828800" algn="l" defTabSz="914400" rtl="0" eaLnBrk="1" latinLnBrk="0" hangingPunct="1">
      <a:defRPr sz="1200" kern="1200">
        <a:solidFill>
          <a:schemeClr val="tx1"/>
        </a:solidFill>
        <a:latin typeface="Arial"/>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b="0" i="0" u="none" strike="noStrike" kern="1200" dirty="0">
                <a:solidFill>
                  <a:schemeClr val="tx1"/>
                </a:solidFill>
                <a:effectLst/>
                <a:latin typeface="Arial"/>
                <a:ea typeface="+mn-ea"/>
                <a:cs typeface="+mn-cs"/>
              </a:rPr>
              <a:t>Good afternoon. </a:t>
            </a:r>
          </a:p>
          <a:p>
            <a:endParaRPr lang="en-US" sz="1200" b="0" i="0" u="none" strike="noStrike" kern="1200" dirty="0">
              <a:solidFill>
                <a:schemeClr val="tx1"/>
              </a:solidFill>
              <a:effectLst/>
              <a:latin typeface="Arial"/>
              <a:ea typeface="+mn-ea"/>
              <a:cs typeface="+mn-cs"/>
            </a:endParaRPr>
          </a:p>
          <a:p>
            <a:r>
              <a:rPr lang="en-US" sz="1200" b="0" i="0" u="none" strike="noStrike" kern="1200" dirty="0">
                <a:solidFill>
                  <a:schemeClr val="tx1"/>
                </a:solidFill>
                <a:effectLst/>
                <a:latin typeface="Arial"/>
                <a:ea typeface="+mn-ea"/>
                <a:cs typeface="+mn-cs"/>
              </a:rPr>
              <a:t>Welcome to the CMG impact session </a:t>
            </a:r>
            <a:r>
              <a:rPr lang="en-US" sz="1200" b="1" kern="1200" dirty="0">
                <a:solidFill>
                  <a:schemeClr val="tx1"/>
                </a:solidFill>
                <a:effectLst/>
                <a:latin typeface="Arial"/>
                <a:ea typeface="+mn-ea"/>
                <a:cs typeface="+mn-cs"/>
              </a:rPr>
              <a:t>2L6a  </a:t>
            </a:r>
            <a:r>
              <a:rPr lang="en-US" sz="1200" kern="1200" dirty="0">
                <a:solidFill>
                  <a:schemeClr val="tx1"/>
                </a:solidFill>
                <a:effectLst/>
                <a:latin typeface="Arial"/>
                <a:ea typeface="+mn-ea"/>
                <a:cs typeface="+mn-cs"/>
              </a:rPr>
              <a:t>"</a:t>
            </a:r>
            <a:r>
              <a:rPr lang="en-US" sz="1200" b="1" kern="1200" dirty="0">
                <a:solidFill>
                  <a:schemeClr val="tx1"/>
                </a:solidFill>
                <a:effectLst/>
                <a:latin typeface="Arial"/>
                <a:ea typeface="+mn-ea"/>
                <a:cs typeface="+mn-cs"/>
              </a:rPr>
              <a:t>Adventures with Charge Back and the Value of a Useful Consistent Lie </a:t>
            </a:r>
            <a:r>
              <a:rPr lang="en-US" sz="1200" kern="1200" dirty="0">
                <a:solidFill>
                  <a:schemeClr val="tx1"/>
                </a:solidFill>
                <a:effectLst/>
                <a:latin typeface="Arial"/>
                <a:ea typeface="+mn-ea"/>
                <a:cs typeface="+mn-cs"/>
              </a:rPr>
              <a:t>“. </a:t>
            </a:r>
            <a:r>
              <a:rPr lang="en-US" sz="1200" b="0" i="0" u="none" strike="noStrike" kern="1200" dirty="0">
                <a:solidFill>
                  <a:schemeClr val="tx1"/>
                </a:solidFill>
                <a:effectLst/>
                <a:latin typeface="Arial"/>
                <a:ea typeface="+mn-ea"/>
                <a:cs typeface="+mn-cs"/>
              </a:rPr>
              <a:t>This is a conversation where, u</a:t>
            </a:r>
            <a:r>
              <a:rPr lang="en-US" sz="1200" b="0" i="0" kern="1200" dirty="0">
                <a:solidFill>
                  <a:schemeClr val="tx1"/>
                </a:solidFill>
                <a:effectLst/>
                <a:latin typeface="Arial"/>
                <a:ea typeface="+mn-ea"/>
                <a:cs typeface="+mn-cs"/>
              </a:rPr>
              <a:t>sing a real-world example, we will explore our adventures with an information technology charge back system, and the value of a useful consistent lie.</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Note that a paper was submitted for publication in the CMG Journal.  So look out for that., or come talk to us.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have a booth in the vendor area, and would love to talk to you about this or any of our other presentations.</a:t>
            </a:r>
            <a:endParaRPr lang="en-US" sz="1200" kern="1200" dirty="0">
              <a:solidFill>
                <a:schemeClr val="tx1"/>
              </a:solidFill>
              <a:effectLst/>
              <a:latin typeface="Arial"/>
              <a:ea typeface="+mn-ea"/>
              <a:cs typeface="+mn-cs"/>
            </a:endParaRPr>
          </a:p>
          <a:p>
            <a:endParaRPr lang="en-US" sz="1200" kern="1200" dirty="0">
              <a:solidFill>
                <a:schemeClr val="tx1"/>
              </a:solidFill>
              <a:effectLst/>
              <a:latin typeface="Arial"/>
              <a:ea typeface="+mn-ea"/>
              <a:cs typeface="+mn-cs"/>
            </a:endParaRP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a:t>
            </a:r>
          </a:p>
          <a:p>
            <a:r>
              <a:rPr lang="en-US" sz="1200" kern="1200" dirty="0">
                <a:solidFill>
                  <a:schemeClr val="tx1"/>
                </a:solidFill>
                <a:effectLst/>
                <a:latin typeface="Arial"/>
                <a:ea typeface="+mn-ea"/>
                <a:cs typeface="+mn-cs"/>
              </a:rPr>
              <a:t>Congratulations again on the acceptance of your paper/presentation "</a:t>
            </a:r>
            <a:r>
              <a:rPr lang="en-US" sz="1200" b="1" kern="1200" dirty="0">
                <a:solidFill>
                  <a:schemeClr val="tx1"/>
                </a:solidFill>
                <a:effectLst/>
                <a:latin typeface="Arial"/>
                <a:ea typeface="+mn-ea"/>
                <a:cs typeface="+mn-cs"/>
              </a:rPr>
              <a:t>Adventures with Charge Back and the value of a useful consistent lie</a:t>
            </a:r>
            <a:r>
              <a:rPr lang="en-US" sz="1200" kern="1200" dirty="0">
                <a:solidFill>
                  <a:schemeClr val="tx1"/>
                </a:solidFill>
                <a:effectLst/>
                <a:latin typeface="Arial"/>
                <a:ea typeface="+mn-ea"/>
                <a:cs typeface="+mn-cs"/>
              </a:rPr>
              <a:t>" for the </a:t>
            </a:r>
            <a:r>
              <a:rPr lang="en-US" sz="1200" i="1" kern="1200" dirty="0">
                <a:solidFill>
                  <a:schemeClr val="tx1"/>
                </a:solidFill>
                <a:effectLst/>
                <a:latin typeface="Arial"/>
                <a:ea typeface="+mn-ea"/>
                <a:cs typeface="+mn-cs"/>
              </a:rPr>
              <a:t>CMG imPACt 2017</a:t>
            </a:r>
            <a:r>
              <a:rPr lang="en-US" sz="1200" kern="1200" dirty="0">
                <a:solidFill>
                  <a:schemeClr val="tx1"/>
                </a:solidFill>
                <a:effectLst/>
                <a:latin typeface="Arial"/>
                <a:ea typeface="+mn-ea"/>
                <a:cs typeface="+mn-cs"/>
              </a:rPr>
              <a:t> Conference to be held November 6 - 9, 2017 in New Orleans. </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Author(s):  </a:t>
            </a:r>
            <a:r>
              <a:rPr lang="en-US" sz="1200" b="1" kern="1200" dirty="0">
                <a:solidFill>
                  <a:schemeClr val="tx1"/>
                </a:solidFill>
                <a:effectLst/>
                <a:latin typeface="Arial"/>
                <a:ea typeface="+mn-ea"/>
                <a:cs typeface="+mn-cs"/>
              </a:rPr>
              <a:t>Benjamin Davies </a:t>
            </a:r>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Session Number:  </a:t>
            </a:r>
            <a:r>
              <a:rPr lang="en-US" sz="1200" b="1" kern="1200" dirty="0">
                <a:solidFill>
                  <a:schemeClr val="tx1"/>
                </a:solidFill>
                <a:effectLst/>
                <a:latin typeface="Arial"/>
                <a:ea typeface="+mn-ea"/>
                <a:cs typeface="+mn-cs"/>
              </a:rPr>
              <a:t>2L6a</a:t>
            </a:r>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Subject Area:  </a:t>
            </a:r>
            <a:r>
              <a:rPr lang="en-US" sz="1200" b="1" kern="1200" dirty="0">
                <a:solidFill>
                  <a:schemeClr val="tx1"/>
                </a:solidFill>
                <a:effectLst/>
                <a:latin typeface="Arial"/>
                <a:ea typeface="+mn-ea"/>
                <a:cs typeface="+mn-cs"/>
              </a:rPr>
              <a:t>CAP</a:t>
            </a:r>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Session Date and Time: </a:t>
            </a:r>
            <a:r>
              <a:rPr lang="en-US" sz="1200" b="1" kern="1200" dirty="0">
                <a:solidFill>
                  <a:schemeClr val="tx1"/>
                </a:solidFill>
                <a:effectLst/>
                <a:latin typeface="Arial"/>
                <a:ea typeface="+mn-ea"/>
                <a:cs typeface="+mn-cs"/>
              </a:rPr>
              <a:t>11/7/2017, 2:30 PM-2:45 PM</a:t>
            </a:r>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Room Assignment: </a:t>
            </a:r>
            <a:r>
              <a:rPr lang="en-US" sz="1200" b="1" kern="1200" dirty="0">
                <a:solidFill>
                  <a:schemeClr val="tx1"/>
                </a:solidFill>
                <a:effectLst/>
                <a:latin typeface="Arial"/>
                <a:ea typeface="+mn-ea"/>
                <a:cs typeface="+mn-cs"/>
              </a:rPr>
              <a:t>Feliciana West</a:t>
            </a:r>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 </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a:t>
            </a:r>
          </a:p>
          <a:p>
            <a:r>
              <a:rPr lang="en-US" sz="1200" kern="1200" dirty="0">
                <a:solidFill>
                  <a:schemeClr val="tx1"/>
                </a:solidFill>
                <a:effectLst/>
                <a:latin typeface="Arial"/>
                <a:ea typeface="+mn-ea"/>
                <a:cs typeface="+mn-cs"/>
              </a:rPr>
              <a:t>https://www2.eventsxd.com/event/3865/cmgimpact2017/sessions</a:t>
            </a:r>
          </a:p>
          <a:p>
            <a:r>
              <a:rPr lang="en-US" sz="1200" b="0" i="0" kern="1200" cap="all" dirty="0">
                <a:solidFill>
                  <a:schemeClr val="tx1"/>
                </a:solidFill>
                <a:effectLst/>
                <a:latin typeface="Arial"/>
                <a:ea typeface="+mn-ea"/>
                <a:cs typeface="+mn-cs"/>
              </a:rPr>
              <a:t>ADVENTURES WITH CHARGE BACK AND THE VALUE OF A USEFUL CONSISTENT LIE</a:t>
            </a:r>
          </a:p>
          <a:p>
            <a:r>
              <a:rPr lang="en-US" sz="1200" b="1" i="0" kern="1200" dirty="0">
                <a:solidFill>
                  <a:schemeClr val="tx1"/>
                </a:solidFill>
                <a:effectLst/>
                <a:latin typeface="Arial"/>
                <a:ea typeface="+mn-ea"/>
                <a:cs typeface="+mn-cs"/>
              </a:rPr>
              <a:t>Tuesday, November 07 - 02:30PM to 02:45PM</a:t>
            </a:r>
          </a:p>
          <a:p>
            <a:r>
              <a:rPr lang="en-US" sz="1200" b="0" i="0" kern="1200" dirty="0">
                <a:solidFill>
                  <a:schemeClr val="tx1"/>
                </a:solidFill>
                <a:effectLst/>
                <a:latin typeface="Arial"/>
                <a:ea typeface="+mn-ea"/>
                <a:cs typeface="+mn-cs"/>
              </a:rPr>
              <a:t>Ben Davies</a:t>
            </a:r>
          </a:p>
          <a:p>
            <a:r>
              <a:rPr lang="en-US" sz="1200" b="0" i="0" kern="1200" dirty="0">
                <a:solidFill>
                  <a:schemeClr val="tx1"/>
                </a:solidFill>
                <a:effectLst/>
                <a:latin typeface="Arial"/>
                <a:ea typeface="+mn-ea"/>
                <a:cs typeface="+mn-cs"/>
              </a:rPr>
              <a:t>This is a summary of our adventures with chargeback, and the value of "useful consistent lies". Let's start with stating that change back is easy. Trivial even. It is simple math. What is your recovery target divided by the number of items expected to be 'sold'. There you have it. That is it. You are done. So what is a useful consistent lie, and what is its value?? Well it is everything around you and how you understand it. When your understanding is sufficient for the conversation, you use that understanding, that useful consistent lie, within the conversation, and the value of the useful consistent lie is that the conversation can now be conducted with a reasonable degree of mutual understanding. Like this. What time is it, right now? Whatever your answer, it is not the most correct to the exclusion of all others, answer. It IS a useful consistent lie. The time may be 12:18 in the afternoon by my digital watch but you may have said it is quarter after noon, lunchtime, mid day, or any other of a host of answers. If you wish the most correct answer you should ask a physicists and set aside a weekend for the nuance of the 'right answer'. So how do these ideas fit together? In a 15 minute session we attempt to explain that. At the end we expect that you realize charge back is easy except for the people. But you should try it anyway.</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1</a:t>
            </a:fld>
            <a:endParaRPr lang="en-US" dirty="0"/>
          </a:p>
        </p:txBody>
      </p:sp>
    </p:spTree>
    <p:extLst>
      <p:ext uri="{BB962C8B-B14F-4D97-AF65-F5344CB8AC3E}">
        <p14:creationId xmlns:p14="http://schemas.microsoft.com/office/powerpoint/2010/main" val="419945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a:ea typeface="+mn-ea"/>
                <a:cs typeface="+mn-cs"/>
              </a:rPr>
              <a:t>What is a useful consistent lie, and what is its value?? Well it is everything around you and how you understand it. When your understanding is sufficient for a conversation, you use that understanding, </a:t>
            </a:r>
            <a:r>
              <a:rPr lang="en-US" sz="1200" b="1" kern="1200" dirty="0">
                <a:solidFill>
                  <a:schemeClr val="tx1"/>
                </a:solidFill>
                <a:effectLst/>
                <a:latin typeface="Arial"/>
                <a:ea typeface="+mn-ea"/>
                <a:cs typeface="+mn-cs"/>
              </a:rPr>
              <a:t>that is the useful consistent lie</a:t>
            </a:r>
            <a:r>
              <a:rPr lang="en-US" sz="1200" kern="1200" dirty="0">
                <a:solidFill>
                  <a:schemeClr val="tx1"/>
                </a:solidFill>
                <a:effectLst/>
                <a:latin typeface="Arial"/>
                <a:ea typeface="+mn-ea"/>
                <a:cs typeface="+mn-cs"/>
              </a:rPr>
              <a:t>, and the value of the useful consistent lie is that the conversation can now be conducted with a reasonable degree of mutual understanding. </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For example, what time is it, right now? Whatever your answer, it is not the most correct answer. It IS a useful consistent lie. The time may be 12:18 in the afternoon by my digital watch, but you may have said it is quarter after noon, lunchtime, mid-day, or any other of a host of answers. </a:t>
            </a:r>
            <a:r>
              <a:rPr lang="en-US" sz="1200" b="1" kern="1200" dirty="0">
                <a:solidFill>
                  <a:schemeClr val="tx1"/>
                </a:solidFill>
                <a:effectLst/>
                <a:latin typeface="Arial"/>
                <a:ea typeface="+mn-ea"/>
                <a:cs typeface="+mn-cs"/>
              </a:rPr>
              <a:t>To the extent that your understanding moves the conversation along, it is a useful consistent lie.</a:t>
            </a:r>
            <a:r>
              <a:rPr lang="en-US" sz="1200" kern="1200" dirty="0">
                <a:solidFill>
                  <a:schemeClr val="tx1"/>
                </a:solidFill>
                <a:effectLst/>
                <a:latin typeface="Arial"/>
                <a:ea typeface="+mn-ea"/>
                <a:cs typeface="+mn-cs"/>
              </a:rPr>
              <a:t> If you wish the most correct answer, you should ask a physicist and set aside a weekend for the nuance of the ‘truth’. The value of the useful consistent lie is the conversation can happen with this ‘good enough’, mutual understanding. The closer you look, the more you realize the ‘truth’ is an expensive illusion.  Useful consistent lies are all around you.</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When the mutual understanding breaks down, then a new, “more correct”, useful consistent lie is needed.</a:t>
            </a:r>
          </a:p>
          <a:p>
            <a:r>
              <a:rPr lang="en-US" sz="1200" kern="1200" dirty="0">
                <a:solidFill>
                  <a:schemeClr val="tx1"/>
                </a:solidFill>
                <a:effectLst/>
                <a:latin typeface="Arial"/>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10</a:t>
            </a:fld>
            <a:endParaRPr lang="en-US" dirty="0"/>
          </a:p>
        </p:txBody>
      </p:sp>
    </p:spTree>
    <p:extLst>
      <p:ext uri="{BB962C8B-B14F-4D97-AF65-F5344CB8AC3E}">
        <p14:creationId xmlns:p14="http://schemas.microsoft.com/office/powerpoint/2010/main" val="16818031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a:ea typeface="+mn-ea"/>
                <a:cs typeface="+mn-cs"/>
              </a:rPr>
              <a:t>The following example of charge back of information technology goods and services is set up the same way. Instead of desks, phones, desktop computers, and people, as the line items we use servers, storage, and memory.</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In this example, we have a recovery goal was 500 million and we have some twelve thousand devices. In this case our cost for a server was 27 thousand dollars.</a:t>
            </a:r>
          </a:p>
          <a:p>
            <a:endParaRPr lang="en-US" dirty="0"/>
          </a:p>
          <a:p>
            <a:r>
              <a:rPr lang="en-US" sz="1200" kern="1200" dirty="0">
                <a:solidFill>
                  <a:schemeClr val="tx1"/>
                </a:solidFill>
                <a:effectLst/>
                <a:latin typeface="Arial"/>
                <a:ea typeface="+mn-ea"/>
                <a:cs typeface="+mn-cs"/>
              </a:rPr>
              <a:t>While the numbers are bigger, the method is still the same</a:t>
            </a:r>
          </a:p>
          <a:p>
            <a:r>
              <a:rPr lang="en-US" sz="1200" kern="1200" dirty="0">
                <a:solidFill>
                  <a:schemeClr val="tx1"/>
                </a:solidFill>
                <a:effectLst/>
                <a:latin typeface="Arial"/>
                <a:ea typeface="+mn-ea"/>
                <a:cs typeface="+mn-cs"/>
              </a:rPr>
              <a:t> </a:t>
            </a:r>
          </a:p>
          <a:p>
            <a:endParaRPr lang="en-US" dirty="0"/>
          </a:p>
          <a:p>
            <a:r>
              <a:rPr lang="en-US" b="1" dirty="0"/>
              <a:t>The cost column IS the useful consistent lie for this model</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11</a:t>
            </a:fld>
            <a:endParaRPr lang="en-US" dirty="0"/>
          </a:p>
        </p:txBody>
      </p:sp>
    </p:spTree>
    <p:extLst>
      <p:ext uri="{BB962C8B-B14F-4D97-AF65-F5344CB8AC3E}">
        <p14:creationId xmlns:p14="http://schemas.microsoft.com/office/powerpoint/2010/main" val="3935754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a:ea typeface="+mn-ea"/>
                <a:cs typeface="+mn-cs"/>
              </a:rPr>
              <a:t>In summary.. </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Here is the trick of doing charge back: </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Charge back is all about changing behavior.  The model should be consistent, transparent, and be well understood</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Define the recovery target.</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Then find helpful items to charge back on.</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Create enough line items to be useful to the business to control their costs, but not so many that it is impossible to select.</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Recognize that the COST of goods sold conversation has no place in the PRICING of the items conversation.</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Know that the </a:t>
            </a:r>
            <a:r>
              <a:rPr lang="en-US" sz="1200" b="1" kern="1200" dirty="0">
                <a:solidFill>
                  <a:schemeClr val="tx1"/>
                </a:solidFill>
                <a:effectLst/>
                <a:latin typeface="Arial"/>
                <a:ea typeface="+mn-ea"/>
                <a:cs typeface="+mn-cs"/>
              </a:rPr>
              <a:t>pricing of line items is a useful consistent lie</a:t>
            </a:r>
            <a:r>
              <a:rPr lang="en-US" sz="1200" kern="1200" dirty="0">
                <a:solidFill>
                  <a:schemeClr val="tx1"/>
                </a:solidFill>
                <a:effectLst/>
                <a:latin typeface="Arial"/>
                <a:ea typeface="+mn-ea"/>
                <a:cs typeface="+mn-cs"/>
              </a:rPr>
              <a:t>, and has nothing to do with the cost to produce.</a:t>
            </a:r>
          </a:p>
          <a:p>
            <a:endParaRPr lang="en-US" sz="1200" kern="1200" dirty="0">
              <a:solidFill>
                <a:schemeClr val="tx1"/>
              </a:solidFill>
              <a:effectLst/>
              <a:latin typeface="Arial"/>
              <a:ea typeface="+mn-ea"/>
              <a:cs typeface="+mn-cs"/>
            </a:endParaRPr>
          </a:p>
          <a:p>
            <a:r>
              <a:rPr lang="en-US" sz="1200" b="1" kern="1200" dirty="0">
                <a:solidFill>
                  <a:schemeClr val="tx1"/>
                </a:solidFill>
                <a:effectLst/>
                <a:latin typeface="Arial"/>
                <a:ea typeface="+mn-ea"/>
                <a:cs typeface="+mn-cs"/>
              </a:rPr>
              <a:t>The call to action is for you to evaluate making a charge back model.  </a:t>
            </a:r>
            <a:r>
              <a:rPr lang="en-US" sz="1200" kern="1200" dirty="0">
                <a:solidFill>
                  <a:schemeClr val="tx1"/>
                </a:solidFill>
                <a:effectLst/>
                <a:latin typeface="Arial"/>
                <a:ea typeface="+mn-ea"/>
                <a:cs typeface="+mn-cs"/>
              </a:rPr>
              <a:t>It is easier than you think – except for the people.</a:t>
            </a:r>
          </a:p>
          <a:p>
            <a:endParaRPr lang="en-US" sz="1200" kern="1200" dirty="0">
              <a:solidFill>
                <a:schemeClr val="tx1"/>
              </a:solidFill>
              <a:effectLst/>
              <a:latin typeface="Arial"/>
              <a:ea typeface="+mn-ea"/>
              <a:cs typeface="+mn-cs"/>
            </a:endParaRPr>
          </a:p>
          <a:p>
            <a:r>
              <a:rPr lang="en-US" sz="1200" b="1" kern="1200" dirty="0">
                <a:solidFill>
                  <a:schemeClr val="tx1"/>
                </a:solidFill>
                <a:effectLst/>
                <a:latin typeface="Arial"/>
                <a:ea typeface="+mn-ea"/>
                <a:cs typeface="+mn-cs"/>
              </a:rPr>
              <a:t>Know that Movìri is available to help.</a:t>
            </a:r>
          </a:p>
        </p:txBody>
      </p:sp>
      <p:sp>
        <p:nvSpPr>
          <p:cNvPr id="4" name="Slide Number Placeholder 3"/>
          <p:cNvSpPr>
            <a:spLocks noGrp="1"/>
          </p:cNvSpPr>
          <p:nvPr>
            <p:ph type="sldNum" sz="quarter" idx="10"/>
          </p:nvPr>
        </p:nvSpPr>
        <p:spPr/>
        <p:txBody>
          <a:bodyPr/>
          <a:lstStyle/>
          <a:p>
            <a:fld id="{5E6E011A-51F3-42BB-8227-B66954A23F6D}" type="slidenum">
              <a:rPr lang="en-US" smtClean="0"/>
              <a:pPr/>
              <a:t>12</a:t>
            </a:fld>
            <a:endParaRPr lang="en-US" dirty="0"/>
          </a:p>
        </p:txBody>
      </p:sp>
    </p:spTree>
    <p:extLst>
      <p:ext uri="{BB962C8B-B14F-4D97-AF65-F5344CB8AC3E}">
        <p14:creationId xmlns:p14="http://schemas.microsoft.com/office/powerpoint/2010/main" val="4090275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6E011A-51F3-42BB-8227-B66954A23F6D}" type="slidenum">
              <a:rPr lang="en-US" smtClean="0"/>
              <a:pPr/>
              <a:t>13</a:t>
            </a:fld>
            <a:endParaRPr lang="en-US" dirty="0"/>
          </a:p>
        </p:txBody>
      </p:sp>
    </p:spTree>
    <p:extLst>
      <p:ext uri="{BB962C8B-B14F-4D97-AF65-F5344CB8AC3E}">
        <p14:creationId xmlns:p14="http://schemas.microsoft.com/office/powerpoint/2010/main" val="1387400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In the next few minutes we will discuss that information tehnology charge back is easy... Except for the people.</a:t>
            </a:r>
          </a:p>
          <a:p>
            <a:endParaRPr lang="it-IT" dirty="0"/>
          </a:p>
          <a:p>
            <a:r>
              <a:rPr lang="it-IT" dirty="0"/>
              <a:t>Then show some quick examples of charge back formulas</a:t>
            </a:r>
          </a:p>
          <a:p>
            <a:endParaRPr lang="it-IT" dirty="0"/>
          </a:p>
          <a:p>
            <a:r>
              <a:rPr lang="it-IT" dirty="0"/>
              <a:t>Clarify that most of the confusion / resistance comes from a misunderstanding</a:t>
            </a:r>
          </a:p>
          <a:p>
            <a:endParaRPr lang="it-IT" dirty="0"/>
          </a:p>
          <a:p>
            <a:r>
              <a:rPr lang="it-IT" dirty="0"/>
              <a:t>Introduce a useful consistent lie</a:t>
            </a:r>
          </a:p>
          <a:p>
            <a:endParaRPr lang="it-IT" dirty="0"/>
          </a:p>
          <a:p>
            <a:r>
              <a:rPr lang="it-IT" dirty="0"/>
              <a:t>We will finish with a summary and a call to action</a:t>
            </a:r>
          </a:p>
        </p:txBody>
      </p:sp>
      <p:sp>
        <p:nvSpPr>
          <p:cNvPr id="4" name="Segnaposto numero diapositiva 3"/>
          <p:cNvSpPr>
            <a:spLocks noGrp="1"/>
          </p:cNvSpPr>
          <p:nvPr>
            <p:ph type="sldNum" sz="quarter" idx="10"/>
          </p:nvPr>
        </p:nvSpPr>
        <p:spPr/>
        <p:txBody>
          <a:bodyPr/>
          <a:lstStyle/>
          <a:p>
            <a:fld id="{5E6E011A-51F3-42BB-8227-B66954A23F6D}" type="slidenum">
              <a:rPr lang="en-US" smtClean="0"/>
              <a:pPr/>
              <a:t>2</a:t>
            </a:fld>
            <a:endParaRPr lang="en-US" dirty="0"/>
          </a:p>
        </p:txBody>
      </p:sp>
    </p:spTree>
    <p:extLst>
      <p:ext uri="{BB962C8B-B14F-4D97-AF65-F5344CB8AC3E}">
        <p14:creationId xmlns:p14="http://schemas.microsoft.com/office/powerpoint/2010/main" val="3910791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Charge back has nothing to do with finance and everything to do with driving behavior.</a:t>
            </a:r>
          </a:p>
          <a:p>
            <a:endParaRPr lang="en-US" dirty="0"/>
          </a:p>
          <a:p>
            <a:r>
              <a:rPr lang="en-US" dirty="0"/>
              <a:t>Consumers, faced with choices between server types, memory and storage amounts, at a price, are able to select appropriate technology for a purpose, and minimize expense.</a:t>
            </a:r>
          </a:p>
          <a:p>
            <a:endParaRPr lang="en-US" dirty="0"/>
          </a:p>
          <a:p>
            <a:r>
              <a:rPr lang="en-US" dirty="0"/>
              <a:t>Manipulating prices can drive behavior.  Driving behavior is the purpose of a charge back system.</a:t>
            </a:r>
          </a:p>
          <a:p>
            <a:endParaRPr lang="en-US" dirty="0"/>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3</a:t>
            </a:fld>
            <a:endParaRPr lang="en-US" dirty="0"/>
          </a:p>
        </p:txBody>
      </p:sp>
    </p:spTree>
    <p:extLst>
      <p:ext uri="{BB962C8B-B14F-4D97-AF65-F5344CB8AC3E}">
        <p14:creationId xmlns:p14="http://schemas.microsoft.com/office/powerpoint/2010/main" val="1917589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information technology charge back is easy.  </a:t>
            </a:r>
          </a:p>
          <a:p>
            <a:r>
              <a:rPr lang="en-US" dirty="0"/>
              <a:t>At its most basic, you</a:t>
            </a:r>
          </a:p>
          <a:p>
            <a:r>
              <a:rPr lang="en-US" dirty="0"/>
              <a:t>	pick a recovery target</a:t>
            </a:r>
          </a:p>
          <a:p>
            <a:r>
              <a:rPr lang="en-US" dirty="0"/>
              <a:t>	pick items that will be used to recover </a:t>
            </a:r>
          </a:p>
          <a:p>
            <a:r>
              <a:rPr lang="en-US" dirty="0"/>
              <a:t>	pick a price based on the number of items expected to be sold</a:t>
            </a:r>
          </a:p>
          <a:p>
            <a:endParaRPr lang="en-US" dirty="0"/>
          </a:p>
          <a:p>
            <a:r>
              <a:rPr lang="en-US" dirty="0"/>
              <a:t>As a formula you get something like this.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Recovery target =  </a:t>
            </a:r>
            <a:r>
              <a:rPr lang="en-US" sz="1200" b="0" i="0" kern="1200" dirty="0">
                <a:solidFill>
                  <a:schemeClr val="tx1"/>
                </a:solidFill>
                <a:effectLst/>
                <a:latin typeface="Arial"/>
                <a:ea typeface="+mn-ea"/>
                <a:cs typeface="+mn-cs"/>
              </a:rPr>
              <a:t>∑</a:t>
            </a:r>
            <a:r>
              <a:rPr lang="en-US" dirty="0"/>
              <a:t> (Line Item * Line Item Price)</a:t>
            </a:r>
          </a:p>
          <a:p>
            <a:endParaRPr lang="en-US" dirty="0"/>
          </a:p>
          <a:p>
            <a:r>
              <a:rPr lang="en-US" dirty="0"/>
              <a:t>The goal of any charge back system is to determine a recovery target then determine prices of the items for ‘sale’ to achieve the recovery goal.</a:t>
            </a:r>
          </a:p>
          <a:p>
            <a:endParaRPr lang="en-US" dirty="0"/>
          </a:p>
          <a:p>
            <a:endParaRPr lang="en-US" dirty="0"/>
          </a:p>
          <a:p>
            <a:r>
              <a:rPr lang="en-US" dirty="0"/>
              <a:t>The hard part is the people. Which we will get to in a minute.</a:t>
            </a:r>
          </a:p>
          <a:p>
            <a:endParaRPr lang="en-US" dirty="0"/>
          </a:p>
          <a:p>
            <a:endParaRPr lang="en-US" dirty="0"/>
          </a:p>
          <a:p>
            <a:endParaRPr lang="en-US" dirty="0"/>
          </a:p>
          <a:p>
            <a:endParaRPr lang="en-US" dirty="0"/>
          </a:p>
          <a:p>
            <a:r>
              <a:rPr 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4</a:t>
            </a:fld>
            <a:endParaRPr lang="en-US" dirty="0"/>
          </a:p>
        </p:txBody>
      </p:sp>
    </p:spTree>
    <p:extLst>
      <p:ext uri="{BB962C8B-B14F-4D97-AF65-F5344CB8AC3E}">
        <p14:creationId xmlns:p14="http://schemas.microsoft.com/office/powerpoint/2010/main" val="728666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a:ea typeface="+mn-ea"/>
                <a:cs typeface="+mn-cs"/>
              </a:rPr>
              <a:t>The charge back mission is to recover one million dollars spent on information technology, and for data I have the counts of: employees, phones, cell phones, desks, offices, desktop computers, etc. to choose from. After some conversation of which are appropriate proxies for a charge back, the consensus is to charge by Employee then each group pays for their number of employees.</a:t>
            </a:r>
          </a:p>
          <a:p>
            <a:r>
              <a:rPr lang="en-US" sz="1200" kern="1200" dirty="0">
                <a:solidFill>
                  <a:schemeClr val="tx1"/>
                </a:solidFill>
                <a:effectLst/>
                <a:latin typeface="Arial"/>
                <a:ea typeface="+mn-ea"/>
                <a:cs typeface="+mn-cs"/>
              </a:rPr>
              <a:t> </a:t>
            </a:r>
          </a:p>
          <a:p>
            <a:r>
              <a:rPr lang="en-US" sz="1200" kern="1200" dirty="0">
                <a:solidFill>
                  <a:schemeClr val="tx1"/>
                </a:solidFill>
                <a:effectLst/>
                <a:latin typeface="Arial"/>
                <a:ea typeface="+mn-ea"/>
                <a:cs typeface="+mn-cs"/>
              </a:rPr>
              <a:t>If there are 125 employees, $1,000,000/125 = $8,000 per employee.</a:t>
            </a:r>
          </a:p>
          <a:p>
            <a:r>
              <a:rPr lang="en-US" sz="1200" kern="1200" dirty="0">
                <a:solidFill>
                  <a:schemeClr val="tx1"/>
                </a:solidFill>
                <a:effectLst/>
                <a:latin typeface="Arial"/>
                <a:ea typeface="+mn-ea"/>
                <a:cs typeface="+mn-cs"/>
              </a:rPr>
              <a:t> </a:t>
            </a:r>
          </a:p>
          <a:p>
            <a:r>
              <a:rPr lang="en-US" sz="1200" b="1" kern="1200" dirty="0">
                <a:solidFill>
                  <a:schemeClr val="tx1"/>
                </a:solidFill>
                <a:effectLst/>
                <a:latin typeface="Arial"/>
                <a:ea typeface="+mn-ea"/>
                <a:cs typeface="+mn-cs"/>
              </a:rPr>
              <a:t>This solution is consistent, transparent, and understandable. </a:t>
            </a:r>
            <a:r>
              <a:rPr lang="en-US" sz="1200" kern="1200" dirty="0">
                <a:solidFill>
                  <a:schemeClr val="tx1"/>
                </a:solidFill>
                <a:effectLst/>
                <a:latin typeface="Arial"/>
                <a:ea typeface="+mn-ea"/>
                <a:cs typeface="+mn-cs"/>
              </a:rPr>
              <a:t>There is no expectation that each employee actually costs that amount, but it is understood that it is a ‘good enough’ answer. </a:t>
            </a:r>
            <a:r>
              <a:rPr lang="en-US" sz="1200" b="1" kern="1200" dirty="0">
                <a:solidFill>
                  <a:schemeClr val="tx1"/>
                </a:solidFill>
                <a:effectLst/>
                <a:latin typeface="Arial"/>
                <a:ea typeface="+mn-ea"/>
                <a:cs typeface="+mn-cs"/>
              </a:rPr>
              <a:t>There are consistent perspectives on the useful consistent lie that each person costs $8,000</a:t>
            </a:r>
            <a:r>
              <a:rPr lang="en-US" sz="1200" kern="1200" dirty="0">
                <a:solidFill>
                  <a:schemeClr val="tx1"/>
                </a:solidFill>
                <a:effectLst/>
                <a:latin typeface="Arial"/>
                <a:ea typeface="+mn-ea"/>
                <a:cs typeface="+mn-cs"/>
              </a:rPr>
              <a:t>, and with this, the recovery amount will be collected. Mission accomplished.</a:t>
            </a:r>
          </a:p>
          <a:p>
            <a:endParaRPr lang="en-US" sz="1200" kern="1200" dirty="0">
              <a:solidFill>
                <a:schemeClr val="tx1"/>
              </a:solidFill>
              <a:effectLst/>
              <a:latin typeface="Arial"/>
              <a:ea typeface="+mn-ea"/>
              <a:cs typeface="+mn-cs"/>
            </a:endParaRPr>
          </a:p>
          <a:p>
            <a:r>
              <a:rPr lang="en-US" sz="1200" kern="1200" dirty="0">
                <a:solidFill>
                  <a:schemeClr val="tx1"/>
                </a:solidFill>
                <a:effectLst/>
                <a:latin typeface="Arial"/>
                <a:ea typeface="+mn-ea"/>
                <a:cs typeface="+mn-cs"/>
              </a:rPr>
              <a:t>Until… Some VP decided that he is paying too much, and insists the model change…</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5</a:t>
            </a:fld>
            <a:endParaRPr lang="en-US" dirty="0"/>
          </a:p>
        </p:txBody>
      </p:sp>
    </p:spTree>
    <p:extLst>
      <p:ext uri="{BB962C8B-B14F-4D97-AF65-F5344CB8AC3E}">
        <p14:creationId xmlns:p14="http://schemas.microsoft.com/office/powerpoint/2010/main" val="1246252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comes up with this slightly more complex model.</a:t>
            </a:r>
          </a:p>
          <a:p>
            <a:endParaRPr lang="en-US" dirty="0"/>
          </a:p>
          <a:p>
            <a:r>
              <a:rPr lang="en-US" dirty="0"/>
              <a:t>Note the recovery target remains at one million dollars. And each person now only costs $3,200.  However, now there are other things that get charged for.</a:t>
            </a:r>
          </a:p>
          <a:p>
            <a:endParaRPr lang="en-US" dirty="0"/>
          </a:p>
          <a:p>
            <a:r>
              <a:rPr lang="en-US" dirty="0"/>
              <a:t>Our VP is happy that his people only cost  $5,600 or so. </a:t>
            </a:r>
          </a:p>
          <a:p>
            <a:endParaRPr lang="en-US" dirty="0"/>
          </a:p>
          <a:p>
            <a:r>
              <a:rPr lang="en-US" b="1" dirty="0"/>
              <a:t>To the extend that this is </a:t>
            </a:r>
            <a:r>
              <a:rPr lang="en-US" sz="1200" b="1" kern="1200" dirty="0">
                <a:solidFill>
                  <a:schemeClr val="tx1"/>
                </a:solidFill>
                <a:effectLst/>
                <a:latin typeface="Arial"/>
                <a:ea typeface="+mn-ea"/>
                <a:cs typeface="+mn-cs"/>
              </a:rPr>
              <a:t>consistent, transparent, and understandable, the prices for each line item is the useful consistent lie.</a:t>
            </a:r>
            <a:endParaRPr lang="en-US" b="1" dirty="0"/>
          </a:p>
          <a:p>
            <a:endParaRPr lang="en-US" dirty="0"/>
          </a:p>
          <a:p>
            <a:r>
              <a:rPr lang="en-US" dirty="0"/>
              <a:t>There is a lot of information to unpack here.  We start to do that in the white paper in the CMG Proceedings</a:t>
            </a:r>
          </a:p>
        </p:txBody>
      </p:sp>
      <p:sp>
        <p:nvSpPr>
          <p:cNvPr id="4" name="Slide Number Placeholder 3"/>
          <p:cNvSpPr>
            <a:spLocks noGrp="1"/>
          </p:cNvSpPr>
          <p:nvPr>
            <p:ph type="sldNum" sz="quarter" idx="10"/>
          </p:nvPr>
        </p:nvSpPr>
        <p:spPr/>
        <p:txBody>
          <a:bodyPr/>
          <a:lstStyle/>
          <a:p>
            <a:fld id="{5E6E011A-51F3-42BB-8227-B66954A23F6D}" type="slidenum">
              <a:rPr lang="en-US" smtClean="0"/>
              <a:pPr/>
              <a:t>6</a:t>
            </a:fld>
            <a:endParaRPr lang="en-US" dirty="0"/>
          </a:p>
        </p:txBody>
      </p:sp>
    </p:spTree>
    <p:extLst>
      <p:ext uri="{BB962C8B-B14F-4D97-AF65-F5344CB8AC3E}">
        <p14:creationId xmlns:p14="http://schemas.microsoft.com/office/powerpoint/2010/main" val="1252766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people part is usually smart technical people.  They have a hard time when you ‘sell’ a server for $27,000 when they KNOW it only cost seven thousand dollars to put in the rack.</a:t>
            </a:r>
          </a:p>
          <a:p>
            <a:endParaRPr lang="en-US" dirty="0"/>
          </a:p>
          <a:p>
            <a:r>
              <a:rPr lang="en-US" dirty="0"/>
              <a:t>Most of these conversations center around the notion that you have to know what all the stuff costs, then sell/ charge only that to your customers.</a:t>
            </a:r>
          </a:p>
          <a:p>
            <a:endParaRPr lang="en-US" dirty="0"/>
          </a:p>
          <a:p>
            <a:r>
              <a:rPr lang="en-US" dirty="0"/>
              <a:t>This is a useful conversation to know how to make items you offer less expensive by finding inefficiencies.  But this is not the charge back pricing conversation</a:t>
            </a:r>
          </a:p>
          <a:p>
            <a:endParaRPr lang="en-US" dirty="0"/>
          </a:p>
          <a:p>
            <a:r>
              <a:rPr lang="en-US" dirty="0"/>
              <a:t>This conversation is called the “Cost of Goods Sold” conversation.</a:t>
            </a:r>
          </a:p>
          <a:p>
            <a:endParaRPr lang="en-US" dirty="0"/>
          </a:p>
          <a:p>
            <a:r>
              <a:rPr lang="en-US" dirty="0"/>
              <a:t>This is the basis of a misunderstanding.</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7</a:t>
            </a:fld>
            <a:endParaRPr lang="en-US" dirty="0"/>
          </a:p>
        </p:txBody>
      </p:sp>
    </p:spTree>
    <p:extLst>
      <p:ext uri="{BB962C8B-B14F-4D97-AF65-F5344CB8AC3E}">
        <p14:creationId xmlns:p14="http://schemas.microsoft.com/office/powerpoint/2010/main" val="1803875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misunderstanding comes from the two different ideas</a:t>
            </a:r>
          </a:p>
          <a:p>
            <a:endParaRPr lang="en-US" dirty="0"/>
          </a:p>
          <a:p>
            <a:r>
              <a:rPr lang="en-US" dirty="0"/>
              <a:t>One is “Cost of Good Sold” the other is “Charge Back Price”</a:t>
            </a:r>
          </a:p>
          <a:p>
            <a:endParaRPr lang="en-US" dirty="0"/>
          </a:p>
        </p:txBody>
      </p:sp>
      <p:sp>
        <p:nvSpPr>
          <p:cNvPr id="4" name="Slide Number Placeholder 3"/>
          <p:cNvSpPr>
            <a:spLocks noGrp="1"/>
          </p:cNvSpPr>
          <p:nvPr>
            <p:ph type="sldNum" sz="quarter" idx="10"/>
          </p:nvPr>
        </p:nvSpPr>
        <p:spPr/>
        <p:txBody>
          <a:bodyPr/>
          <a:lstStyle/>
          <a:p>
            <a:fld id="{5E6E011A-51F3-42BB-8227-B66954A23F6D}" type="slidenum">
              <a:rPr lang="en-US" smtClean="0"/>
              <a:pPr/>
              <a:t>8</a:t>
            </a:fld>
            <a:endParaRPr lang="en-US" dirty="0"/>
          </a:p>
        </p:txBody>
      </p:sp>
    </p:spTree>
    <p:extLst>
      <p:ext uri="{BB962C8B-B14F-4D97-AF65-F5344CB8AC3E}">
        <p14:creationId xmlns:p14="http://schemas.microsoft.com/office/powerpoint/2010/main" val="3514898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mitigate the misunderstanding</a:t>
            </a:r>
          </a:p>
          <a:p>
            <a:endParaRPr lang="en-US" dirty="0"/>
          </a:p>
          <a:p>
            <a:r>
              <a:rPr lang="en-US" dirty="0"/>
              <a:t>First we point out the difference between “Cost of Goods Sold” conversation and the “Cost Recovery Target” conversation</a:t>
            </a:r>
          </a:p>
          <a:p>
            <a:endParaRPr lang="en-US" dirty="0"/>
          </a:p>
          <a:p>
            <a:r>
              <a:rPr lang="en-US" dirty="0"/>
              <a:t>The line items are understood to include other things needed to deliver that service. and the more expense that is included, the more expensive the items become.</a:t>
            </a:r>
          </a:p>
          <a:p>
            <a:endParaRPr lang="en-US" dirty="0"/>
          </a:p>
          <a:p>
            <a:r>
              <a:rPr lang="en-US" dirty="0"/>
              <a:t>This is sufficient to clear up most of the misunderstanding.</a:t>
            </a:r>
          </a:p>
          <a:p>
            <a:endParaRPr lang="en-US" dirty="0"/>
          </a:p>
          <a:p>
            <a:r>
              <a:rPr lang="en-US" dirty="0"/>
              <a:t>The next step is to explain the “Useful Consistent Lie”</a:t>
            </a:r>
          </a:p>
        </p:txBody>
      </p:sp>
      <p:sp>
        <p:nvSpPr>
          <p:cNvPr id="4" name="Slide Number Placeholder 3"/>
          <p:cNvSpPr>
            <a:spLocks noGrp="1"/>
          </p:cNvSpPr>
          <p:nvPr>
            <p:ph type="sldNum" sz="quarter" idx="10"/>
          </p:nvPr>
        </p:nvSpPr>
        <p:spPr/>
        <p:txBody>
          <a:bodyPr/>
          <a:lstStyle/>
          <a:p>
            <a:fld id="{5E6E011A-51F3-42BB-8227-B66954A23F6D}" type="slidenum">
              <a:rPr lang="en-US" smtClean="0"/>
              <a:pPr/>
              <a:t>9</a:t>
            </a:fld>
            <a:endParaRPr lang="en-US" dirty="0"/>
          </a:p>
        </p:txBody>
      </p:sp>
    </p:spTree>
    <p:extLst>
      <p:ext uri="{BB962C8B-B14F-4D97-AF65-F5344CB8AC3E}">
        <p14:creationId xmlns:p14="http://schemas.microsoft.com/office/powerpoint/2010/main" val="4025330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png"/><Relationship Id="rId5" Type="http://schemas.openxmlformats.org/officeDocument/2006/relationships/image" Target="../media/image6.jpe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er">
    <p:spTree>
      <p:nvGrpSpPr>
        <p:cNvPr id="1" name=""/>
        <p:cNvGrpSpPr/>
        <p:nvPr/>
      </p:nvGrpSpPr>
      <p:grpSpPr>
        <a:xfrm>
          <a:off x="0" y="0"/>
          <a:ext cx="0" cy="0"/>
          <a:chOff x="0" y="0"/>
          <a:chExt cx="0" cy="0"/>
        </a:xfrm>
      </p:grpSpPr>
      <p:sp>
        <p:nvSpPr>
          <p:cNvPr id="8" name="Segnaposto testo 4"/>
          <p:cNvSpPr>
            <a:spLocks noGrp="1"/>
          </p:cNvSpPr>
          <p:nvPr>
            <p:ph type="body" sz="quarter" idx="3" hasCustomPrompt="1"/>
          </p:nvPr>
        </p:nvSpPr>
        <p:spPr>
          <a:xfrm>
            <a:off x="1199456" y="3686120"/>
            <a:ext cx="9793088" cy="462960"/>
          </a:xfrm>
          <a:prstGeom prst="rect">
            <a:avLst/>
          </a:prstGeom>
        </p:spPr>
        <p:txBody>
          <a:bodyPr anchor="t" anchorCtr="0">
            <a:noAutofit/>
          </a:bodyPr>
          <a:lstStyle>
            <a:lvl1pPr marL="0" indent="0">
              <a:spcBef>
                <a:spcPts val="480"/>
              </a:spcBef>
              <a:buNone/>
              <a:defRPr sz="2800" b="0">
                <a:solidFill>
                  <a:schemeClr val="accent3">
                    <a:lumMod val="75000"/>
                  </a:schemeClr>
                </a:solidFill>
                <a:latin typeface="+mn-lt"/>
                <a:ea typeface="Lato" panose="020F0502020204030203" pitchFamily="34" charset="0"/>
                <a:cs typeface="Lato" panose="020F050202020403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Click to edit Subtitle</a:t>
            </a:r>
          </a:p>
        </p:txBody>
      </p:sp>
      <p:sp>
        <p:nvSpPr>
          <p:cNvPr id="10" name="Text Placeholder 2"/>
          <p:cNvSpPr>
            <a:spLocks noGrp="1"/>
          </p:cNvSpPr>
          <p:nvPr>
            <p:ph type="body" sz="quarter" idx="10" hasCustomPrompt="1"/>
          </p:nvPr>
        </p:nvSpPr>
        <p:spPr>
          <a:xfrm>
            <a:off x="1200544" y="5580779"/>
            <a:ext cx="9792000" cy="324000"/>
          </a:xfrm>
          <a:prstGeom prst="rect">
            <a:avLst/>
          </a:prstGeom>
        </p:spPr>
        <p:txBody>
          <a:bodyPr vert="horz" anchor="ctr">
            <a:noAutofit/>
          </a:bodyPr>
          <a:lstStyle>
            <a:lvl1pPr marL="0" indent="0">
              <a:buNone/>
              <a:defRPr lang="en-US" sz="2000" b="0" baseline="0" noProof="0" dirty="0" smtClean="0">
                <a:solidFill>
                  <a:schemeClr val="accent3">
                    <a:lumMod val="75000"/>
                  </a:schemeClr>
                </a:solidFill>
                <a:latin typeface="Calibri Light" panose="020F0302020204030204" pitchFamily="34" charset="0"/>
                <a:ea typeface="Calibri Light" panose="020F0302020204030204" pitchFamily="34" charset="0"/>
                <a:cs typeface="Calibri Light" panose="020F0302020204030204" pitchFamily="34" charset="0"/>
              </a:defRPr>
            </a:lvl1pPr>
            <a:lvl2pPr marL="457200" indent="0">
              <a:buNone/>
              <a:defRPr sz="1400"/>
            </a:lvl2pPr>
            <a:lvl3pPr marL="914400" indent="0">
              <a:buNone/>
              <a:defRPr sz="1400"/>
            </a:lvl3pPr>
            <a:lvl4pPr marL="1371600" indent="0">
              <a:buNone/>
              <a:defRPr sz="1400"/>
            </a:lvl4pPr>
            <a:lvl5pPr marL="1828800" indent="0">
              <a:buNone/>
              <a:defRPr sz="1400"/>
            </a:lvl5pPr>
          </a:lstStyle>
          <a:p>
            <a:pPr marL="0" lvl="0" indent="0" algn="l" rtl="0" eaLnBrk="1" fontAlgn="base" hangingPunct="1">
              <a:spcBef>
                <a:spcPts val="480"/>
              </a:spcBef>
              <a:spcAft>
                <a:spcPct val="0"/>
              </a:spcAft>
              <a:buNone/>
            </a:pPr>
            <a:r>
              <a:rPr lang="en-US" noProof="0" dirty="0"/>
              <a:t>Location – Date</a:t>
            </a:r>
          </a:p>
        </p:txBody>
      </p:sp>
      <p:sp>
        <p:nvSpPr>
          <p:cNvPr id="14" name="Text Placeholder 2"/>
          <p:cNvSpPr>
            <a:spLocks noGrp="1"/>
          </p:cNvSpPr>
          <p:nvPr>
            <p:ph type="body" sz="quarter" idx="12" hasCustomPrompt="1"/>
          </p:nvPr>
        </p:nvSpPr>
        <p:spPr>
          <a:xfrm>
            <a:off x="1200544" y="5932358"/>
            <a:ext cx="9792000" cy="324000"/>
          </a:xfrm>
          <a:prstGeom prst="rect">
            <a:avLst/>
          </a:prstGeom>
        </p:spPr>
        <p:txBody>
          <a:bodyPr vert="horz" anchor="ctr">
            <a:noAutofit/>
          </a:bodyPr>
          <a:lstStyle>
            <a:lvl1pPr marL="0" indent="0">
              <a:buNone/>
              <a:defRPr lang="en-US" sz="2000" b="0" baseline="0" noProof="0" dirty="0" smtClean="0">
                <a:solidFill>
                  <a:schemeClr val="accent3">
                    <a:lumMod val="75000"/>
                  </a:schemeClr>
                </a:solidFill>
                <a:latin typeface="Calibri Light" panose="020F0302020204030204" pitchFamily="34" charset="0"/>
                <a:ea typeface="Calibri Light" panose="020F0302020204030204" pitchFamily="34" charset="0"/>
                <a:cs typeface="Calibri Light" panose="020F0302020204030204" pitchFamily="34" charset="0"/>
              </a:defRPr>
            </a:lvl1pPr>
            <a:lvl2pPr marL="457200" indent="0">
              <a:buNone/>
              <a:defRPr sz="1400"/>
            </a:lvl2pPr>
            <a:lvl3pPr marL="914400" indent="0">
              <a:buNone/>
              <a:defRPr sz="1400"/>
            </a:lvl3pPr>
            <a:lvl4pPr marL="1371600" indent="0">
              <a:buNone/>
              <a:defRPr sz="1400"/>
            </a:lvl4pPr>
            <a:lvl5pPr marL="1828800" indent="0">
              <a:buNone/>
              <a:defRPr sz="1400"/>
            </a:lvl5pPr>
          </a:lstStyle>
          <a:p>
            <a:pPr marL="0" lvl="0" indent="0" algn="l" rtl="0" eaLnBrk="1" fontAlgn="base" hangingPunct="1">
              <a:spcBef>
                <a:spcPts val="480"/>
              </a:spcBef>
              <a:spcAft>
                <a:spcPct val="0"/>
              </a:spcAft>
              <a:buNone/>
            </a:pPr>
            <a:r>
              <a:rPr lang="en-US" noProof="0" dirty="0"/>
              <a:t>Author – Email</a:t>
            </a:r>
          </a:p>
        </p:txBody>
      </p:sp>
      <p:sp>
        <p:nvSpPr>
          <p:cNvPr id="2" name="Title 1"/>
          <p:cNvSpPr>
            <a:spLocks noGrp="1"/>
          </p:cNvSpPr>
          <p:nvPr>
            <p:ph type="title" hasCustomPrompt="1"/>
          </p:nvPr>
        </p:nvSpPr>
        <p:spPr>
          <a:xfrm>
            <a:off x="1199456" y="2852936"/>
            <a:ext cx="9793088" cy="757582"/>
          </a:xfrm>
          <a:prstGeom prst="rect">
            <a:avLst/>
          </a:prstGeom>
        </p:spPr>
        <p:txBody>
          <a:bodyPr anchor="b" anchorCtr="0">
            <a:noAutofit/>
          </a:bodyPr>
          <a:lstStyle>
            <a:lvl1pPr algn="l">
              <a:spcBef>
                <a:spcPts val="0"/>
              </a:spcBef>
              <a:defRPr lang="en-US" sz="4200" b="1" i="0" u="none">
                <a:solidFill>
                  <a:schemeClr val="tx1"/>
                </a:solidFill>
                <a:latin typeface="+mj-lt"/>
                <a:ea typeface="+mn-ea"/>
                <a:cs typeface="+mn-cs"/>
              </a:defRPr>
            </a:lvl1pPr>
          </a:lstStyle>
          <a:p>
            <a:pPr marL="0" lvl="0" indent="0">
              <a:spcBef>
                <a:spcPct val="20000"/>
              </a:spcBef>
              <a:buNone/>
            </a:pPr>
            <a:r>
              <a:rPr lang="en-US" noProof="0" dirty="0"/>
              <a:t>Click to edit Master title</a:t>
            </a:r>
          </a:p>
        </p:txBody>
      </p:sp>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16280" y="681830"/>
            <a:ext cx="2376264" cy="874962"/>
          </a:xfrm>
          <a:prstGeom prst="rect">
            <a:avLst/>
          </a:prstGeom>
        </p:spPr>
      </p:pic>
      <p:cxnSp>
        <p:nvCxnSpPr>
          <p:cNvPr id="7" name="Connettore 1 6"/>
          <p:cNvCxnSpPr/>
          <p:nvPr userDrawn="1"/>
        </p:nvCxnSpPr>
        <p:spPr bwMode="auto">
          <a:xfrm>
            <a:off x="1199456" y="3648319"/>
            <a:ext cx="9793088" cy="0"/>
          </a:xfrm>
          <a:prstGeom prst="line">
            <a:avLst/>
          </a:prstGeom>
          <a:noFill/>
          <a:ln w="9525">
            <a:solidFill>
              <a:schemeClr val="tx1"/>
            </a:solidFill>
            <a:miter lim="800000"/>
            <a:headEnd/>
            <a:tailEnd/>
          </a:ln>
          <a:effectLst/>
        </p:spPr>
      </p:cxnSp>
      <p:sp>
        <p:nvSpPr>
          <p:cNvPr id="25" name="Segnaposto testo 4"/>
          <p:cNvSpPr>
            <a:spLocks noGrp="1"/>
          </p:cNvSpPr>
          <p:nvPr>
            <p:ph type="body" sz="quarter" idx="13" hasCustomPrompt="1"/>
          </p:nvPr>
        </p:nvSpPr>
        <p:spPr>
          <a:xfrm>
            <a:off x="1200544" y="5216556"/>
            <a:ext cx="9792000" cy="324000"/>
          </a:xfrm>
          <a:prstGeom prst="rect">
            <a:avLst/>
          </a:prstGeom>
        </p:spPr>
        <p:txBody>
          <a:bodyPr anchor="ctr" anchorCtr="0">
            <a:noAutofit/>
          </a:bodyPr>
          <a:lstStyle>
            <a:lvl1pPr marL="0" indent="0">
              <a:spcBef>
                <a:spcPts val="480"/>
              </a:spcBef>
              <a:buNone/>
              <a:defRPr sz="2000" b="0" baseline="0">
                <a:solidFill>
                  <a:schemeClr val="accent3">
                    <a:lumMod val="75000"/>
                  </a:schemeClr>
                </a:solidFill>
                <a:latin typeface="Calibri Light" panose="020F0302020204030204" pitchFamily="34" charset="0"/>
                <a:ea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a:t>Prepared for: Customer logo here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contents">
    <p:spTree>
      <p:nvGrpSpPr>
        <p:cNvPr id="1" name=""/>
        <p:cNvGrpSpPr/>
        <p:nvPr/>
      </p:nvGrpSpPr>
      <p:grpSpPr>
        <a:xfrm>
          <a:off x="0" y="0"/>
          <a:ext cx="0" cy="0"/>
          <a:chOff x="0" y="0"/>
          <a:chExt cx="0" cy="0"/>
        </a:xfrm>
      </p:grpSpPr>
      <p:sp>
        <p:nvSpPr>
          <p:cNvPr id="17" name="Segnaposto contenuto 16"/>
          <p:cNvSpPr>
            <a:spLocks noGrp="1"/>
          </p:cNvSpPr>
          <p:nvPr>
            <p:ph sz="quarter" idx="10"/>
          </p:nvPr>
        </p:nvSpPr>
        <p:spPr>
          <a:xfrm>
            <a:off x="1487488" y="1557338"/>
            <a:ext cx="9288462" cy="4241800"/>
          </a:xfrm>
          <a:prstGeom prst="rect">
            <a:avLst/>
          </a:prstGeom>
        </p:spPr>
        <p:txBody>
          <a:bodyPr/>
          <a:lstStyle>
            <a:lvl1pPr>
              <a:buClr>
                <a:schemeClr val="accent3">
                  <a:lumMod val="75000"/>
                </a:schemeClr>
              </a:buClr>
              <a:defRPr sz="1400">
                <a:solidFill>
                  <a:schemeClr val="accent3">
                    <a:lumMod val="75000"/>
                  </a:schemeClr>
                </a:solidFill>
                <a:latin typeface="+mn-lt"/>
              </a:defRPr>
            </a:lvl1pPr>
            <a:lvl2pPr marL="742950" indent="-285750">
              <a:buClr>
                <a:schemeClr val="accent3">
                  <a:lumMod val="75000"/>
                </a:schemeClr>
              </a:buClr>
              <a:buFont typeface="Wingdings" panose="05000000000000000000" pitchFamily="2" charset="2"/>
              <a:buChar char="§"/>
              <a:defRPr sz="1200">
                <a:solidFill>
                  <a:schemeClr val="accent3">
                    <a:lumMod val="75000"/>
                  </a:schemeClr>
                </a:solidFill>
                <a:latin typeface="+mn-lt"/>
              </a:defRPr>
            </a:lvl2pPr>
            <a:lvl3pPr marL="1085850" indent="-171450">
              <a:buClr>
                <a:schemeClr val="accent3">
                  <a:lumMod val="75000"/>
                </a:schemeClr>
              </a:buClr>
              <a:buFont typeface="Calibri" panose="020F0502020204030204" pitchFamily="34" charset="0"/>
              <a:buChar char="‒"/>
              <a:defRPr sz="1000">
                <a:solidFill>
                  <a:schemeClr val="accent3">
                    <a:lumMod val="75000"/>
                  </a:schemeClr>
                </a:solidFill>
                <a:latin typeface="+mn-lt"/>
              </a:defRPr>
            </a:lvl3pPr>
          </a:lstStyle>
          <a:p>
            <a:pPr lvl="0"/>
            <a:r>
              <a:rPr lang="it-IT" dirty="0"/>
              <a:t>Fare clic per modificare stili del testo dello schema</a:t>
            </a:r>
          </a:p>
          <a:p>
            <a:pPr lvl="1"/>
            <a:r>
              <a:rPr lang="it-IT" dirty="0"/>
              <a:t>Secondo livello</a:t>
            </a:r>
          </a:p>
          <a:p>
            <a:pPr lvl="2"/>
            <a:r>
              <a:rPr lang="it-IT" dirty="0"/>
              <a:t>Terzo livello</a:t>
            </a:r>
          </a:p>
        </p:txBody>
      </p:sp>
      <p:sp>
        <p:nvSpPr>
          <p:cNvPr id="5" name="Titolo 1"/>
          <p:cNvSpPr>
            <a:spLocks noGrp="1"/>
          </p:cNvSpPr>
          <p:nvPr>
            <p:ph type="title" hasCustomPrompt="1"/>
          </p:nvPr>
        </p:nvSpPr>
        <p:spPr>
          <a:xfrm>
            <a:off x="469021" y="260649"/>
            <a:ext cx="11099587" cy="638175"/>
          </a:xfrm>
          <a:prstGeom prst="rect">
            <a:avLst/>
          </a:prstGeom>
        </p:spPr>
        <p:txBody>
          <a:bodyPr/>
          <a:lstStyle>
            <a:lvl1pPr algn="l" rtl="0" eaLnBrk="1" fontAlgn="base" hangingPunct="1">
              <a:spcBef>
                <a:spcPct val="0"/>
              </a:spcBef>
              <a:spcAft>
                <a:spcPct val="0"/>
              </a:spcAft>
              <a:defRPr lang="en-US" sz="2000" b="0" i="0" u="none" noProof="0" dirty="0">
                <a:solidFill>
                  <a:schemeClr val="tx1"/>
                </a:solidFill>
                <a:latin typeface="+mn-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Tree>
    <p:extLst>
      <p:ext uri="{BB962C8B-B14F-4D97-AF65-F5344CB8AC3E}">
        <p14:creationId xmlns:p14="http://schemas.microsoft.com/office/powerpoint/2010/main" val="2350125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Empty">
    <p:spTree>
      <p:nvGrpSpPr>
        <p:cNvPr id="1" name=""/>
        <p:cNvGrpSpPr/>
        <p:nvPr/>
      </p:nvGrpSpPr>
      <p:grpSpPr>
        <a:xfrm>
          <a:off x="0" y="0"/>
          <a:ext cx="0" cy="0"/>
          <a:chOff x="0" y="0"/>
          <a:chExt cx="0" cy="0"/>
        </a:xfrm>
      </p:grpSpPr>
      <p:sp>
        <p:nvSpPr>
          <p:cNvPr id="6" name="Titolo 1"/>
          <p:cNvSpPr>
            <a:spLocks noGrp="1"/>
          </p:cNvSpPr>
          <p:nvPr>
            <p:ph type="title" hasCustomPrompt="1"/>
          </p:nvPr>
        </p:nvSpPr>
        <p:spPr>
          <a:xfrm>
            <a:off x="469021" y="260649"/>
            <a:ext cx="11099587" cy="638175"/>
          </a:xfrm>
          <a:prstGeom prst="rect">
            <a:avLst/>
          </a:prstGeom>
        </p:spPr>
        <p:txBody>
          <a:bodyPr/>
          <a:lstStyle>
            <a:lvl1pPr algn="l" rtl="0" eaLnBrk="1" fontAlgn="base" hangingPunct="1">
              <a:spcBef>
                <a:spcPct val="0"/>
              </a:spcBef>
              <a:spcAft>
                <a:spcPct val="0"/>
              </a:spcAft>
              <a:defRPr lang="en-US" sz="2000" b="0" i="0" u="none" noProof="0" dirty="0">
                <a:solidFill>
                  <a:schemeClr val="tx1"/>
                </a:solidFill>
                <a:latin typeface="+mn-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
        <p:nvSpPr>
          <p:cNvPr id="7" name="Segnaposto numero diapositiva 19"/>
          <p:cNvSpPr txBox="1">
            <a:spLocks/>
          </p:cNvSpPr>
          <p:nvPr userDrawn="1"/>
        </p:nvSpPr>
        <p:spPr bwMode="auto">
          <a:xfrm>
            <a:off x="10172881" y="6447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400" smtClean="0">
                <a:solidFill>
                  <a:schemeClr val="bg1"/>
                </a:solidFill>
                <a:latin typeface="+mn-lt"/>
                <a:cs typeface="Arial" pitchFamily="34" charset="0"/>
              </a:rPr>
              <a:pPr algn="l"/>
              <a:t>‹#›</a:t>
            </a:fld>
            <a:endParaRPr lang="it-IT" sz="1400" dirty="0">
              <a:solidFill>
                <a:schemeClr val="bg1"/>
              </a:solidFill>
              <a:latin typeface="+mn-lt"/>
              <a:cs typeface="Arial" pitchFamily="34" charset="0"/>
            </a:endParaRPr>
          </a:p>
        </p:txBody>
      </p:sp>
      <p:pic>
        <p:nvPicPr>
          <p:cNvPr id="10" name="Immagin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68788" y="6491436"/>
            <a:ext cx="540610" cy="144000"/>
          </a:xfrm>
          <a:prstGeom prst="rect">
            <a:avLst/>
          </a:prstGeom>
        </p:spPr>
      </p:pic>
      <p:sp>
        <p:nvSpPr>
          <p:cNvPr id="8" name="Segnaposto numero diapositiva 19"/>
          <p:cNvSpPr txBox="1">
            <a:spLocks/>
          </p:cNvSpPr>
          <p:nvPr userDrawn="1"/>
        </p:nvSpPr>
        <p:spPr bwMode="auto">
          <a:xfrm>
            <a:off x="11269043"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11" name="Immagin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Tree>
    <p:extLst>
      <p:ext uri="{BB962C8B-B14F-4D97-AF65-F5344CB8AC3E}">
        <p14:creationId xmlns:p14="http://schemas.microsoft.com/office/powerpoint/2010/main" val="3049789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2 vertical contents">
    <p:spTree>
      <p:nvGrpSpPr>
        <p:cNvPr id="1" name=""/>
        <p:cNvGrpSpPr/>
        <p:nvPr/>
      </p:nvGrpSpPr>
      <p:grpSpPr>
        <a:xfrm>
          <a:off x="0" y="0"/>
          <a:ext cx="0" cy="0"/>
          <a:chOff x="0" y="0"/>
          <a:chExt cx="0" cy="0"/>
        </a:xfrm>
      </p:grpSpPr>
      <p:sp>
        <p:nvSpPr>
          <p:cNvPr id="16" name="Segnaposto testo 15"/>
          <p:cNvSpPr>
            <a:spLocks noGrp="1"/>
          </p:cNvSpPr>
          <p:nvPr>
            <p:ph type="body" sz="quarter" idx="15" hasCustomPrompt="1"/>
          </p:nvPr>
        </p:nvSpPr>
        <p:spPr>
          <a:xfrm>
            <a:off x="469023" y="1701288"/>
            <a:ext cx="5146925" cy="540000"/>
          </a:xfrm>
          <a:prstGeom prst="rect">
            <a:avLst/>
          </a:prstGeom>
        </p:spPr>
        <p:txBody>
          <a:bodyPr anchor="t"/>
          <a:lstStyle>
            <a:lvl1pPr algn="l">
              <a:buNone/>
              <a:defRPr sz="1600" b="1">
                <a:solidFill>
                  <a:schemeClr val="tx1"/>
                </a:solidFill>
              </a:defRPr>
            </a:lvl1pPr>
            <a:lvl2pPr>
              <a:buNone/>
              <a:defRPr/>
            </a:lvl2pPr>
            <a:lvl3pPr>
              <a:buNone/>
              <a:defRPr/>
            </a:lvl3pPr>
            <a:lvl4pPr>
              <a:buNone/>
              <a:defRPr/>
            </a:lvl4pPr>
            <a:lvl5pPr>
              <a:buNone/>
              <a:defRPr/>
            </a:lvl5pPr>
          </a:lstStyle>
          <a:p>
            <a:pPr lvl="0"/>
            <a:r>
              <a:rPr lang="en-US" noProof="0" dirty="0"/>
              <a:t>Click to edit title</a:t>
            </a:r>
          </a:p>
        </p:txBody>
      </p:sp>
      <p:sp>
        <p:nvSpPr>
          <p:cNvPr id="20" name="Segnaposto testo 15"/>
          <p:cNvSpPr>
            <a:spLocks noGrp="1"/>
          </p:cNvSpPr>
          <p:nvPr>
            <p:ph type="body" sz="quarter" idx="16" hasCustomPrompt="1"/>
          </p:nvPr>
        </p:nvSpPr>
        <p:spPr>
          <a:xfrm>
            <a:off x="6384032" y="1701288"/>
            <a:ext cx="5184576" cy="540000"/>
          </a:xfrm>
          <a:prstGeom prst="rect">
            <a:avLst/>
          </a:prstGeom>
        </p:spPr>
        <p:txBody>
          <a:bodyPr anchor="t"/>
          <a:lstStyle>
            <a:lvl1pPr algn="l">
              <a:buNone/>
              <a:defRPr sz="1600" b="1">
                <a:solidFill>
                  <a:schemeClr val="tx1"/>
                </a:solidFill>
              </a:defRPr>
            </a:lvl1pPr>
            <a:lvl2pPr>
              <a:buNone/>
              <a:defRPr/>
            </a:lvl2pPr>
            <a:lvl3pPr>
              <a:buNone/>
              <a:defRPr/>
            </a:lvl3pPr>
            <a:lvl4pPr>
              <a:buNone/>
              <a:defRPr/>
            </a:lvl4pPr>
            <a:lvl5pPr>
              <a:buNone/>
              <a:defRPr/>
            </a:lvl5pPr>
          </a:lstStyle>
          <a:p>
            <a:pPr lvl="0"/>
            <a:r>
              <a:rPr lang="en-US" noProof="0" dirty="0"/>
              <a:t>Click to edit title</a:t>
            </a:r>
          </a:p>
        </p:txBody>
      </p:sp>
      <p:sp>
        <p:nvSpPr>
          <p:cNvPr id="10" name="Segnaposto contenuto 2"/>
          <p:cNvSpPr>
            <a:spLocks noGrp="1"/>
          </p:cNvSpPr>
          <p:nvPr>
            <p:ph idx="1" hasCustomPrompt="1"/>
          </p:nvPr>
        </p:nvSpPr>
        <p:spPr>
          <a:xfrm>
            <a:off x="469024" y="2241288"/>
            <a:ext cx="5146925" cy="3780000"/>
          </a:xfrm>
          <a:prstGeom prst="rect">
            <a:avLst/>
          </a:prstGeom>
        </p:spPr>
        <p:txBody>
          <a:bodyPr>
            <a:noAutofit/>
          </a:bodyPr>
          <a:lstStyle>
            <a:lvl1pPr marL="177800" indent="-177800" algn="l">
              <a:lnSpc>
                <a:spcPct val="100000"/>
              </a:lnSpc>
              <a:spcBef>
                <a:spcPts val="1200"/>
              </a:spcBef>
              <a:buClrTx/>
              <a:buSzPct val="100000"/>
              <a:buFont typeface="Wingdings" pitchFamily="2" charset="2"/>
              <a:buChar char="§"/>
              <a:defRPr sz="1600">
                <a:solidFill>
                  <a:schemeClr val="tx1">
                    <a:lumMod val="65000"/>
                    <a:lumOff val="35000"/>
                  </a:schemeClr>
                </a:solidFill>
              </a:defRPr>
            </a:lvl1pPr>
            <a:lvl2pPr marL="627063" indent="-169863" algn="l">
              <a:lnSpc>
                <a:spcPct val="100000"/>
              </a:lnSpc>
              <a:spcBef>
                <a:spcPts val="600"/>
              </a:spcBef>
              <a:buClrTx/>
              <a:buSzPct val="100000"/>
              <a:buFont typeface="Arial" pitchFamily="34" charset="0"/>
              <a:buChar char="−"/>
              <a:defRPr sz="1400">
                <a:solidFill>
                  <a:schemeClr val="tx1">
                    <a:lumMod val="65000"/>
                    <a:lumOff val="35000"/>
                  </a:schemeClr>
                </a:solidFill>
              </a:defRPr>
            </a:lvl2pPr>
            <a:lvl3pPr marL="1077913" indent="-163513" algn="l">
              <a:lnSpc>
                <a:spcPct val="100000"/>
              </a:lnSpc>
              <a:spcBef>
                <a:spcPts val="600"/>
              </a:spcBef>
              <a:buClrTx/>
              <a:buSzPct val="100000"/>
              <a:buFont typeface="Courier New" pitchFamily="49" charset="0"/>
              <a:buChar char="o"/>
              <a:defRPr sz="1200">
                <a:solidFill>
                  <a:schemeClr val="tx1">
                    <a:lumMod val="65000"/>
                    <a:lumOff val="35000"/>
                  </a:schemeClr>
                </a:solidFill>
              </a:defRPr>
            </a:lvl3pPr>
            <a:lvl4pPr marL="1528763" indent="-157163" algn="just">
              <a:lnSpc>
                <a:spcPct val="100000"/>
              </a:lnSpc>
              <a:spcBef>
                <a:spcPts val="0"/>
              </a:spcBef>
              <a:buClrTx/>
              <a:buSzPct val="100000"/>
              <a:buFont typeface="Wingdings" pitchFamily="2" charset="2"/>
              <a:buChar char="Ø"/>
              <a:defRPr sz="1200">
                <a:solidFill>
                  <a:schemeClr val="tx1">
                    <a:lumMod val="65000"/>
                    <a:lumOff val="35000"/>
                  </a:schemeClr>
                </a:solidFill>
              </a:defRPr>
            </a:lvl4pPr>
            <a:lvl5pPr marL="1979613" indent="-150813" algn="just">
              <a:lnSpc>
                <a:spcPct val="100000"/>
              </a:lnSpc>
              <a:spcBef>
                <a:spcPts val="0"/>
              </a:spcBef>
              <a:buClrTx/>
              <a:buSzPct val="100000"/>
              <a:buFont typeface="Arial" pitchFamily="34" charset="0"/>
              <a:buChar char="•"/>
              <a:defRPr sz="1000">
                <a:solidFill>
                  <a:schemeClr val="tx1">
                    <a:lumMod val="65000"/>
                    <a:lumOff val="35000"/>
                  </a:schemeClr>
                </a:solidFill>
              </a:defRPr>
            </a:lvl5pPr>
          </a:lstStyle>
          <a:p>
            <a:pPr lvl="0"/>
            <a:r>
              <a:rPr lang="en-US" noProof="0" dirty="0"/>
              <a:t>Click to edit Master text</a:t>
            </a:r>
          </a:p>
          <a:p>
            <a:pPr lvl="1"/>
            <a:r>
              <a:rPr lang="en-US" noProof="0" dirty="0"/>
              <a:t>Second level</a:t>
            </a:r>
          </a:p>
          <a:p>
            <a:pPr lvl="2"/>
            <a:r>
              <a:rPr lang="en-US" noProof="0" dirty="0"/>
              <a:t>Third level</a:t>
            </a:r>
          </a:p>
        </p:txBody>
      </p:sp>
      <p:sp>
        <p:nvSpPr>
          <p:cNvPr id="13" name="Segnaposto contenuto 2"/>
          <p:cNvSpPr>
            <a:spLocks noGrp="1"/>
          </p:cNvSpPr>
          <p:nvPr>
            <p:ph idx="10" hasCustomPrompt="1"/>
          </p:nvPr>
        </p:nvSpPr>
        <p:spPr>
          <a:xfrm>
            <a:off x="6384032" y="2241288"/>
            <a:ext cx="5184576" cy="3780000"/>
          </a:xfrm>
          <a:prstGeom prst="rect">
            <a:avLst/>
          </a:prstGeom>
        </p:spPr>
        <p:txBody>
          <a:bodyPr>
            <a:noAutofit/>
          </a:bodyPr>
          <a:lstStyle>
            <a:lvl1pPr marL="177800" indent="-177800" algn="l">
              <a:lnSpc>
                <a:spcPct val="100000"/>
              </a:lnSpc>
              <a:spcBef>
                <a:spcPts val="1200"/>
              </a:spcBef>
              <a:buClrTx/>
              <a:buSzPct val="100000"/>
              <a:buFont typeface="Wingdings" pitchFamily="2" charset="2"/>
              <a:buChar char="§"/>
              <a:defRPr sz="1600">
                <a:solidFill>
                  <a:schemeClr val="tx1">
                    <a:lumMod val="65000"/>
                    <a:lumOff val="35000"/>
                  </a:schemeClr>
                </a:solidFill>
              </a:defRPr>
            </a:lvl1pPr>
            <a:lvl2pPr marL="627063" indent="-169863" algn="l">
              <a:lnSpc>
                <a:spcPct val="100000"/>
              </a:lnSpc>
              <a:spcBef>
                <a:spcPts val="600"/>
              </a:spcBef>
              <a:buClrTx/>
              <a:buSzPct val="100000"/>
              <a:buFont typeface="Arial" pitchFamily="34" charset="0"/>
              <a:buChar char="−"/>
              <a:defRPr sz="1400">
                <a:solidFill>
                  <a:schemeClr val="tx1">
                    <a:lumMod val="65000"/>
                    <a:lumOff val="35000"/>
                  </a:schemeClr>
                </a:solidFill>
              </a:defRPr>
            </a:lvl2pPr>
            <a:lvl3pPr marL="1077913" indent="-163513" algn="l">
              <a:lnSpc>
                <a:spcPct val="100000"/>
              </a:lnSpc>
              <a:spcBef>
                <a:spcPts val="600"/>
              </a:spcBef>
              <a:buClrTx/>
              <a:buSzPct val="100000"/>
              <a:buFont typeface="Courier New" pitchFamily="49" charset="0"/>
              <a:buChar char="o"/>
              <a:defRPr sz="1200">
                <a:solidFill>
                  <a:schemeClr val="tx1">
                    <a:lumMod val="65000"/>
                    <a:lumOff val="35000"/>
                  </a:schemeClr>
                </a:solidFill>
              </a:defRPr>
            </a:lvl3pPr>
            <a:lvl4pPr marL="1528763" indent="-157163" algn="just">
              <a:lnSpc>
                <a:spcPct val="100000"/>
              </a:lnSpc>
              <a:spcBef>
                <a:spcPts val="0"/>
              </a:spcBef>
              <a:buClrTx/>
              <a:buSzPct val="100000"/>
              <a:buFont typeface="Wingdings" pitchFamily="2" charset="2"/>
              <a:buChar char="Ø"/>
              <a:defRPr sz="1200">
                <a:solidFill>
                  <a:schemeClr val="tx1">
                    <a:lumMod val="65000"/>
                    <a:lumOff val="35000"/>
                  </a:schemeClr>
                </a:solidFill>
              </a:defRPr>
            </a:lvl4pPr>
            <a:lvl5pPr marL="1979613" indent="-150813" algn="just">
              <a:lnSpc>
                <a:spcPct val="100000"/>
              </a:lnSpc>
              <a:spcBef>
                <a:spcPts val="0"/>
              </a:spcBef>
              <a:buClrTx/>
              <a:buSzPct val="100000"/>
              <a:buFont typeface="Arial" pitchFamily="34" charset="0"/>
              <a:buChar char="•"/>
              <a:defRPr sz="1000">
                <a:solidFill>
                  <a:schemeClr val="tx1">
                    <a:lumMod val="65000"/>
                    <a:lumOff val="35000"/>
                  </a:schemeClr>
                </a:solidFill>
              </a:defRPr>
            </a:lvl5pPr>
          </a:lstStyle>
          <a:p>
            <a:pPr lvl="0"/>
            <a:r>
              <a:rPr lang="en-US" noProof="0" dirty="0"/>
              <a:t>Click to edit Master text</a:t>
            </a:r>
          </a:p>
          <a:p>
            <a:pPr lvl="1"/>
            <a:r>
              <a:rPr lang="en-US" noProof="0" dirty="0"/>
              <a:t>Second level</a:t>
            </a:r>
          </a:p>
          <a:p>
            <a:pPr lvl="2"/>
            <a:r>
              <a:rPr lang="en-US" noProof="0" dirty="0"/>
              <a:t>Third level</a:t>
            </a:r>
          </a:p>
        </p:txBody>
      </p:sp>
      <p:sp>
        <p:nvSpPr>
          <p:cNvPr id="15" name="Segnaposto numero diapositiva 19"/>
          <p:cNvSpPr txBox="1">
            <a:spLocks/>
          </p:cNvSpPr>
          <p:nvPr userDrawn="1"/>
        </p:nvSpPr>
        <p:spPr bwMode="auto">
          <a:xfrm>
            <a:off x="0" y="6575906"/>
            <a:ext cx="815515" cy="282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fld id="{68144B80-572D-40C5-899C-C859039AFF8F}" type="slidenum">
              <a:rPr lang="it-IT" sz="1000" smtClean="0">
                <a:solidFill>
                  <a:schemeClr val="bg1"/>
                </a:solidFill>
                <a:latin typeface="Arial" pitchFamily="34" charset="0"/>
                <a:cs typeface="Arial" pitchFamily="34" charset="0"/>
              </a:rPr>
              <a:pPr/>
              <a:t>‹#›</a:t>
            </a:fld>
            <a:endParaRPr lang="it-IT" sz="1000" dirty="0">
              <a:solidFill>
                <a:schemeClr val="bg1"/>
              </a:solidFill>
              <a:latin typeface="Arial" pitchFamily="34" charset="0"/>
              <a:cs typeface="Arial" pitchFamily="34" charset="0"/>
            </a:endParaRPr>
          </a:p>
        </p:txBody>
      </p:sp>
      <p:pic>
        <p:nvPicPr>
          <p:cNvPr id="17" name="Immagine 16" descr="moviri_logo_vettoriale_rev_2_modified.png"/>
          <p:cNvPicPr>
            <a:picLocks noChangeAspect="1"/>
          </p:cNvPicPr>
          <p:nvPr userDrawn="1"/>
        </p:nvPicPr>
        <p:blipFill>
          <a:blip r:embed="rId2" cstate="print">
            <a:duotone>
              <a:prstClr val="black"/>
              <a:schemeClr val="bg1">
                <a:tint val="45000"/>
                <a:satMod val="400000"/>
              </a:schemeClr>
            </a:duotone>
            <a:lum bright="40000" contrast="40000"/>
            <a:extLst>
              <a:ext uri="{28A0092B-C50C-407E-A947-70E740481C1C}">
                <a14:useLocalDpi xmlns:a14="http://schemas.microsoft.com/office/drawing/2010/main" val="0"/>
              </a:ext>
            </a:extLst>
          </a:blip>
          <a:stretch>
            <a:fillRect/>
          </a:stretch>
        </p:blipFill>
        <p:spPr>
          <a:xfrm>
            <a:off x="10825381" y="6626952"/>
            <a:ext cx="839239" cy="180000"/>
          </a:xfrm>
          <a:prstGeom prst="rect">
            <a:avLst/>
          </a:prstGeom>
        </p:spPr>
      </p:pic>
      <p:sp>
        <p:nvSpPr>
          <p:cNvPr id="9" name="Titolo 1"/>
          <p:cNvSpPr>
            <a:spLocks noGrp="1"/>
          </p:cNvSpPr>
          <p:nvPr>
            <p:ph type="title"/>
          </p:nvPr>
        </p:nvSpPr>
        <p:spPr>
          <a:xfrm>
            <a:off x="469021" y="260649"/>
            <a:ext cx="11099587" cy="638175"/>
          </a:xfrm>
          <a:prstGeom prst="rect">
            <a:avLst/>
          </a:prstGeom>
        </p:spPr>
        <p:txBody>
          <a:bodyPr/>
          <a:lstStyle>
            <a:lvl1pPr>
              <a:defRPr lang="it-IT" sz="2000" b="1" kern="1200" dirty="0">
                <a:solidFill>
                  <a:srgbClr val="19375F"/>
                </a:solidFill>
                <a:latin typeface="Arial" pitchFamily="34" charset="0"/>
                <a:ea typeface="+mj-ea"/>
                <a:cs typeface="Arial" pitchFamily="34" charset="0"/>
              </a:defRPr>
            </a:lvl1pPr>
          </a:lstStyle>
          <a:p>
            <a:pPr lvl="0" algn="l" rtl="0" eaLnBrk="1" fontAlgn="base" hangingPunct="1">
              <a:spcBef>
                <a:spcPct val="0"/>
              </a:spcBef>
              <a:spcAft>
                <a:spcPct val="0"/>
              </a:spcAft>
            </a:pPr>
            <a:r>
              <a:rPr lang="en-US" noProof="0" dirty="0"/>
              <a:t>Click to edit Master title</a:t>
            </a:r>
          </a:p>
        </p:txBody>
      </p:sp>
    </p:spTree>
    <p:extLst>
      <p:ext uri="{BB962C8B-B14F-4D97-AF65-F5344CB8AC3E}">
        <p14:creationId xmlns:p14="http://schemas.microsoft.com/office/powerpoint/2010/main" val="575870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Calibri" charset="0"/>
              </a:rPr>
              <a:pPr algn="l"/>
              <a:t>‹#›</a:t>
            </a:fld>
            <a:endParaRPr lang="it-IT" sz="1200" dirty="0">
              <a:solidFill>
                <a:schemeClr val="tx1"/>
              </a:solidFill>
              <a:latin typeface="+mn-lt"/>
              <a:cs typeface="Calibri"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11"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
        <p:nvSpPr>
          <p:cNvPr id="2" name="Footer Placeholder 1"/>
          <p:cNvSpPr>
            <a:spLocks noGrp="1"/>
          </p:cNvSpPr>
          <p:nvPr>
            <p:ph type="ftr" sz="quarter" idx="10"/>
          </p:nvPr>
        </p:nvSpPr>
        <p:spPr>
          <a:xfrm>
            <a:off x="3672644" y="6165305"/>
            <a:ext cx="4896544" cy="365125"/>
          </a:xfrm>
          <a:prstGeom prst="rect">
            <a:avLst/>
          </a:prstGeom>
        </p:spPr>
        <p:txBody>
          <a:bodyPr/>
          <a:lstStyle/>
          <a:p>
            <a:r>
              <a:rPr lang="en-US" dirty="0"/>
              <a:t>Mastering Java Applications Capacity - December 2015 #movinar</a:t>
            </a:r>
          </a:p>
        </p:txBody>
      </p:sp>
    </p:spTree>
    <p:extLst>
      <p:ext uri="{BB962C8B-B14F-4D97-AF65-F5344CB8AC3E}">
        <p14:creationId xmlns:p14="http://schemas.microsoft.com/office/powerpoint/2010/main" val="2421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Only with BG shap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rot="10800000">
            <a:off x="1" y="0"/>
            <a:ext cx="12182140" cy="6858000"/>
          </a:xfrm>
          <a:prstGeom prst="rect">
            <a:avLst/>
          </a:prstGeom>
        </p:spPr>
      </p:pic>
      <p:sp>
        <p:nvSpPr>
          <p:cNvPr id="2" name="Title 1"/>
          <p:cNvSpPr>
            <a:spLocks noGrp="1"/>
          </p:cNvSpPr>
          <p:nvPr>
            <p:ph type="title"/>
          </p:nvPr>
        </p:nvSpPr>
        <p:spPr/>
        <p:txBody>
          <a:bodyPr>
            <a:normAutofit/>
          </a:bodyPr>
          <a:lstStyle>
            <a:lvl1pPr algn="l">
              <a:defRPr sz="4800"/>
            </a:lvl1pPr>
          </a:lstStyle>
          <a:p>
            <a:r>
              <a:rPr lang="en-US" dirty="0"/>
              <a:t>Click to edit Master title style</a:t>
            </a:r>
          </a:p>
        </p:txBody>
      </p:sp>
      <p:sp>
        <p:nvSpPr>
          <p:cNvPr id="3" name="Date Placeholder 2"/>
          <p:cNvSpPr>
            <a:spLocks noGrp="1"/>
          </p:cNvSpPr>
          <p:nvPr>
            <p:ph type="dt" sz="half" idx="10"/>
          </p:nvPr>
        </p:nvSpPr>
        <p:spPr>
          <a:xfrm>
            <a:off x="1048349" y="6356352"/>
            <a:ext cx="1005017" cy="365125"/>
          </a:xfrm>
          <a:prstGeom prst="rect">
            <a:avLst/>
          </a:prstGeom>
        </p:spPr>
        <p:txBody>
          <a:bodyPr/>
          <a:lstStyle/>
          <a:p>
            <a:fld id="{EFD6A24A-A907-7C4E-9977-58CEC08EF34B}" type="datetimeFigureOut">
              <a:rPr lang="en-US">
                <a:solidFill>
                  <a:srgbClr val="F2F2F2">
                    <a:lumMod val="50000"/>
                  </a:srgbClr>
                </a:solidFill>
              </a:rPr>
              <a:pPr/>
              <a:t>2017-09-12</a:t>
            </a:fld>
            <a:endParaRPr dirty="0">
              <a:solidFill>
                <a:srgbClr val="F2F2F2">
                  <a:lumMod val="50000"/>
                </a:srgbClr>
              </a:solidFill>
            </a:endParaRPr>
          </a:p>
        </p:txBody>
      </p:sp>
      <p:sp>
        <p:nvSpPr>
          <p:cNvPr id="4" name="Footer Placeholder 3"/>
          <p:cNvSpPr>
            <a:spLocks noGrp="1"/>
          </p:cNvSpPr>
          <p:nvPr>
            <p:ph type="ftr" sz="quarter" idx="11"/>
          </p:nvPr>
        </p:nvSpPr>
        <p:spPr>
          <a:xfrm>
            <a:off x="3670949" y="6356352"/>
            <a:ext cx="3860800" cy="365125"/>
          </a:xfrm>
          <a:prstGeom prst="rect">
            <a:avLst/>
          </a:prstGeom>
        </p:spPr>
        <p:txBody>
          <a:bodyPr/>
          <a:lstStyle>
            <a:lvl1pPr>
              <a:defRPr>
                <a:latin typeface="Calibri"/>
              </a:defRPr>
            </a:lvl1pPr>
          </a:lstStyle>
          <a:p>
            <a:endParaRPr lang="en-US" dirty="0">
              <a:solidFill>
                <a:srgbClr val="F2F2F2">
                  <a:lumMod val="50000"/>
                </a:srgbClr>
              </a:solidFill>
            </a:endParaRPr>
          </a:p>
        </p:txBody>
      </p:sp>
      <p:sp>
        <p:nvSpPr>
          <p:cNvPr id="5" name="Slide Number Placeholder 4"/>
          <p:cNvSpPr>
            <a:spLocks noGrp="1"/>
          </p:cNvSpPr>
          <p:nvPr>
            <p:ph type="sldNum" sz="quarter" idx="12"/>
          </p:nvPr>
        </p:nvSpPr>
        <p:spPr>
          <a:xfrm>
            <a:off x="618934" y="6356352"/>
            <a:ext cx="429415" cy="365125"/>
          </a:xfrm>
          <a:prstGeom prst="rect">
            <a:avLst/>
          </a:prstGeom>
        </p:spPr>
        <p:txBody>
          <a:bodyPr/>
          <a:lstStyle/>
          <a:p>
            <a:fld id="{E99260B0-6E05-2B44-81C4-1D2FAA6D9A57}" type="slidenum">
              <a:rPr>
                <a:solidFill>
                  <a:srgbClr val="F2F2F2">
                    <a:lumMod val="50000"/>
                  </a:srgbClr>
                </a:solidFill>
              </a:rPr>
              <a:pPr/>
              <a:t>‹#›</a:t>
            </a:fld>
            <a:endParaRPr dirty="0">
              <a:solidFill>
                <a:srgbClr val="F2F2F2">
                  <a:lumMod val="50000"/>
                </a:srgbClr>
              </a:solidFill>
            </a:endParaRPr>
          </a:p>
        </p:txBody>
      </p:sp>
      <p:sp>
        <p:nvSpPr>
          <p:cNvPr id="7" name="Content Placeholder 2"/>
          <p:cNvSpPr>
            <a:spLocks noGrp="1"/>
          </p:cNvSpPr>
          <p:nvPr>
            <p:ph idx="1"/>
          </p:nvPr>
        </p:nvSpPr>
        <p:spPr>
          <a:xfrm>
            <a:off x="609600" y="16002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49716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11" name="Subtitle 2"/>
          <p:cNvSpPr>
            <a:spLocks noGrp="1"/>
          </p:cNvSpPr>
          <p:nvPr>
            <p:ph type="subTitle" idx="1"/>
          </p:nvPr>
        </p:nvSpPr>
        <p:spPr>
          <a:xfrm>
            <a:off x="2909864" y="3441032"/>
            <a:ext cx="6400800" cy="1314450"/>
          </a:xfrm>
        </p:spPr>
        <p:txBody>
          <a:bodyPr/>
          <a:lstStyle>
            <a:lvl1pPr marL="0" indent="0" algn="ctr">
              <a:buNone/>
              <a:defRPr b="0">
                <a:solidFill>
                  <a:schemeClr val="accent3">
                    <a:lumMod val="75000"/>
                  </a:schemeClr>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it-IT"/>
              <a:t>Fare clic per modificare lo stile del sottotitolo dello schema</a:t>
            </a:r>
            <a:endParaRPr lang="en-US" dirty="0"/>
          </a:p>
        </p:txBody>
      </p:sp>
      <p:pic>
        <p:nvPicPr>
          <p:cNvPr id="19" name="Immagin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20" name="Segnaposto testo 19"/>
          <p:cNvSpPr>
            <a:spLocks noGrp="1"/>
          </p:cNvSpPr>
          <p:nvPr>
            <p:ph type="body" sz="quarter" idx="11" hasCustomPrompt="1"/>
          </p:nvPr>
        </p:nvSpPr>
        <p:spPr>
          <a:xfrm>
            <a:off x="2255838" y="2277045"/>
            <a:ext cx="7708900" cy="1223963"/>
          </a:xfrm>
        </p:spPr>
        <p:txBody>
          <a:bodyPr anchor="ctr">
            <a:normAutofit/>
          </a:bodyPr>
          <a:lstStyle>
            <a:lvl1pPr algn="ctr">
              <a:defRPr sz="3600">
                <a:solidFill>
                  <a:schemeClr val="tx1"/>
                </a:solidFill>
              </a:defRPr>
            </a:lvl1pPr>
          </a:lstStyle>
          <a:p>
            <a:pPr lvl="0"/>
            <a:r>
              <a:rPr lang="en-US" dirty="0"/>
              <a:t>Click to edit Master title style</a:t>
            </a:r>
            <a:endParaRPr lang="it-IT" dirty="0"/>
          </a:p>
        </p:txBody>
      </p:sp>
    </p:spTree>
    <p:extLst>
      <p:ext uri="{BB962C8B-B14F-4D97-AF65-F5344CB8AC3E}">
        <p14:creationId xmlns:p14="http://schemas.microsoft.com/office/powerpoint/2010/main" val="169123826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5"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7" name="Segnaposto testo 6"/>
          <p:cNvSpPr>
            <a:spLocks noGrp="1"/>
          </p:cNvSpPr>
          <p:nvPr>
            <p:ph type="body" sz="quarter" idx="10" hasCustomPrompt="1"/>
          </p:nvPr>
        </p:nvSpPr>
        <p:spPr>
          <a:xfrm>
            <a:off x="469021" y="1700213"/>
            <a:ext cx="11099587" cy="4176712"/>
          </a:xfrm>
        </p:spPr>
        <p:txBody>
          <a:bodyPr/>
          <a:lstStyle>
            <a:lvl1pPr marL="0" indent="0" algn="l" defTabSz="457181" rtl="0" eaLnBrk="1" latinLnBrk="0" hangingPunct="1">
              <a:spcBef>
                <a:spcPct val="20000"/>
              </a:spcBef>
              <a:buFont typeface="Arial"/>
              <a:buNone/>
              <a:defRPr b="0">
                <a:solidFill>
                  <a:schemeClr val="accent3">
                    <a:lumMod val="75000"/>
                  </a:schemeClr>
                </a:solidFill>
              </a:defRPr>
            </a:lvl1pPr>
            <a:lvl2pPr>
              <a:defRPr sz="2000">
                <a:solidFill>
                  <a:schemeClr val="accent3">
                    <a:lumMod val="75000"/>
                  </a:schemeClr>
                </a:solidFill>
              </a:defRPr>
            </a:lvl2pPr>
            <a:lvl3pPr>
              <a:defRPr sz="1800">
                <a:solidFill>
                  <a:schemeClr val="accent3">
                    <a:lumMod val="75000"/>
                  </a:schemeClr>
                </a:solidFill>
              </a:defRPr>
            </a:lvl3pPr>
            <a:lvl4pPr>
              <a:defRPr sz="1600">
                <a:solidFill>
                  <a:schemeClr val="accent3">
                    <a:lumMod val="75000"/>
                  </a:schemeClr>
                </a:solidFill>
              </a:defRPr>
            </a:lvl4pPr>
            <a:lvl5pPr>
              <a:defRPr sz="1600">
                <a:solidFill>
                  <a:schemeClr val="accent3">
                    <a:lumMod val="75000"/>
                  </a:schemeClr>
                </a:solidFill>
              </a:defRPr>
            </a:lvl5pPr>
          </a:lstStyle>
          <a:p>
            <a:pPr marL="0" lvl="0" indent="0" algn="l" defTabSz="457181" rtl="0" eaLnBrk="1" latinLnBrk="0" hangingPunct="1">
              <a:spcBef>
                <a:spcPct val="20000"/>
              </a:spcBef>
              <a:buFont typeface="Arial"/>
              <a:buNone/>
            </a:pPr>
            <a:r>
              <a:rPr lang="en-US" altLang="en-US" dirty="0"/>
              <a:t>Click to edit Master text styles</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285158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olo e tabella">
    <p:spTree>
      <p:nvGrpSpPr>
        <p:cNvPr id="1" name=""/>
        <p:cNvGrpSpPr/>
        <p:nvPr/>
      </p:nvGrpSpPr>
      <p:grpSpPr>
        <a:xfrm>
          <a:off x="0" y="0"/>
          <a:ext cx="0" cy="0"/>
          <a:chOff x="0" y="0"/>
          <a:chExt cx="0" cy="0"/>
        </a:xfrm>
      </p:grpSpPr>
      <p:sp>
        <p:nvSpPr>
          <p:cNvPr id="3" name="Segnaposto tabella 2"/>
          <p:cNvSpPr>
            <a:spLocks noGrp="1"/>
          </p:cNvSpPr>
          <p:nvPr>
            <p:ph type="tbl" sz="quarter" idx="11"/>
          </p:nvPr>
        </p:nvSpPr>
        <p:spPr>
          <a:xfrm>
            <a:off x="566225" y="1700213"/>
            <a:ext cx="11001888" cy="4176712"/>
          </a:xfrm>
        </p:spPr>
        <p:txBody>
          <a:bodyPr/>
          <a:lstStyle>
            <a:lvl1pPr>
              <a:defRPr>
                <a:solidFill>
                  <a:schemeClr val="accent3">
                    <a:lumMod val="75000"/>
                  </a:schemeClr>
                </a:solidFill>
              </a:defRPr>
            </a:lvl1pPr>
          </a:lstStyle>
          <a:p>
            <a:r>
              <a:rPr lang="it-IT"/>
              <a:t>Fare clic sull'icona per inserire una tabella</a:t>
            </a:r>
            <a:endParaRPr lang="it-IT" dirty="0"/>
          </a:p>
        </p:txBody>
      </p:sp>
      <p:sp>
        <p:nvSpPr>
          <p:cNvPr id="5"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Tree>
    <p:extLst>
      <p:ext uri="{BB962C8B-B14F-4D97-AF65-F5344CB8AC3E}">
        <p14:creationId xmlns:p14="http://schemas.microsoft.com/office/powerpoint/2010/main" val="351930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10" name="Content Placeholder 2"/>
          <p:cNvSpPr>
            <a:spLocks noGrp="1"/>
          </p:cNvSpPr>
          <p:nvPr>
            <p:ph sz="half" idx="1"/>
          </p:nvPr>
        </p:nvSpPr>
        <p:spPr>
          <a:xfrm>
            <a:off x="457200" y="1692202"/>
            <a:ext cx="5400000" cy="4113062"/>
          </a:xfrm>
        </p:spPr>
        <p:txBody>
          <a:bodyPr/>
          <a:lstStyle>
            <a:lvl1pPr>
              <a:defRPr sz="2800">
                <a:solidFill>
                  <a:schemeClr val="accent3">
                    <a:lumMod val="75000"/>
                  </a:schemeClr>
                </a:solidFill>
              </a:defRPr>
            </a:lvl1pPr>
            <a:lvl2pPr>
              <a:defRPr sz="2400">
                <a:solidFill>
                  <a:schemeClr val="accent3">
                    <a:lumMod val="75000"/>
                  </a:schemeClr>
                </a:solidFill>
              </a:defRPr>
            </a:lvl2pPr>
            <a:lvl3pPr>
              <a:defRPr sz="2000">
                <a:solidFill>
                  <a:schemeClr val="accent3">
                    <a:lumMod val="75000"/>
                  </a:schemeClr>
                </a:solidFill>
              </a:defRPr>
            </a:lvl3pPr>
            <a:lvl4pPr>
              <a:defRPr sz="1800">
                <a:solidFill>
                  <a:schemeClr val="accent3">
                    <a:lumMod val="75000"/>
                  </a:schemeClr>
                </a:solidFill>
              </a:defRPr>
            </a:lvl4pPr>
            <a:lvl5pPr>
              <a:defRPr sz="1800">
                <a:solidFill>
                  <a:schemeClr val="accent3">
                    <a:lumMod val="75000"/>
                  </a:schemeClr>
                </a:solidFil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Content Placeholder 3"/>
          <p:cNvSpPr>
            <a:spLocks noGrp="1"/>
          </p:cNvSpPr>
          <p:nvPr>
            <p:ph sz="half" idx="2"/>
          </p:nvPr>
        </p:nvSpPr>
        <p:spPr>
          <a:xfrm>
            <a:off x="6312024" y="1692202"/>
            <a:ext cx="5400000" cy="4113062"/>
          </a:xfrm>
        </p:spPr>
        <p:txBody>
          <a:bodyPr/>
          <a:lstStyle>
            <a:lvl1pPr>
              <a:defRPr sz="2800">
                <a:solidFill>
                  <a:schemeClr val="accent3">
                    <a:lumMod val="75000"/>
                  </a:schemeClr>
                </a:solidFill>
              </a:defRPr>
            </a:lvl1pPr>
            <a:lvl2pPr>
              <a:defRPr sz="2400">
                <a:solidFill>
                  <a:schemeClr val="accent3">
                    <a:lumMod val="75000"/>
                  </a:schemeClr>
                </a:solidFill>
              </a:defRPr>
            </a:lvl2pPr>
            <a:lvl3pPr>
              <a:defRPr sz="2000">
                <a:solidFill>
                  <a:schemeClr val="accent3">
                    <a:lumMod val="75000"/>
                  </a:schemeClr>
                </a:solidFill>
              </a:defRPr>
            </a:lvl3pPr>
            <a:lvl4pPr>
              <a:defRPr sz="1800">
                <a:solidFill>
                  <a:schemeClr val="accent3">
                    <a:lumMod val="75000"/>
                  </a:schemeClr>
                </a:solidFill>
              </a:defRPr>
            </a:lvl4pPr>
            <a:lvl5pPr>
              <a:defRPr sz="1800">
                <a:solidFill>
                  <a:schemeClr val="accent3">
                    <a:lumMod val="75000"/>
                  </a:schemeClr>
                </a:solidFil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Tree>
    <p:extLst>
      <p:ext uri="{BB962C8B-B14F-4D97-AF65-F5344CB8AC3E}">
        <p14:creationId xmlns:p14="http://schemas.microsoft.com/office/powerpoint/2010/main" val="2625423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3 Content">
    <p:spTree>
      <p:nvGrpSpPr>
        <p:cNvPr id="1" name=""/>
        <p:cNvGrpSpPr/>
        <p:nvPr/>
      </p:nvGrpSpPr>
      <p:grpSpPr>
        <a:xfrm>
          <a:off x="0" y="0"/>
          <a:ext cx="0" cy="0"/>
          <a:chOff x="0" y="0"/>
          <a:chExt cx="0" cy="0"/>
        </a:xfrm>
      </p:grpSpPr>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10" name="Content Placeholder 2"/>
          <p:cNvSpPr>
            <a:spLocks noGrp="1"/>
          </p:cNvSpPr>
          <p:nvPr>
            <p:ph sz="half" idx="1"/>
          </p:nvPr>
        </p:nvSpPr>
        <p:spPr>
          <a:xfrm>
            <a:off x="457200" y="2348880"/>
            <a:ext cx="3564000" cy="3456384"/>
          </a:xfrm>
        </p:spPr>
        <p:txBody>
          <a:bodyPr/>
          <a:lstStyle>
            <a:lvl1pPr>
              <a:defRPr sz="1400">
                <a:solidFill>
                  <a:schemeClr val="accent3">
                    <a:lumMod val="75000"/>
                  </a:schemeClr>
                </a:solidFill>
              </a:defRPr>
            </a:lvl1pPr>
            <a:lvl2pPr>
              <a:defRPr sz="1200">
                <a:solidFill>
                  <a:schemeClr val="accent3">
                    <a:lumMod val="75000"/>
                  </a:schemeClr>
                </a:solidFill>
              </a:defRPr>
            </a:lvl2pPr>
            <a:lvl3pPr>
              <a:defRPr sz="1100">
                <a:solidFill>
                  <a:schemeClr val="accent3">
                    <a:lumMod val="75000"/>
                  </a:schemeClr>
                </a:solidFill>
              </a:defRPr>
            </a:lvl3pPr>
            <a:lvl4pPr>
              <a:defRPr sz="1050">
                <a:solidFill>
                  <a:schemeClr val="accent3">
                    <a:lumMod val="75000"/>
                  </a:schemeClr>
                </a:solidFill>
              </a:defRPr>
            </a:lvl4pPr>
            <a:lvl5pPr>
              <a:defRPr sz="1050">
                <a:solidFill>
                  <a:schemeClr val="accent3">
                    <a:lumMod val="75000"/>
                  </a:schemeClr>
                </a:solidFil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9" name="Text Placeholder 2"/>
          <p:cNvSpPr>
            <a:spLocks noGrp="1"/>
          </p:cNvSpPr>
          <p:nvPr>
            <p:ph type="body" idx="12"/>
          </p:nvPr>
        </p:nvSpPr>
        <p:spPr>
          <a:xfrm>
            <a:off x="457200" y="1556792"/>
            <a:ext cx="3564000" cy="604778"/>
          </a:xfrm>
        </p:spPr>
        <p:txBody>
          <a:bodyPr anchor="b">
            <a:normAutofit/>
          </a:bodyPr>
          <a:lstStyle>
            <a:lvl1pPr marL="0" indent="0">
              <a:buNone/>
              <a:defRPr lang="en-US" sz="1800" b="1" kern="1200" dirty="0" smtClean="0">
                <a:solidFill>
                  <a:schemeClr val="tx1"/>
                </a:solidFill>
                <a:latin typeface="+mj-lt"/>
                <a:ea typeface="PT Sans" pitchFamily="34" charset="0"/>
                <a:cs typeface="Arial"/>
              </a:defRPr>
            </a:lvl1pPr>
            <a:lvl2pPr marL="342931" indent="0">
              <a:buNone/>
              <a:defRPr sz="1500" b="1"/>
            </a:lvl2pPr>
            <a:lvl3pPr marL="685862" indent="0">
              <a:buNone/>
              <a:defRPr sz="1400" b="1"/>
            </a:lvl3pPr>
            <a:lvl4pPr marL="1028794" indent="0">
              <a:buNone/>
              <a:defRPr sz="1200" b="1"/>
            </a:lvl4pPr>
            <a:lvl5pPr marL="1371726" indent="0">
              <a:buNone/>
              <a:defRPr sz="1200" b="1"/>
            </a:lvl5pPr>
            <a:lvl6pPr marL="1714657" indent="0">
              <a:buNone/>
              <a:defRPr sz="1200" b="1"/>
            </a:lvl6pPr>
            <a:lvl7pPr marL="2057588" indent="0">
              <a:buNone/>
              <a:defRPr sz="1200" b="1"/>
            </a:lvl7pPr>
            <a:lvl8pPr marL="2400520" indent="0">
              <a:buNone/>
              <a:defRPr sz="1200" b="1"/>
            </a:lvl8pPr>
            <a:lvl9pPr marL="2743452" indent="0">
              <a:buNone/>
              <a:defRPr sz="1200" b="1"/>
            </a:lvl9pPr>
          </a:lstStyle>
          <a:p>
            <a:pPr marL="0" lvl="0" indent="0" algn="l" defTabSz="342931" rtl="0" eaLnBrk="1" latinLnBrk="0" hangingPunct="1">
              <a:spcBef>
                <a:spcPct val="20000"/>
              </a:spcBef>
              <a:buFont typeface="Arial"/>
              <a:buNone/>
            </a:pPr>
            <a:r>
              <a:rPr lang="it-IT"/>
              <a:t>Fare clic per modificare stili del testo dello schema</a:t>
            </a:r>
          </a:p>
        </p:txBody>
      </p:sp>
      <p:sp>
        <p:nvSpPr>
          <p:cNvPr id="18" name="Content Placeholder 2"/>
          <p:cNvSpPr>
            <a:spLocks noGrp="1"/>
          </p:cNvSpPr>
          <p:nvPr>
            <p:ph sz="half" idx="13" hasCustomPrompt="1"/>
          </p:nvPr>
        </p:nvSpPr>
        <p:spPr>
          <a:xfrm>
            <a:off x="4295800" y="2348880"/>
            <a:ext cx="3564000" cy="3456384"/>
          </a:xfrm>
        </p:spPr>
        <p:txBody>
          <a:bodyPr>
            <a:normAutofit/>
          </a:bodyPr>
          <a:lstStyle>
            <a:lvl1pPr algn="l" rtl="0" eaLnBrk="1" fontAlgn="base" hangingPunct="1">
              <a:spcBef>
                <a:spcPct val="20000"/>
              </a:spcBef>
              <a:spcAft>
                <a:spcPct val="0"/>
              </a:spcAft>
              <a:defRPr lang="en-US" altLang="en-US" sz="1400" b="0" kern="1200" dirty="0" smtClean="0">
                <a:solidFill>
                  <a:schemeClr val="accent3">
                    <a:lumMod val="75000"/>
                  </a:schemeClr>
                </a:solidFill>
                <a:latin typeface="+mn-lt"/>
                <a:ea typeface="+mn-ea"/>
                <a:cs typeface="Arial"/>
              </a:defRPr>
            </a:lvl1pPr>
            <a:lvl2pPr marL="800081" indent="-342900" algn="l" rtl="0" eaLnBrk="1" fontAlgn="base" hangingPunct="1">
              <a:spcBef>
                <a:spcPct val="20000"/>
              </a:spcBef>
              <a:spcAft>
                <a:spcPct val="0"/>
              </a:spcAft>
              <a:defRPr lang="en-US" altLang="en-US" sz="1200" kern="1200" dirty="0" smtClean="0">
                <a:solidFill>
                  <a:schemeClr val="accent3">
                    <a:lumMod val="75000"/>
                  </a:schemeClr>
                </a:solidFill>
                <a:latin typeface="+mn-lt"/>
                <a:ea typeface="+mn-ea"/>
                <a:cs typeface="Arial"/>
              </a:defRPr>
            </a:lvl2pPr>
            <a:lvl3pPr marL="1257261" indent="-342900" algn="l" rtl="0" eaLnBrk="1" fontAlgn="base" hangingPunct="1">
              <a:spcBef>
                <a:spcPct val="20000"/>
              </a:spcBef>
              <a:spcAft>
                <a:spcPct val="0"/>
              </a:spcAft>
              <a:defRPr lang="en-US" altLang="en-US" sz="1100" kern="1200" dirty="0" smtClean="0">
                <a:solidFill>
                  <a:schemeClr val="accent3">
                    <a:lumMod val="75000"/>
                  </a:schemeClr>
                </a:solidFill>
                <a:latin typeface="+mn-lt"/>
                <a:ea typeface="+mn-ea"/>
                <a:cs typeface="Arial"/>
              </a:defRPr>
            </a:lvl3pPr>
            <a:lvl4pPr marL="1657293" indent="-285750" algn="l" rtl="0" eaLnBrk="1" fontAlgn="base" hangingPunct="1">
              <a:spcBef>
                <a:spcPct val="20000"/>
              </a:spcBef>
              <a:spcAft>
                <a:spcPct val="0"/>
              </a:spcAft>
              <a:defRPr lang="en-US" altLang="en-US" sz="1050" kern="1200" dirty="0" smtClean="0">
                <a:solidFill>
                  <a:schemeClr val="accent3">
                    <a:lumMod val="75000"/>
                  </a:schemeClr>
                </a:solidFill>
                <a:latin typeface="+mn-lt"/>
                <a:ea typeface="+mn-ea"/>
                <a:cs typeface="Arial"/>
              </a:defRPr>
            </a:lvl4pPr>
            <a:lvl5pPr marL="2114473" indent="-285750" algn="l" rtl="0" eaLnBrk="1" fontAlgn="base" hangingPunct="1">
              <a:spcBef>
                <a:spcPct val="20000"/>
              </a:spcBef>
              <a:spcAft>
                <a:spcPct val="0"/>
              </a:spcAft>
              <a:defRPr lang="en-US" altLang="en-US" sz="1050" kern="1200" dirty="0">
                <a:solidFill>
                  <a:schemeClr val="accent3">
                    <a:lumMod val="75000"/>
                  </a:schemeClr>
                </a:solidFill>
                <a:latin typeface="+mn-lt"/>
                <a:ea typeface="+mn-ea"/>
                <a:cs typeface="Arial"/>
              </a:defRPr>
            </a:lvl5pPr>
            <a:lvl6pPr>
              <a:defRPr sz="1800"/>
            </a:lvl6pPr>
            <a:lvl7pPr>
              <a:defRPr sz="1800"/>
            </a:lvl7pPr>
            <a:lvl8pPr>
              <a:defRPr sz="1800"/>
            </a:lvl8pPr>
            <a:lvl9pPr>
              <a:defRPr sz="1800"/>
            </a:lvl9pPr>
          </a:lstStyle>
          <a:p>
            <a:pPr lvl="0"/>
            <a:r>
              <a:rPr lang="en-US" dirty="0"/>
              <a:t>Click to edit Master text styles</a:t>
            </a:r>
          </a:p>
          <a:p>
            <a:pPr marL="800081" lvl="1" indent="-342900" algn="l" rtl="0" eaLnBrk="1" fontAlgn="base" hangingPunct="1">
              <a:spcBef>
                <a:spcPct val="20000"/>
              </a:spcBef>
              <a:spcAft>
                <a:spcPct val="0"/>
              </a:spcAft>
              <a:buChar char="–"/>
            </a:pPr>
            <a:r>
              <a:rPr lang="en-US" dirty="0"/>
              <a:t>Second level</a:t>
            </a:r>
          </a:p>
          <a:p>
            <a:pPr marL="1257261" lvl="2" indent="-342900" algn="l" rtl="0" eaLnBrk="1" fontAlgn="base" hangingPunct="1">
              <a:spcBef>
                <a:spcPct val="20000"/>
              </a:spcBef>
              <a:spcAft>
                <a:spcPct val="0"/>
              </a:spcAft>
              <a:buChar char="•"/>
            </a:pPr>
            <a:r>
              <a:rPr lang="en-US" dirty="0"/>
              <a:t>Third level</a:t>
            </a:r>
          </a:p>
          <a:p>
            <a:pPr marL="1657293" lvl="3" indent="-285750" algn="l" rtl="0" eaLnBrk="1" fontAlgn="base" hangingPunct="1">
              <a:spcBef>
                <a:spcPct val="20000"/>
              </a:spcBef>
              <a:spcAft>
                <a:spcPct val="0"/>
              </a:spcAft>
              <a:buChar char="–"/>
            </a:pPr>
            <a:r>
              <a:rPr lang="en-US" dirty="0"/>
              <a:t>Fourth level</a:t>
            </a:r>
          </a:p>
          <a:p>
            <a:pPr marL="2114473" lvl="4" indent="-285750" algn="l" rtl="0" eaLnBrk="1" fontAlgn="base" hangingPunct="1">
              <a:spcBef>
                <a:spcPct val="20000"/>
              </a:spcBef>
              <a:spcAft>
                <a:spcPct val="0"/>
              </a:spcAft>
              <a:buChar char="»"/>
            </a:pPr>
            <a:r>
              <a:rPr lang="en-US" dirty="0"/>
              <a:t>Fifth level</a:t>
            </a:r>
          </a:p>
        </p:txBody>
      </p:sp>
      <p:sp>
        <p:nvSpPr>
          <p:cNvPr id="19" name="Text Placeholder 2"/>
          <p:cNvSpPr>
            <a:spLocks noGrp="1"/>
          </p:cNvSpPr>
          <p:nvPr>
            <p:ph type="body" idx="14"/>
          </p:nvPr>
        </p:nvSpPr>
        <p:spPr>
          <a:xfrm>
            <a:off x="4295800" y="1556792"/>
            <a:ext cx="3564000" cy="604778"/>
          </a:xfrm>
        </p:spPr>
        <p:txBody>
          <a:bodyPr anchor="b">
            <a:normAutofit/>
          </a:bodyPr>
          <a:lstStyle>
            <a:lvl1pPr marL="0" indent="0">
              <a:buNone/>
              <a:defRPr lang="en-US" sz="1800" b="1" kern="1200" dirty="0" smtClean="0">
                <a:solidFill>
                  <a:schemeClr val="tx1"/>
                </a:solidFill>
                <a:latin typeface="+mj-lt"/>
                <a:ea typeface="PT Sans" pitchFamily="34" charset="0"/>
                <a:cs typeface="Arial"/>
              </a:defRPr>
            </a:lvl1pPr>
            <a:lvl2pPr marL="342931" indent="0">
              <a:buNone/>
              <a:defRPr sz="1500" b="1"/>
            </a:lvl2pPr>
            <a:lvl3pPr marL="685862" indent="0">
              <a:buNone/>
              <a:defRPr sz="1400" b="1"/>
            </a:lvl3pPr>
            <a:lvl4pPr marL="1028794" indent="0">
              <a:buNone/>
              <a:defRPr sz="1200" b="1"/>
            </a:lvl4pPr>
            <a:lvl5pPr marL="1371726" indent="0">
              <a:buNone/>
              <a:defRPr sz="1200" b="1"/>
            </a:lvl5pPr>
            <a:lvl6pPr marL="1714657" indent="0">
              <a:buNone/>
              <a:defRPr sz="1200" b="1"/>
            </a:lvl6pPr>
            <a:lvl7pPr marL="2057588" indent="0">
              <a:buNone/>
              <a:defRPr sz="1200" b="1"/>
            </a:lvl7pPr>
            <a:lvl8pPr marL="2400520" indent="0">
              <a:buNone/>
              <a:defRPr sz="1200" b="1"/>
            </a:lvl8pPr>
            <a:lvl9pPr marL="2743452" indent="0">
              <a:buNone/>
              <a:defRPr sz="1200" b="1"/>
            </a:lvl9pPr>
          </a:lstStyle>
          <a:p>
            <a:pPr marL="0" lvl="0" indent="0" algn="l" defTabSz="342931" rtl="0" eaLnBrk="1" latinLnBrk="0" hangingPunct="1">
              <a:spcBef>
                <a:spcPct val="20000"/>
              </a:spcBef>
              <a:buFont typeface="Arial"/>
              <a:buNone/>
            </a:pPr>
            <a:r>
              <a:rPr lang="it-IT"/>
              <a:t>Fare clic per modificare stili del testo dello schema</a:t>
            </a:r>
          </a:p>
        </p:txBody>
      </p:sp>
      <p:sp>
        <p:nvSpPr>
          <p:cNvPr id="20" name="Content Placeholder 2"/>
          <p:cNvSpPr>
            <a:spLocks noGrp="1"/>
          </p:cNvSpPr>
          <p:nvPr>
            <p:ph sz="half" idx="15"/>
          </p:nvPr>
        </p:nvSpPr>
        <p:spPr>
          <a:xfrm>
            <a:off x="8256240" y="2348880"/>
            <a:ext cx="3564000" cy="3456384"/>
          </a:xfrm>
        </p:spPr>
        <p:txBody>
          <a:bodyPr/>
          <a:lstStyle>
            <a:lvl1pPr>
              <a:defRPr lang="en-US" altLang="en-US" sz="1400" b="0" kern="1200" dirty="0" smtClean="0">
                <a:solidFill>
                  <a:schemeClr val="accent3">
                    <a:lumMod val="75000"/>
                  </a:schemeClr>
                </a:solidFill>
                <a:latin typeface="+mn-lt"/>
                <a:ea typeface="+mn-ea"/>
                <a:cs typeface="Arial"/>
              </a:defRPr>
            </a:lvl1pPr>
            <a:lvl2pPr marL="800081" indent="-342900">
              <a:defRPr lang="en-US" altLang="en-US" sz="1200" kern="1200" dirty="0" smtClean="0">
                <a:solidFill>
                  <a:schemeClr val="accent3">
                    <a:lumMod val="75000"/>
                  </a:schemeClr>
                </a:solidFill>
                <a:latin typeface="+mn-lt"/>
                <a:ea typeface="+mn-ea"/>
                <a:cs typeface="Arial"/>
              </a:defRPr>
            </a:lvl2pPr>
            <a:lvl3pPr marL="1257261" indent="-342900">
              <a:defRPr lang="en-US" altLang="en-US" sz="1100" kern="1200" dirty="0" smtClean="0">
                <a:solidFill>
                  <a:schemeClr val="accent3">
                    <a:lumMod val="75000"/>
                  </a:schemeClr>
                </a:solidFill>
                <a:latin typeface="+mn-lt"/>
                <a:ea typeface="+mn-ea"/>
                <a:cs typeface="Arial"/>
              </a:defRPr>
            </a:lvl3pPr>
            <a:lvl4pPr marL="1657293" indent="-285750">
              <a:defRPr lang="en-US" altLang="en-US" sz="1050" kern="1200" dirty="0" smtClean="0">
                <a:solidFill>
                  <a:schemeClr val="accent3">
                    <a:lumMod val="75000"/>
                  </a:schemeClr>
                </a:solidFill>
                <a:latin typeface="+mn-lt"/>
                <a:ea typeface="+mn-ea"/>
                <a:cs typeface="Arial"/>
              </a:defRPr>
            </a:lvl4pPr>
            <a:lvl5pPr marL="2114473" indent="-285750">
              <a:defRPr lang="en-US" altLang="en-US" sz="1050" kern="1200" dirty="0">
                <a:solidFill>
                  <a:schemeClr val="accent3">
                    <a:lumMod val="75000"/>
                  </a:schemeClr>
                </a:solidFill>
                <a:latin typeface="+mn-lt"/>
                <a:ea typeface="+mn-ea"/>
                <a:cs typeface="Arial"/>
              </a:defRPr>
            </a:lvl5pPr>
            <a:lvl6pPr>
              <a:defRPr sz="1800"/>
            </a:lvl6pPr>
            <a:lvl7pPr>
              <a:defRPr sz="1800"/>
            </a:lvl7pPr>
            <a:lvl8pPr>
              <a:defRPr sz="1800"/>
            </a:lvl8pPr>
            <a:lvl9pPr>
              <a:defRPr sz="1800"/>
            </a:lvl9pPr>
          </a:lstStyle>
          <a:p>
            <a:pPr marL="0" lvl="0" indent="0" algn="l" rtl="0" eaLnBrk="1" fontAlgn="base" hangingPunct="1">
              <a:spcBef>
                <a:spcPct val="20000"/>
              </a:spcBef>
              <a:spcAft>
                <a:spcPct val="0"/>
              </a:spcAft>
              <a:buNone/>
            </a:pPr>
            <a:r>
              <a:rPr lang="it-IT"/>
              <a:t>Fare clic per modificare stili del testo dello schema</a:t>
            </a:r>
          </a:p>
          <a:p>
            <a:pPr marL="0" lvl="1" indent="0" algn="l" rtl="0" eaLnBrk="1" fontAlgn="base" hangingPunct="1">
              <a:spcBef>
                <a:spcPct val="20000"/>
              </a:spcBef>
              <a:spcAft>
                <a:spcPct val="0"/>
              </a:spcAft>
              <a:buNone/>
            </a:pPr>
            <a:r>
              <a:rPr lang="it-IT"/>
              <a:t>Secondo livello</a:t>
            </a:r>
          </a:p>
          <a:p>
            <a:pPr marL="0" lvl="2" indent="0" algn="l" rtl="0" eaLnBrk="1" fontAlgn="base" hangingPunct="1">
              <a:spcBef>
                <a:spcPct val="20000"/>
              </a:spcBef>
              <a:spcAft>
                <a:spcPct val="0"/>
              </a:spcAft>
              <a:buNone/>
            </a:pPr>
            <a:r>
              <a:rPr lang="it-IT"/>
              <a:t>Terzo livello</a:t>
            </a:r>
          </a:p>
          <a:p>
            <a:pPr marL="0" lvl="3" indent="0" algn="l" rtl="0" eaLnBrk="1" fontAlgn="base" hangingPunct="1">
              <a:spcBef>
                <a:spcPct val="20000"/>
              </a:spcBef>
              <a:spcAft>
                <a:spcPct val="0"/>
              </a:spcAft>
              <a:buNone/>
            </a:pPr>
            <a:r>
              <a:rPr lang="it-IT"/>
              <a:t>Quarto livello</a:t>
            </a:r>
          </a:p>
          <a:p>
            <a:pPr marL="0" lvl="4" indent="0" algn="l" rtl="0" eaLnBrk="1" fontAlgn="base" hangingPunct="1">
              <a:spcBef>
                <a:spcPct val="20000"/>
              </a:spcBef>
              <a:spcAft>
                <a:spcPct val="0"/>
              </a:spcAft>
              <a:buNone/>
            </a:pPr>
            <a:r>
              <a:rPr lang="it-IT"/>
              <a:t>Quinto livello</a:t>
            </a:r>
            <a:endParaRPr lang="en-US" dirty="0"/>
          </a:p>
        </p:txBody>
      </p:sp>
      <p:sp>
        <p:nvSpPr>
          <p:cNvPr id="21" name="Text Placeholder 2"/>
          <p:cNvSpPr>
            <a:spLocks noGrp="1"/>
          </p:cNvSpPr>
          <p:nvPr>
            <p:ph type="body" idx="16"/>
          </p:nvPr>
        </p:nvSpPr>
        <p:spPr>
          <a:xfrm>
            <a:off x="8256239" y="1556792"/>
            <a:ext cx="3564000" cy="604778"/>
          </a:xfrm>
        </p:spPr>
        <p:txBody>
          <a:bodyPr anchor="b">
            <a:normAutofit/>
          </a:bodyPr>
          <a:lstStyle>
            <a:lvl1pPr marL="0" indent="0">
              <a:buNone/>
              <a:defRPr lang="en-US" sz="1800" b="1" kern="1200" dirty="0" smtClean="0">
                <a:solidFill>
                  <a:schemeClr val="tx1"/>
                </a:solidFill>
                <a:latin typeface="+mj-lt"/>
                <a:ea typeface="PT Sans" pitchFamily="34" charset="0"/>
                <a:cs typeface="Arial"/>
              </a:defRPr>
            </a:lvl1pPr>
            <a:lvl2pPr marL="342931" indent="0">
              <a:buNone/>
              <a:defRPr sz="1500" b="1"/>
            </a:lvl2pPr>
            <a:lvl3pPr marL="685862" indent="0">
              <a:buNone/>
              <a:defRPr sz="1400" b="1"/>
            </a:lvl3pPr>
            <a:lvl4pPr marL="1028794" indent="0">
              <a:buNone/>
              <a:defRPr sz="1200" b="1"/>
            </a:lvl4pPr>
            <a:lvl5pPr marL="1371726" indent="0">
              <a:buNone/>
              <a:defRPr sz="1200" b="1"/>
            </a:lvl5pPr>
            <a:lvl6pPr marL="1714657" indent="0">
              <a:buNone/>
              <a:defRPr sz="1200" b="1"/>
            </a:lvl6pPr>
            <a:lvl7pPr marL="2057588" indent="0">
              <a:buNone/>
              <a:defRPr sz="1200" b="1"/>
            </a:lvl7pPr>
            <a:lvl8pPr marL="2400520" indent="0">
              <a:buNone/>
              <a:defRPr sz="1200" b="1"/>
            </a:lvl8pPr>
            <a:lvl9pPr marL="2743452" indent="0">
              <a:buNone/>
              <a:defRPr sz="1200" b="1"/>
            </a:lvl9pPr>
          </a:lstStyle>
          <a:p>
            <a:pPr marL="0" lvl="0" indent="0" algn="l" defTabSz="342931" rtl="0" eaLnBrk="1" latinLnBrk="0" hangingPunct="1">
              <a:spcBef>
                <a:spcPct val="20000"/>
              </a:spcBef>
              <a:buFont typeface="Arial"/>
              <a:buNone/>
            </a:pPr>
            <a:r>
              <a:rPr lang="it-IT"/>
              <a:t>Fare clic per modificare stili del testo dello schema</a:t>
            </a:r>
          </a:p>
        </p:txBody>
      </p:sp>
      <p:sp>
        <p:nvSpPr>
          <p:cNvPr id="22"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Tree>
    <p:extLst>
      <p:ext uri="{BB962C8B-B14F-4D97-AF65-F5344CB8AC3E}">
        <p14:creationId xmlns:p14="http://schemas.microsoft.com/office/powerpoint/2010/main" val="90389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8" name="Segnaposto numero diapositiva 19"/>
          <p:cNvSpPr txBox="1">
            <a:spLocks/>
          </p:cNvSpPr>
          <p:nvPr userDrawn="1"/>
        </p:nvSpPr>
        <p:spPr bwMode="auto">
          <a:xfrm>
            <a:off x="11280576" y="6275505"/>
            <a:ext cx="443581" cy="231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it-IT"/>
            </a:defPPr>
            <a:lvl1pPr algn="r" rtl="0" fontAlgn="base">
              <a:spcBef>
                <a:spcPct val="0"/>
              </a:spcBef>
              <a:spcAft>
                <a:spcPct val="0"/>
              </a:spcAft>
              <a:defRPr sz="1400" b="0" kern="1200">
                <a:solidFill>
                  <a:schemeClr val="tx1"/>
                </a:solidFill>
                <a:latin typeface="+mj-lt"/>
                <a:ea typeface="+mn-ea"/>
                <a:cs typeface="+mn-cs"/>
              </a:defRPr>
            </a:lvl1pPr>
            <a:lvl2pPr marL="457200" algn="l" rtl="0" fontAlgn="base">
              <a:spcBef>
                <a:spcPct val="0"/>
              </a:spcBef>
              <a:spcAft>
                <a:spcPct val="0"/>
              </a:spcAft>
              <a:defRPr sz="2600" b="1" kern="1200">
                <a:solidFill>
                  <a:srgbClr val="61656A"/>
                </a:solidFill>
                <a:latin typeface="Helvetica" pitchFamily="34" charset="0"/>
                <a:ea typeface="+mn-ea"/>
                <a:cs typeface="Arial" charset="0"/>
              </a:defRPr>
            </a:lvl2pPr>
            <a:lvl3pPr marL="914400" algn="l" rtl="0" fontAlgn="base">
              <a:spcBef>
                <a:spcPct val="0"/>
              </a:spcBef>
              <a:spcAft>
                <a:spcPct val="0"/>
              </a:spcAft>
              <a:defRPr sz="2600" b="1" kern="1200">
                <a:solidFill>
                  <a:srgbClr val="61656A"/>
                </a:solidFill>
                <a:latin typeface="Helvetica" pitchFamily="34" charset="0"/>
                <a:ea typeface="+mn-ea"/>
                <a:cs typeface="Arial" charset="0"/>
              </a:defRPr>
            </a:lvl3pPr>
            <a:lvl4pPr marL="1371600" algn="l" rtl="0" fontAlgn="base">
              <a:spcBef>
                <a:spcPct val="0"/>
              </a:spcBef>
              <a:spcAft>
                <a:spcPct val="0"/>
              </a:spcAft>
              <a:defRPr sz="2600" b="1" kern="1200">
                <a:solidFill>
                  <a:srgbClr val="61656A"/>
                </a:solidFill>
                <a:latin typeface="Helvetica" pitchFamily="34" charset="0"/>
                <a:ea typeface="+mn-ea"/>
                <a:cs typeface="Arial" charset="0"/>
              </a:defRPr>
            </a:lvl4pPr>
            <a:lvl5pPr marL="1828800" algn="l" rtl="0" fontAlgn="base">
              <a:spcBef>
                <a:spcPct val="0"/>
              </a:spcBef>
              <a:spcAft>
                <a:spcPct val="0"/>
              </a:spcAft>
              <a:defRPr sz="2600" b="1" kern="1200">
                <a:solidFill>
                  <a:srgbClr val="61656A"/>
                </a:solidFill>
                <a:latin typeface="Helvetica" pitchFamily="34" charset="0"/>
                <a:ea typeface="+mn-ea"/>
                <a:cs typeface="Arial" charset="0"/>
              </a:defRPr>
            </a:lvl5pPr>
            <a:lvl6pPr marL="2286000" algn="l" defTabSz="914400" rtl="0" eaLnBrk="1" latinLnBrk="0" hangingPunct="1">
              <a:defRPr sz="2600" b="1" kern="1200">
                <a:solidFill>
                  <a:srgbClr val="61656A"/>
                </a:solidFill>
                <a:latin typeface="Helvetica" pitchFamily="34" charset="0"/>
                <a:ea typeface="+mn-ea"/>
                <a:cs typeface="Arial" charset="0"/>
              </a:defRPr>
            </a:lvl6pPr>
            <a:lvl7pPr marL="2743200" algn="l" defTabSz="914400" rtl="0" eaLnBrk="1" latinLnBrk="0" hangingPunct="1">
              <a:defRPr sz="2600" b="1" kern="1200">
                <a:solidFill>
                  <a:srgbClr val="61656A"/>
                </a:solidFill>
                <a:latin typeface="Helvetica" pitchFamily="34" charset="0"/>
                <a:ea typeface="+mn-ea"/>
                <a:cs typeface="Arial" charset="0"/>
              </a:defRPr>
            </a:lvl7pPr>
            <a:lvl8pPr marL="3200400" algn="l" defTabSz="914400" rtl="0" eaLnBrk="1" latinLnBrk="0" hangingPunct="1">
              <a:defRPr sz="2600" b="1" kern="1200">
                <a:solidFill>
                  <a:srgbClr val="61656A"/>
                </a:solidFill>
                <a:latin typeface="Helvetica" pitchFamily="34" charset="0"/>
                <a:ea typeface="+mn-ea"/>
                <a:cs typeface="Arial" charset="0"/>
              </a:defRPr>
            </a:lvl8pPr>
            <a:lvl9pPr marL="3657600" algn="l" defTabSz="914400" rtl="0" eaLnBrk="1" latinLnBrk="0" hangingPunct="1">
              <a:defRPr sz="2600" b="1" kern="1200">
                <a:solidFill>
                  <a:srgbClr val="61656A"/>
                </a:solidFill>
                <a:latin typeface="Helvetica" pitchFamily="34" charset="0"/>
                <a:ea typeface="+mn-ea"/>
                <a:cs typeface="Arial" charset="0"/>
              </a:defRPr>
            </a:lvl9pPr>
          </a:lstStyle>
          <a:p>
            <a:pPr algn="l"/>
            <a:fld id="{68144B80-572D-40C5-899C-C859039AFF8F}" type="slidenum">
              <a:rPr lang="it-IT" sz="1200" smtClean="0">
                <a:solidFill>
                  <a:schemeClr val="tx1"/>
                </a:solidFill>
                <a:latin typeface="+mn-lt"/>
                <a:cs typeface="Arial" pitchFamily="34" charset="0"/>
              </a:rPr>
              <a:pPr algn="l"/>
              <a:t>‹#›</a:t>
            </a:fld>
            <a:endParaRPr lang="it-IT" sz="1200" dirty="0">
              <a:solidFill>
                <a:schemeClr val="tx1"/>
              </a:solidFill>
              <a:latin typeface="+mn-lt"/>
              <a:cs typeface="Arial" pitchFamily="34" charset="0"/>
            </a:endParaRPr>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
        <p:nvSpPr>
          <p:cNvPr id="11" name="Titolo 1"/>
          <p:cNvSpPr>
            <a:spLocks noGrp="1"/>
          </p:cNvSpPr>
          <p:nvPr>
            <p:ph type="title" hasCustomPrompt="1"/>
          </p:nvPr>
        </p:nvSpPr>
        <p:spPr>
          <a:xfrm>
            <a:off x="469021" y="130281"/>
            <a:ext cx="11099587" cy="1152128"/>
          </a:xfrm>
          <a:prstGeom prst="rect">
            <a:avLst/>
          </a:prstGeom>
        </p:spPr>
        <p:txBody>
          <a:bodyPr anchor="b">
            <a:noAutofit/>
          </a:bodyPr>
          <a:lstStyle>
            <a:lvl1pPr marL="0" indent="0" algn="l" rtl="0" eaLnBrk="1" fontAlgn="base" hangingPunct="1">
              <a:spcBef>
                <a:spcPct val="20000"/>
              </a:spcBef>
              <a:spcAft>
                <a:spcPct val="0"/>
              </a:spcAft>
              <a:buNone/>
              <a:defRPr lang="en-US" sz="3600" b="1" kern="0" noProof="0" dirty="0">
                <a:solidFill>
                  <a:schemeClr val="tx1"/>
                </a:solidFill>
                <a:latin typeface="+mj-lt"/>
                <a:ea typeface="+mn-ea"/>
                <a:cs typeface="+mn-cs"/>
              </a:defRPr>
            </a:lvl1pPr>
          </a:lstStyle>
          <a:p>
            <a:pPr marL="0" lvl="0" indent="0" algn="l" rtl="0" eaLnBrk="1" fontAlgn="base" hangingPunct="1">
              <a:spcBef>
                <a:spcPct val="20000"/>
              </a:spcBef>
              <a:spcAft>
                <a:spcPct val="0"/>
              </a:spcAft>
              <a:buNone/>
            </a:pPr>
            <a:r>
              <a:rPr lang="en-US" noProof="0" dirty="0"/>
              <a:t>Click to edit Master title</a:t>
            </a:r>
          </a:p>
        </p:txBody>
      </p:sp>
    </p:spTree>
    <p:extLst>
      <p:ext uri="{BB962C8B-B14F-4D97-AF65-F5344CB8AC3E}">
        <p14:creationId xmlns:p14="http://schemas.microsoft.com/office/powerpoint/2010/main" val="267581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oter">
    <p:bg>
      <p:bgRef idx="1001">
        <a:schemeClr val="bg1"/>
      </p:bgRef>
    </p:bg>
    <p:spTree>
      <p:nvGrpSpPr>
        <p:cNvPr id="1" name=""/>
        <p:cNvGrpSpPr/>
        <p:nvPr/>
      </p:nvGrpSpPr>
      <p:grpSpPr>
        <a:xfrm>
          <a:off x="0" y="0"/>
          <a:ext cx="0" cy="0"/>
          <a:chOff x="0" y="0"/>
          <a:chExt cx="0" cy="0"/>
        </a:xfrm>
      </p:grpSpPr>
      <p:sp>
        <p:nvSpPr>
          <p:cNvPr id="10" name="CasellaDiTesto 9"/>
          <p:cNvSpPr txBox="1"/>
          <p:nvPr userDrawn="1"/>
        </p:nvSpPr>
        <p:spPr>
          <a:xfrm>
            <a:off x="1199455" y="3719600"/>
            <a:ext cx="1440161" cy="707886"/>
          </a:xfrm>
          <a:prstGeom prst="rect">
            <a:avLst/>
          </a:prstGeom>
          <a:noFill/>
        </p:spPr>
        <p:txBody>
          <a:bodyPr wrap="square" rtlCol="0">
            <a:spAutoFit/>
          </a:bodyPr>
          <a:lstStyle/>
          <a:p>
            <a:r>
              <a:rPr lang="en-US" sz="1000" b="0" noProof="0" dirty="0">
                <a:solidFill>
                  <a:schemeClr val="tx1"/>
                </a:solidFill>
                <a:latin typeface="+mj-lt"/>
              </a:rPr>
              <a:t>Headquarters</a:t>
            </a:r>
          </a:p>
          <a:p>
            <a:r>
              <a:rPr lang="en-US" sz="1000" b="0" noProof="0" dirty="0">
                <a:solidFill>
                  <a:schemeClr val="accent3">
                    <a:lumMod val="75000"/>
                  </a:schemeClr>
                </a:solidFill>
                <a:latin typeface="+mj-lt"/>
              </a:rPr>
              <a:t>Via Schiaffino</a:t>
            </a:r>
            <a:r>
              <a:rPr lang="en-US" sz="1000" b="0" baseline="0" noProof="0" dirty="0">
                <a:solidFill>
                  <a:schemeClr val="accent3">
                    <a:lumMod val="75000"/>
                  </a:schemeClr>
                </a:solidFill>
                <a:latin typeface="+mj-lt"/>
              </a:rPr>
              <a:t> 11C</a:t>
            </a:r>
          </a:p>
          <a:p>
            <a:r>
              <a:rPr lang="en-US" sz="1000" b="0" baseline="0" noProof="0" dirty="0">
                <a:solidFill>
                  <a:schemeClr val="accent3">
                    <a:lumMod val="75000"/>
                  </a:schemeClr>
                </a:solidFill>
                <a:latin typeface="+mj-lt"/>
              </a:rPr>
              <a:t>20158 Milan Italy</a:t>
            </a:r>
          </a:p>
          <a:p>
            <a:r>
              <a:rPr lang="en-US" sz="1000" b="0" baseline="0" noProof="0" dirty="0">
                <a:solidFill>
                  <a:schemeClr val="accent3">
                    <a:lumMod val="75000"/>
                  </a:schemeClr>
                </a:solidFill>
                <a:latin typeface="+mj-lt"/>
              </a:rPr>
              <a:t>T +39-024951-7001</a:t>
            </a:r>
            <a:endParaRPr lang="en-US" sz="1000" b="0" noProof="0" dirty="0">
              <a:solidFill>
                <a:schemeClr val="accent3">
                  <a:lumMod val="75000"/>
                </a:schemeClr>
              </a:solidFill>
              <a:latin typeface="+mj-lt"/>
            </a:endParaRPr>
          </a:p>
        </p:txBody>
      </p:sp>
      <p:sp>
        <p:nvSpPr>
          <p:cNvPr id="11" name="CasellaDiTesto 10"/>
          <p:cNvSpPr txBox="1"/>
          <p:nvPr userDrawn="1"/>
        </p:nvSpPr>
        <p:spPr>
          <a:xfrm>
            <a:off x="3102555" y="3719600"/>
            <a:ext cx="1625293" cy="707886"/>
          </a:xfrm>
          <a:prstGeom prst="rect">
            <a:avLst/>
          </a:prstGeom>
          <a:noFill/>
        </p:spPr>
        <p:txBody>
          <a:bodyPr wrap="square" rtlCol="0">
            <a:spAutoFit/>
          </a:bodyPr>
          <a:lstStyle/>
          <a:p>
            <a:pPr algn="l" rtl="0" fontAlgn="base">
              <a:spcBef>
                <a:spcPct val="0"/>
              </a:spcBef>
              <a:spcAft>
                <a:spcPct val="0"/>
              </a:spcAft>
            </a:pPr>
            <a:r>
              <a:rPr lang="en-US" sz="1000" b="0" kern="1200" noProof="0" dirty="0">
                <a:solidFill>
                  <a:schemeClr val="tx1"/>
                </a:solidFill>
                <a:latin typeface="+mj-lt"/>
                <a:ea typeface="+mn-ea"/>
                <a:cs typeface="Arial" charset="0"/>
              </a:rPr>
              <a:t>USA East</a:t>
            </a:r>
          </a:p>
          <a:p>
            <a:pPr algn="l" rtl="0" fontAlgn="base">
              <a:spcBef>
                <a:spcPct val="0"/>
              </a:spcBef>
              <a:spcAft>
                <a:spcPct val="0"/>
              </a:spcAft>
            </a:pPr>
            <a:r>
              <a:rPr lang="de-DE" sz="1000" b="0" kern="1200" dirty="0">
                <a:solidFill>
                  <a:schemeClr val="accent3">
                    <a:lumMod val="75000"/>
                  </a:schemeClr>
                </a:solidFill>
                <a:latin typeface="+mj-lt"/>
                <a:ea typeface="+mn-ea"/>
                <a:cs typeface="Arial" charset="0"/>
              </a:rPr>
              <a:t>283 Franklin Street</a:t>
            </a:r>
            <a:br>
              <a:rPr lang="de-DE" sz="1000" b="0" kern="1200" dirty="0">
                <a:solidFill>
                  <a:schemeClr val="accent3">
                    <a:lumMod val="75000"/>
                  </a:schemeClr>
                </a:solidFill>
                <a:latin typeface="+mj-lt"/>
                <a:ea typeface="+mn-ea"/>
                <a:cs typeface="Arial" charset="0"/>
              </a:rPr>
            </a:br>
            <a:r>
              <a:rPr lang="de-DE" sz="1000" b="0" kern="1200" dirty="0">
                <a:solidFill>
                  <a:schemeClr val="accent3">
                    <a:lumMod val="75000"/>
                  </a:schemeClr>
                </a:solidFill>
                <a:latin typeface="+mj-lt"/>
                <a:ea typeface="+mn-ea"/>
                <a:cs typeface="Arial" charset="0"/>
              </a:rPr>
              <a:t>Boston, MA 02110</a:t>
            </a:r>
            <a:br>
              <a:rPr lang="de-DE" sz="1000" b="0" kern="1200" dirty="0">
                <a:solidFill>
                  <a:schemeClr val="accent3">
                    <a:lumMod val="75000"/>
                  </a:schemeClr>
                </a:solidFill>
                <a:latin typeface="+mj-lt"/>
                <a:ea typeface="+mn-ea"/>
                <a:cs typeface="Arial" charset="0"/>
              </a:rPr>
            </a:br>
            <a:r>
              <a:rPr lang="de-DE" sz="1000" b="0" kern="1200" dirty="0">
                <a:solidFill>
                  <a:schemeClr val="accent3">
                    <a:lumMod val="75000"/>
                  </a:schemeClr>
                </a:solidFill>
                <a:latin typeface="+mj-lt"/>
                <a:ea typeface="+mn-ea"/>
                <a:cs typeface="Arial" charset="0"/>
              </a:rPr>
              <a:t>T: +1-617-936-0212</a:t>
            </a:r>
            <a:endParaRPr lang="en-US" sz="1000" b="0" kern="1200" noProof="0" dirty="0">
              <a:solidFill>
                <a:schemeClr val="accent3">
                  <a:lumMod val="75000"/>
                </a:schemeClr>
              </a:solidFill>
              <a:latin typeface="+mj-lt"/>
              <a:ea typeface="+mn-ea"/>
              <a:cs typeface="Arial" charset="0"/>
            </a:endParaRPr>
          </a:p>
        </p:txBody>
      </p:sp>
      <p:sp>
        <p:nvSpPr>
          <p:cNvPr id="12" name="CasellaDiTesto 11"/>
          <p:cNvSpPr txBox="1"/>
          <p:nvPr userDrawn="1"/>
        </p:nvSpPr>
        <p:spPr>
          <a:xfrm>
            <a:off x="5129074" y="3719600"/>
            <a:ext cx="1542990" cy="707886"/>
          </a:xfrm>
          <a:prstGeom prst="rect">
            <a:avLst/>
          </a:prstGeom>
          <a:noFill/>
        </p:spPr>
        <p:txBody>
          <a:bodyPr wrap="square" rtlCol="0">
            <a:spAutoFit/>
          </a:bodyPr>
          <a:lstStyle/>
          <a:p>
            <a:pPr algn="l" rtl="0" fontAlgn="base">
              <a:spcBef>
                <a:spcPct val="0"/>
              </a:spcBef>
              <a:spcAft>
                <a:spcPct val="0"/>
              </a:spcAft>
            </a:pPr>
            <a:r>
              <a:rPr lang="en-US" sz="1000" b="0" kern="1200" noProof="0" dirty="0">
                <a:solidFill>
                  <a:schemeClr val="tx1"/>
                </a:solidFill>
                <a:latin typeface="+mj-lt"/>
                <a:ea typeface="+mn-ea"/>
                <a:cs typeface="Arial" charset="0"/>
              </a:rPr>
              <a:t>USA West</a:t>
            </a:r>
          </a:p>
          <a:p>
            <a:r>
              <a:rPr lang="en-US" sz="1000" b="0" noProof="0" dirty="0">
                <a:solidFill>
                  <a:schemeClr val="accent3">
                    <a:lumMod val="75000"/>
                  </a:schemeClr>
                </a:solidFill>
                <a:latin typeface="+mj-lt"/>
              </a:rPr>
              <a:t>425 Broadway Street</a:t>
            </a:r>
            <a:endParaRPr lang="en-US" sz="1000" b="0" baseline="0" noProof="0" dirty="0">
              <a:solidFill>
                <a:schemeClr val="accent3">
                  <a:lumMod val="75000"/>
                </a:schemeClr>
              </a:solidFill>
              <a:latin typeface="+mj-lt"/>
            </a:endParaRPr>
          </a:p>
          <a:p>
            <a:r>
              <a:rPr lang="en-US" sz="1000" b="0" baseline="0" noProof="0" dirty="0">
                <a:solidFill>
                  <a:schemeClr val="accent3">
                    <a:lumMod val="75000"/>
                  </a:schemeClr>
                </a:solidFill>
                <a:latin typeface="+mj-lt"/>
              </a:rPr>
              <a:t>Redwood City, CA 94063</a:t>
            </a:r>
          </a:p>
          <a:p>
            <a:r>
              <a:rPr lang="en-US" sz="1000" b="0" baseline="0" noProof="0" dirty="0">
                <a:solidFill>
                  <a:schemeClr val="accent3">
                    <a:lumMod val="75000"/>
                  </a:schemeClr>
                </a:solidFill>
                <a:latin typeface="+mj-lt"/>
              </a:rPr>
              <a:t>T +1-650-226-4274</a:t>
            </a:r>
            <a:endParaRPr lang="en-US" sz="1000" b="0" noProof="0" dirty="0">
              <a:solidFill>
                <a:schemeClr val="accent3">
                  <a:lumMod val="75000"/>
                </a:schemeClr>
              </a:solidFill>
              <a:latin typeface="+mj-lt"/>
            </a:endParaRPr>
          </a:p>
        </p:txBody>
      </p:sp>
      <p:cxnSp>
        <p:nvCxnSpPr>
          <p:cNvPr id="25" name="Connettore 1 24"/>
          <p:cNvCxnSpPr/>
          <p:nvPr userDrawn="1"/>
        </p:nvCxnSpPr>
        <p:spPr bwMode="auto">
          <a:xfrm>
            <a:off x="1199456" y="3650887"/>
            <a:ext cx="9793088" cy="0"/>
          </a:xfrm>
          <a:prstGeom prst="line">
            <a:avLst/>
          </a:prstGeom>
          <a:noFill/>
          <a:ln w="9525">
            <a:solidFill>
              <a:schemeClr val="tx1"/>
            </a:solidFill>
            <a:miter lim="800000"/>
            <a:headEnd/>
            <a:tailEnd/>
          </a:ln>
          <a:effectLst/>
        </p:spPr>
      </p:cxnSp>
      <p:sp>
        <p:nvSpPr>
          <p:cNvPr id="5" name="CasellaDiTesto 4"/>
          <p:cNvSpPr txBox="1"/>
          <p:nvPr userDrawn="1"/>
        </p:nvSpPr>
        <p:spPr>
          <a:xfrm>
            <a:off x="1199455" y="3212976"/>
            <a:ext cx="1091261" cy="400110"/>
          </a:xfrm>
          <a:prstGeom prst="rect">
            <a:avLst/>
          </a:prstGeom>
          <a:noFill/>
        </p:spPr>
        <p:txBody>
          <a:bodyPr wrap="none" rtlCol="0">
            <a:spAutoFit/>
          </a:bodyPr>
          <a:lstStyle/>
          <a:p>
            <a:r>
              <a:rPr lang="en-US" sz="2000" b="0" i="0" u="none" noProof="0" dirty="0">
                <a:solidFill>
                  <a:schemeClr val="tx1"/>
                </a:solidFill>
                <a:latin typeface="+mj-lt"/>
                <a:ea typeface="+mn-ea"/>
                <a:cs typeface="+mn-cs"/>
              </a:rPr>
              <a:t>Contacts</a:t>
            </a:r>
          </a:p>
        </p:txBody>
      </p:sp>
      <p:grpSp>
        <p:nvGrpSpPr>
          <p:cNvPr id="9" name="Gruppo 8"/>
          <p:cNvGrpSpPr/>
          <p:nvPr userDrawn="1"/>
        </p:nvGrpSpPr>
        <p:grpSpPr>
          <a:xfrm>
            <a:off x="9919319" y="3680760"/>
            <a:ext cx="891109" cy="764253"/>
            <a:chOff x="10020456" y="3668347"/>
            <a:chExt cx="891109" cy="764253"/>
          </a:xfrm>
        </p:grpSpPr>
        <p:pic>
          <p:nvPicPr>
            <p:cNvPr id="4" name="Immagin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38456" y="3899820"/>
              <a:ext cx="144000" cy="144000"/>
            </a:xfrm>
            <a:prstGeom prst="rect">
              <a:avLst/>
            </a:prstGeom>
          </p:spPr>
        </p:pic>
        <p:pic>
          <p:nvPicPr>
            <p:cNvPr id="6" name="Immagin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20456" y="4226782"/>
              <a:ext cx="180000" cy="180000"/>
            </a:xfrm>
            <a:prstGeom prst="rect">
              <a:avLst/>
            </a:prstGeom>
          </p:spPr>
        </p:pic>
        <p:pic>
          <p:nvPicPr>
            <p:cNvPr id="7" name="Immagin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038456" y="4063301"/>
              <a:ext cx="144000" cy="144000"/>
            </a:xfrm>
            <a:prstGeom prst="rect">
              <a:avLst/>
            </a:prstGeom>
          </p:spPr>
        </p:pic>
        <p:pic>
          <p:nvPicPr>
            <p:cNvPr id="8" name="Immagin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038456" y="3736339"/>
              <a:ext cx="144000" cy="144000"/>
            </a:xfrm>
            <a:prstGeom prst="rect">
              <a:avLst/>
            </a:prstGeom>
          </p:spPr>
        </p:pic>
        <p:sp>
          <p:nvSpPr>
            <p:cNvPr id="26" name="CasellaDiTesto 25"/>
            <p:cNvSpPr txBox="1"/>
            <p:nvPr userDrawn="1"/>
          </p:nvSpPr>
          <p:spPr>
            <a:xfrm>
              <a:off x="10147800" y="3668347"/>
              <a:ext cx="630301" cy="246221"/>
            </a:xfrm>
            <a:prstGeom prst="rect">
              <a:avLst/>
            </a:prstGeom>
            <a:noFill/>
          </p:spPr>
          <p:txBody>
            <a:bodyPr wrap="none" rtlCol="0">
              <a:spAutoFit/>
            </a:bodyPr>
            <a:lstStyle/>
            <a:p>
              <a:r>
                <a:rPr lang="it-IT" sz="1000" dirty="0">
                  <a:solidFill>
                    <a:schemeClr val="accent3"/>
                  </a:solidFill>
                  <a:latin typeface="+mn-lt"/>
                </a:rPr>
                <a:t>@moviri</a:t>
              </a:r>
            </a:p>
          </p:txBody>
        </p:sp>
        <p:sp>
          <p:nvSpPr>
            <p:cNvPr id="29" name="CasellaDiTesto 28"/>
            <p:cNvSpPr txBox="1"/>
            <p:nvPr userDrawn="1"/>
          </p:nvSpPr>
          <p:spPr>
            <a:xfrm>
              <a:off x="10162642" y="3834420"/>
              <a:ext cx="748923" cy="246221"/>
            </a:xfrm>
            <a:prstGeom prst="rect">
              <a:avLst/>
            </a:prstGeom>
            <a:noFill/>
          </p:spPr>
          <p:txBody>
            <a:bodyPr wrap="none" rtlCol="0">
              <a:spAutoFit/>
            </a:bodyPr>
            <a:lstStyle/>
            <a:p>
              <a:r>
                <a:rPr lang="it-IT" sz="1000" dirty="0">
                  <a:solidFill>
                    <a:schemeClr val="accent3"/>
                  </a:solidFill>
                  <a:latin typeface="+mn-lt"/>
                </a:rPr>
                <a:t>moviricorp</a:t>
              </a:r>
            </a:p>
          </p:txBody>
        </p:sp>
        <p:sp>
          <p:nvSpPr>
            <p:cNvPr id="30" name="CasellaDiTesto 29"/>
            <p:cNvSpPr txBox="1"/>
            <p:nvPr userDrawn="1"/>
          </p:nvSpPr>
          <p:spPr>
            <a:xfrm>
              <a:off x="10158274" y="4005275"/>
              <a:ext cx="514885" cy="246221"/>
            </a:xfrm>
            <a:prstGeom prst="rect">
              <a:avLst/>
            </a:prstGeom>
            <a:noFill/>
          </p:spPr>
          <p:txBody>
            <a:bodyPr wrap="none" rtlCol="0">
              <a:spAutoFit/>
            </a:bodyPr>
            <a:lstStyle/>
            <a:p>
              <a:r>
                <a:rPr lang="it-IT" sz="1000" dirty="0">
                  <a:solidFill>
                    <a:schemeClr val="accent3"/>
                  </a:solidFill>
                  <a:latin typeface="+mn-lt"/>
                </a:rPr>
                <a:t>moviri</a:t>
              </a:r>
            </a:p>
          </p:txBody>
        </p:sp>
        <p:sp>
          <p:nvSpPr>
            <p:cNvPr id="31" name="CasellaDiTesto 30"/>
            <p:cNvSpPr txBox="1"/>
            <p:nvPr userDrawn="1"/>
          </p:nvSpPr>
          <p:spPr>
            <a:xfrm>
              <a:off x="10153827" y="4186379"/>
              <a:ext cx="579005" cy="246221"/>
            </a:xfrm>
            <a:prstGeom prst="rect">
              <a:avLst/>
            </a:prstGeom>
            <a:noFill/>
          </p:spPr>
          <p:txBody>
            <a:bodyPr wrap="none" rtlCol="0">
              <a:spAutoFit/>
            </a:bodyPr>
            <a:lstStyle/>
            <a:p>
              <a:r>
                <a:rPr lang="it-IT" sz="1000" dirty="0">
                  <a:solidFill>
                    <a:schemeClr val="accent3"/>
                  </a:solidFill>
                  <a:latin typeface="+mn-lt"/>
                </a:rPr>
                <a:t>+moviri</a:t>
              </a:r>
            </a:p>
          </p:txBody>
        </p:sp>
      </p:grpSp>
      <p:pic>
        <p:nvPicPr>
          <p:cNvPr id="27" name="Immagine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16781" y="6241438"/>
            <a:ext cx="675763" cy="180000"/>
          </a:xfrm>
          <a:prstGeom prst="rect">
            <a:avLst/>
          </a:prstGeom>
        </p:spPr>
      </p:pic>
    </p:spTree>
    <p:extLst>
      <p:ext uri="{BB962C8B-B14F-4D97-AF65-F5344CB8AC3E}">
        <p14:creationId xmlns:p14="http://schemas.microsoft.com/office/powerpoint/2010/main" val="360791221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225" y="6241438"/>
            <a:ext cx="675763" cy="180000"/>
          </a:xfrm>
          <a:prstGeom prst="rect">
            <a:avLst/>
          </a:prstGeom>
        </p:spPr>
      </p:pic>
    </p:spTree>
    <p:extLst>
      <p:ext uri="{BB962C8B-B14F-4D97-AF65-F5344CB8AC3E}">
        <p14:creationId xmlns:p14="http://schemas.microsoft.com/office/powerpoint/2010/main" val="1856211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6632"/>
            <a:ext cx="11327432" cy="1085533"/>
          </a:xfrm>
          <a:prstGeom prst="rect">
            <a:avLst/>
          </a:prstGeom>
        </p:spPr>
        <p:txBody>
          <a:bodyPr vert="horz" lIns="91436" tIns="45718" rIns="91436" bIns="45718"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556792"/>
            <a:ext cx="11327432" cy="4752527"/>
          </a:xfrm>
          <a:prstGeom prst="rect">
            <a:avLst/>
          </a:prstGeom>
        </p:spPr>
        <p:txBody>
          <a:bodyPr vert="horz" lIns="91436" tIns="45718" rIns="91436" bIns="45718" rtlCol="0">
            <a:normAutofit/>
          </a:bodyPr>
          <a:lstStyle/>
          <a:p>
            <a:pPr marL="0" lvl="0" indent="0" algn="l" defTabSz="457181" rtl="0" eaLnBrk="1" latinLnBrk="0" hangingPunct="1">
              <a:spcBef>
                <a:spcPct val="20000"/>
              </a:spcBef>
              <a:buFont typeface="Arial"/>
              <a:buNone/>
            </a:pPr>
            <a:r>
              <a:rPr lang="it-IT" altLang="en-US" dirty="0"/>
              <a:t>Fare clic per modificare stili del testo dello schema</a:t>
            </a:r>
          </a:p>
          <a:p>
            <a:pPr marL="800081" lvl="1" indent="-342900" algn="l" defTabSz="457181" rtl="0" eaLnBrk="1" fontAlgn="base" latinLnBrk="0" hangingPunct="1">
              <a:spcBef>
                <a:spcPct val="20000"/>
              </a:spcBef>
              <a:spcAft>
                <a:spcPct val="0"/>
              </a:spcAft>
              <a:buFont typeface="Arial"/>
              <a:buChar char="–"/>
            </a:pPr>
            <a:r>
              <a:rPr lang="it-IT" altLang="en-US" dirty="0"/>
              <a:t>Secondo livello</a:t>
            </a:r>
          </a:p>
          <a:p>
            <a:pPr marL="1257261" lvl="2" indent="-342900" algn="l" defTabSz="457181" rtl="0" eaLnBrk="1" fontAlgn="base" latinLnBrk="0" hangingPunct="1">
              <a:spcBef>
                <a:spcPct val="20000"/>
              </a:spcBef>
              <a:spcAft>
                <a:spcPct val="0"/>
              </a:spcAft>
              <a:buFont typeface="Arial"/>
              <a:buChar char="•"/>
            </a:pPr>
            <a:r>
              <a:rPr lang="it-IT" altLang="en-US" dirty="0"/>
              <a:t>Terzo livello</a:t>
            </a:r>
          </a:p>
          <a:p>
            <a:pPr marL="0" lvl="3" indent="0" algn="l" defTabSz="457181" rtl="0" eaLnBrk="1" latinLnBrk="0" hangingPunct="1">
              <a:spcBef>
                <a:spcPct val="20000"/>
              </a:spcBef>
              <a:buFont typeface="Arial"/>
              <a:buNone/>
            </a:pPr>
            <a:r>
              <a:rPr lang="it-IT" altLang="en-US" dirty="0"/>
              <a:t>Quarto livello</a:t>
            </a:r>
          </a:p>
          <a:p>
            <a:pPr marL="0" lvl="4" indent="0" algn="l" defTabSz="457181" rtl="0" eaLnBrk="1" latinLnBrk="0" hangingPunct="1">
              <a:spcBef>
                <a:spcPct val="20000"/>
              </a:spcBef>
              <a:buFont typeface="Arial"/>
              <a:buNone/>
            </a:pPr>
            <a:r>
              <a:rPr lang="it-IT" altLang="en-US" dirty="0"/>
              <a:t>Quinto livello</a:t>
            </a:r>
            <a:endParaRPr lang="en-US" altLang="en-US" dirty="0"/>
          </a:p>
        </p:txBody>
      </p:sp>
    </p:spTree>
  </p:cSld>
  <p:clrMap bg1="lt1" tx1="dk1" bg2="lt2" tx2="dk2" accent1="accent1" accent2="accent2" accent3="accent3" accent4="accent4" accent5="accent5" accent6="accent6" hlink="hlink" folHlink="folHlink"/>
  <p:sldLayoutIdLst>
    <p:sldLayoutId id="2147483680" r:id="rId1"/>
    <p:sldLayoutId id="2147483741" r:id="rId2"/>
    <p:sldLayoutId id="2147483724" r:id="rId3"/>
    <p:sldLayoutId id="2147483747" r:id="rId4"/>
    <p:sldLayoutId id="2147483742" r:id="rId5"/>
    <p:sldLayoutId id="2147483743" r:id="rId6"/>
    <p:sldLayoutId id="2147483744" r:id="rId7"/>
    <p:sldLayoutId id="2147483739" r:id="rId8"/>
    <p:sldLayoutId id="2147483728" r:id="rId9"/>
    <p:sldLayoutId id="2147483748" r:id="rId10"/>
    <p:sldLayoutId id="2147483749" r:id="rId11"/>
    <p:sldLayoutId id="2147483750" r:id="rId12"/>
    <p:sldLayoutId id="2147483751" r:id="rId13"/>
    <p:sldLayoutId id="2147483753" r:id="rId14"/>
  </p:sldLayoutIdLst>
  <p:hf sldNum="0" hdr="0" ftr="0" dt="0"/>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2800" b="1">
          <a:solidFill>
            <a:srgbClr val="61656A"/>
          </a:solidFill>
          <a:latin typeface="Arial" charset="0"/>
        </a:defRPr>
      </a:lvl2pPr>
      <a:lvl3pPr algn="l" rtl="0" eaLnBrk="1" fontAlgn="base" hangingPunct="1">
        <a:spcBef>
          <a:spcPct val="0"/>
        </a:spcBef>
        <a:spcAft>
          <a:spcPct val="0"/>
        </a:spcAft>
        <a:defRPr sz="2800" b="1">
          <a:solidFill>
            <a:srgbClr val="61656A"/>
          </a:solidFill>
          <a:latin typeface="Arial" charset="0"/>
        </a:defRPr>
      </a:lvl3pPr>
      <a:lvl4pPr algn="l" rtl="0" eaLnBrk="1" fontAlgn="base" hangingPunct="1">
        <a:spcBef>
          <a:spcPct val="0"/>
        </a:spcBef>
        <a:spcAft>
          <a:spcPct val="0"/>
        </a:spcAft>
        <a:defRPr sz="2800" b="1">
          <a:solidFill>
            <a:srgbClr val="61656A"/>
          </a:solidFill>
          <a:latin typeface="Arial" charset="0"/>
        </a:defRPr>
      </a:lvl4pPr>
      <a:lvl5pPr algn="l" rtl="0" eaLnBrk="1" fontAlgn="base" hangingPunct="1">
        <a:spcBef>
          <a:spcPct val="0"/>
        </a:spcBef>
        <a:spcAft>
          <a:spcPct val="0"/>
        </a:spcAft>
        <a:defRPr sz="2800" b="1">
          <a:solidFill>
            <a:srgbClr val="61656A"/>
          </a:solidFill>
          <a:latin typeface="Arial" charset="0"/>
        </a:defRPr>
      </a:lvl5pPr>
      <a:lvl6pPr marL="457200" algn="l" rtl="0" eaLnBrk="1" fontAlgn="base" hangingPunct="1">
        <a:spcBef>
          <a:spcPct val="0"/>
        </a:spcBef>
        <a:spcAft>
          <a:spcPct val="0"/>
        </a:spcAft>
        <a:defRPr sz="2000" b="1">
          <a:solidFill>
            <a:srgbClr val="61656A"/>
          </a:solidFill>
          <a:latin typeface="Arial" charset="0"/>
        </a:defRPr>
      </a:lvl6pPr>
      <a:lvl7pPr marL="914400" algn="l" rtl="0" eaLnBrk="1" fontAlgn="base" hangingPunct="1">
        <a:spcBef>
          <a:spcPct val="0"/>
        </a:spcBef>
        <a:spcAft>
          <a:spcPct val="0"/>
        </a:spcAft>
        <a:defRPr sz="2000" b="1">
          <a:solidFill>
            <a:srgbClr val="61656A"/>
          </a:solidFill>
          <a:latin typeface="Arial" charset="0"/>
        </a:defRPr>
      </a:lvl7pPr>
      <a:lvl8pPr marL="1371600" algn="l" rtl="0" eaLnBrk="1" fontAlgn="base" hangingPunct="1">
        <a:spcBef>
          <a:spcPct val="0"/>
        </a:spcBef>
        <a:spcAft>
          <a:spcPct val="0"/>
        </a:spcAft>
        <a:defRPr sz="2000" b="1">
          <a:solidFill>
            <a:srgbClr val="61656A"/>
          </a:solidFill>
          <a:latin typeface="Arial" charset="0"/>
        </a:defRPr>
      </a:lvl8pPr>
      <a:lvl9pPr marL="1828800" algn="l" rtl="0" eaLnBrk="1" fontAlgn="base" hangingPunct="1">
        <a:spcBef>
          <a:spcPct val="0"/>
        </a:spcBef>
        <a:spcAft>
          <a:spcPct val="0"/>
        </a:spcAft>
        <a:defRPr sz="2000" b="1">
          <a:solidFill>
            <a:srgbClr val="61656A"/>
          </a:solidFill>
          <a:latin typeface="Arial" charset="0"/>
        </a:defRPr>
      </a:lvl9pPr>
    </p:titleStyle>
    <p:bodyStyle>
      <a:lvl1pPr marL="0" indent="0" algn="l" rtl="0" eaLnBrk="1" fontAlgn="base" hangingPunct="1">
        <a:spcBef>
          <a:spcPct val="20000"/>
        </a:spcBef>
        <a:spcAft>
          <a:spcPct val="0"/>
        </a:spcAft>
        <a:buNone/>
        <a:defRPr lang="en-US" altLang="en-US" sz="2400" b="0" kern="1200" dirty="0" smtClean="0">
          <a:solidFill>
            <a:schemeClr val="accent3">
              <a:lumMod val="75000"/>
            </a:schemeClr>
          </a:solidFill>
          <a:latin typeface="+mn-lt"/>
          <a:ea typeface="+mn-ea"/>
          <a:cs typeface="Arial"/>
        </a:defRPr>
      </a:lvl1pPr>
      <a:lvl2pPr marL="800081" indent="-342900" algn="l" rtl="0" eaLnBrk="1" fontAlgn="base" hangingPunct="1">
        <a:spcBef>
          <a:spcPct val="20000"/>
        </a:spcBef>
        <a:spcAft>
          <a:spcPct val="0"/>
        </a:spcAft>
        <a:buChar char="–"/>
        <a:defRPr lang="it-IT" altLang="en-US" sz="2000" kern="1200" dirty="0" smtClean="0">
          <a:solidFill>
            <a:schemeClr val="accent3">
              <a:lumMod val="75000"/>
            </a:schemeClr>
          </a:solidFill>
          <a:latin typeface="+mn-lt"/>
          <a:ea typeface="+mn-ea"/>
          <a:cs typeface="Arial"/>
        </a:defRPr>
      </a:lvl2pPr>
      <a:lvl3pPr marL="1257261" indent="-342900" algn="l" rtl="0" eaLnBrk="1" fontAlgn="base" hangingPunct="1">
        <a:spcBef>
          <a:spcPct val="20000"/>
        </a:spcBef>
        <a:spcAft>
          <a:spcPct val="0"/>
        </a:spcAft>
        <a:buChar char="•"/>
        <a:defRPr lang="it-IT" altLang="en-US" sz="1800" kern="1200" dirty="0" smtClean="0">
          <a:solidFill>
            <a:schemeClr val="accent3">
              <a:lumMod val="75000"/>
            </a:schemeClr>
          </a:solidFill>
          <a:latin typeface="+mn-lt"/>
          <a:ea typeface="+mn-ea"/>
          <a:cs typeface="Arial"/>
        </a:defRPr>
      </a:lvl3pPr>
      <a:lvl4pPr marL="1657293" indent="-285750" algn="l" rtl="0" eaLnBrk="1" fontAlgn="base" hangingPunct="1">
        <a:spcBef>
          <a:spcPct val="20000"/>
        </a:spcBef>
        <a:spcAft>
          <a:spcPct val="0"/>
        </a:spcAft>
        <a:buChar char="–"/>
        <a:defRPr lang="en-US" altLang="en-US" sz="1800" kern="1200" dirty="0" smtClean="0">
          <a:solidFill>
            <a:schemeClr val="accent3">
              <a:lumMod val="75000"/>
            </a:schemeClr>
          </a:solidFill>
          <a:latin typeface="+mn-lt"/>
          <a:ea typeface="+mn-ea"/>
          <a:cs typeface="Arial"/>
        </a:defRPr>
      </a:lvl4pPr>
      <a:lvl5pPr marL="2114473" indent="-285750" algn="l" rtl="0" eaLnBrk="1" fontAlgn="base" hangingPunct="1">
        <a:spcBef>
          <a:spcPct val="20000"/>
        </a:spcBef>
        <a:spcAft>
          <a:spcPct val="0"/>
        </a:spcAft>
        <a:buChar char="»"/>
        <a:defRPr lang="en-US" altLang="en-US" sz="1800" kern="1200" dirty="0" smtClean="0">
          <a:solidFill>
            <a:schemeClr val="accent3">
              <a:lumMod val="75000"/>
            </a:schemeClr>
          </a:solidFill>
          <a:latin typeface="+mn-lt"/>
          <a:ea typeface="+mn-ea"/>
          <a:cs typeface="Arial"/>
        </a:defRPr>
      </a:lvl5pPr>
      <a:lvl6pPr marL="2514600" indent="-228600" algn="l" rtl="0" eaLnBrk="1" fontAlgn="base" hangingPunct="1">
        <a:spcBef>
          <a:spcPct val="20000"/>
        </a:spcBef>
        <a:spcAft>
          <a:spcPct val="0"/>
        </a:spcAft>
        <a:buChar char="»"/>
        <a:defRPr sz="1200">
          <a:solidFill>
            <a:srgbClr val="61656A"/>
          </a:solidFill>
          <a:latin typeface="+mn-lt"/>
        </a:defRPr>
      </a:lvl6pPr>
      <a:lvl7pPr marL="2971800" indent="-228600" algn="l" rtl="0" eaLnBrk="1" fontAlgn="base" hangingPunct="1">
        <a:spcBef>
          <a:spcPct val="20000"/>
        </a:spcBef>
        <a:spcAft>
          <a:spcPct val="0"/>
        </a:spcAft>
        <a:buChar char="»"/>
        <a:defRPr sz="1200">
          <a:solidFill>
            <a:srgbClr val="61656A"/>
          </a:solidFill>
          <a:latin typeface="+mn-lt"/>
        </a:defRPr>
      </a:lvl7pPr>
      <a:lvl8pPr marL="3429000" indent="-228600" algn="l" rtl="0" eaLnBrk="1" fontAlgn="base" hangingPunct="1">
        <a:spcBef>
          <a:spcPct val="20000"/>
        </a:spcBef>
        <a:spcAft>
          <a:spcPct val="0"/>
        </a:spcAft>
        <a:buChar char="»"/>
        <a:defRPr sz="1200">
          <a:solidFill>
            <a:srgbClr val="61656A"/>
          </a:solidFill>
          <a:latin typeface="+mn-lt"/>
        </a:defRPr>
      </a:lvl8pPr>
      <a:lvl9pPr marL="3886200" indent="-228600" algn="l" rtl="0" eaLnBrk="1" fontAlgn="base" hangingPunct="1">
        <a:spcBef>
          <a:spcPct val="20000"/>
        </a:spcBef>
        <a:spcAft>
          <a:spcPct val="0"/>
        </a:spcAft>
        <a:buChar char="»"/>
        <a:defRPr sz="1200">
          <a:solidFill>
            <a:srgbClr val="61656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en.davies@moviri.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3"/>
          </p:nvPr>
        </p:nvSpPr>
        <p:spPr>
          <a:xfrm>
            <a:off x="1199456" y="3686120"/>
            <a:ext cx="9793088" cy="462960"/>
          </a:xfrm>
        </p:spPr>
        <p:txBody>
          <a:bodyPr/>
          <a:lstStyle/>
          <a:p>
            <a:r>
              <a:rPr lang="en-US" altLang="en-US" dirty="0"/>
              <a:t>And the Value of a Useful Consistent Lie</a:t>
            </a:r>
          </a:p>
          <a:p>
            <a:endParaRPr lang="en-US" dirty="0"/>
          </a:p>
        </p:txBody>
      </p:sp>
      <p:sp>
        <p:nvSpPr>
          <p:cNvPr id="3" name="Segnaposto testo 2"/>
          <p:cNvSpPr>
            <a:spLocks noGrp="1"/>
          </p:cNvSpPr>
          <p:nvPr>
            <p:ph type="body" sz="quarter" idx="10"/>
          </p:nvPr>
        </p:nvSpPr>
        <p:spPr/>
        <p:txBody>
          <a:bodyPr/>
          <a:lstStyle/>
          <a:p>
            <a:r>
              <a:rPr lang="en-US" dirty="0"/>
              <a:t>2017/11/09</a:t>
            </a:r>
          </a:p>
        </p:txBody>
      </p:sp>
      <p:sp>
        <p:nvSpPr>
          <p:cNvPr id="4" name="Segnaposto testo 3"/>
          <p:cNvSpPr>
            <a:spLocks noGrp="1"/>
          </p:cNvSpPr>
          <p:nvPr>
            <p:ph type="body" sz="quarter" idx="12"/>
          </p:nvPr>
        </p:nvSpPr>
        <p:spPr>
          <a:xfrm>
            <a:off x="1200544" y="6057328"/>
            <a:ext cx="9792000" cy="324000"/>
          </a:xfrm>
        </p:spPr>
        <p:txBody>
          <a:bodyPr/>
          <a:lstStyle/>
          <a:p>
            <a:r>
              <a:rPr lang="en-US" dirty="0"/>
              <a:t>Mr. Ben Davies – </a:t>
            </a:r>
            <a:r>
              <a:rPr lang="en-US" dirty="0">
                <a:hlinkClick r:id="rId3"/>
              </a:rPr>
              <a:t>ben.davies@moviri.com</a:t>
            </a:r>
            <a:endParaRPr lang="en-US" dirty="0"/>
          </a:p>
        </p:txBody>
      </p:sp>
      <p:sp>
        <p:nvSpPr>
          <p:cNvPr id="5" name="Titolo 4"/>
          <p:cNvSpPr>
            <a:spLocks noGrp="1"/>
          </p:cNvSpPr>
          <p:nvPr>
            <p:ph type="title"/>
          </p:nvPr>
        </p:nvSpPr>
        <p:spPr/>
        <p:txBody>
          <a:bodyPr/>
          <a:lstStyle/>
          <a:p>
            <a:r>
              <a:rPr lang="en-US" dirty="0"/>
              <a:t>Adventures with Charge Back</a:t>
            </a:r>
          </a:p>
        </p:txBody>
      </p:sp>
      <p:pic>
        <p:nvPicPr>
          <p:cNvPr id="1026" name="Picture 2" descr="http://cmgimpact.com/wp-content/uploads/2017/03/imPACt-17-300x98.jpg">
            <a:extLst>
              <a:ext uri="{FF2B5EF4-FFF2-40B4-BE49-F238E27FC236}">
                <a16:creationId xmlns:a16="http://schemas.microsoft.com/office/drawing/2014/main" id="{EF8B2AC2-2D76-4309-BA89-D2BDCE4FDB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67924" y="5373216"/>
            <a:ext cx="2489832" cy="813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8328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44A51-C6AD-401C-AF76-B5C0C80D192D}"/>
              </a:ext>
            </a:extLst>
          </p:cNvPr>
          <p:cNvSpPr>
            <a:spLocks noGrp="1"/>
          </p:cNvSpPr>
          <p:nvPr>
            <p:ph type="title"/>
          </p:nvPr>
        </p:nvSpPr>
        <p:spPr/>
        <p:txBody>
          <a:bodyPr/>
          <a:lstStyle/>
          <a:p>
            <a:r>
              <a:rPr lang="en-US" dirty="0"/>
              <a:t>Useful Consistent Lie</a:t>
            </a:r>
          </a:p>
        </p:txBody>
      </p:sp>
      <p:sp>
        <p:nvSpPr>
          <p:cNvPr id="4" name="Oval 3">
            <a:extLst>
              <a:ext uri="{FF2B5EF4-FFF2-40B4-BE49-F238E27FC236}">
                <a16:creationId xmlns:a16="http://schemas.microsoft.com/office/drawing/2014/main" id="{DD33AF26-0E28-4D83-9AB0-5A63989C0D37}"/>
              </a:ext>
            </a:extLst>
          </p:cNvPr>
          <p:cNvSpPr/>
          <p:nvPr/>
        </p:nvSpPr>
        <p:spPr bwMode="auto">
          <a:xfrm>
            <a:off x="911424" y="2492896"/>
            <a:ext cx="2304256" cy="2232248"/>
          </a:xfrm>
          <a:prstGeom prst="ellipse">
            <a:avLst/>
          </a:prstGeom>
          <a:solidFill>
            <a:schemeClr val="bg1"/>
          </a:solidFill>
          <a:ln>
            <a:solidFill>
              <a:schemeClr val="accent1"/>
            </a:solidFill>
          </a:ln>
          <a:effectLst/>
        </p:spPr>
        <p:txBody>
          <a:bodyPr lIns="72000" tIns="36000" rIns="72000" bIns="36000" rtlCol="0" anchor="ctr" anchorCtr="1"/>
          <a:lstStyle/>
          <a:p>
            <a:pPr algn="ctr" eaLnBrk="0" hangingPunct="0">
              <a:buClr>
                <a:schemeClr val="tx1"/>
              </a:buClr>
              <a:buFont typeface="Wingdings" pitchFamily="2" charset="2"/>
              <a:buNone/>
            </a:pPr>
            <a:endParaRPr lang="en-US" sz="1200" dirty="0" err="1"/>
          </a:p>
        </p:txBody>
      </p:sp>
      <p:cxnSp>
        <p:nvCxnSpPr>
          <p:cNvPr id="6" name="Straight Arrow Connector 5">
            <a:extLst>
              <a:ext uri="{FF2B5EF4-FFF2-40B4-BE49-F238E27FC236}">
                <a16:creationId xmlns:a16="http://schemas.microsoft.com/office/drawing/2014/main" id="{EE8822E5-0A46-405E-93F6-4EBA2B9FBB23}"/>
              </a:ext>
            </a:extLst>
          </p:cNvPr>
          <p:cNvCxnSpPr>
            <a:cxnSpLocks/>
          </p:cNvCxnSpPr>
          <p:nvPr/>
        </p:nvCxnSpPr>
        <p:spPr bwMode="auto">
          <a:xfrm flipV="1">
            <a:off x="1991544" y="2780928"/>
            <a:ext cx="72008" cy="864096"/>
          </a:xfrm>
          <a:prstGeom prst="straightConnector1">
            <a:avLst/>
          </a:prstGeom>
          <a:noFill/>
          <a:ln w="41275">
            <a:solidFill>
              <a:srgbClr val="808080"/>
            </a:solidFill>
            <a:miter lim="800000"/>
            <a:headEnd/>
            <a:tailEnd type="triangle" w="lg" len="lg"/>
          </a:ln>
          <a:effectLst/>
        </p:spPr>
      </p:cxnSp>
      <p:cxnSp>
        <p:nvCxnSpPr>
          <p:cNvPr id="8" name="Straight Arrow Connector 7">
            <a:extLst>
              <a:ext uri="{FF2B5EF4-FFF2-40B4-BE49-F238E27FC236}">
                <a16:creationId xmlns:a16="http://schemas.microsoft.com/office/drawing/2014/main" id="{C909B38E-CF6B-4736-89B3-4A5F6FEA8287}"/>
              </a:ext>
            </a:extLst>
          </p:cNvPr>
          <p:cNvCxnSpPr>
            <a:cxnSpLocks/>
          </p:cNvCxnSpPr>
          <p:nvPr/>
        </p:nvCxnSpPr>
        <p:spPr bwMode="auto">
          <a:xfrm>
            <a:off x="1994883" y="3645024"/>
            <a:ext cx="1114455" cy="288032"/>
          </a:xfrm>
          <a:prstGeom prst="straightConnector1">
            <a:avLst/>
          </a:prstGeom>
          <a:noFill/>
          <a:ln w="44450">
            <a:solidFill>
              <a:srgbClr val="808080"/>
            </a:solidFill>
            <a:miter lim="800000"/>
            <a:headEnd/>
            <a:tailEnd type="triangle" w="lg" len="sm"/>
          </a:ln>
          <a:effectLst/>
        </p:spPr>
      </p:cxnSp>
      <p:sp>
        <p:nvSpPr>
          <p:cNvPr id="13" name="TextBox 12">
            <a:extLst>
              <a:ext uri="{FF2B5EF4-FFF2-40B4-BE49-F238E27FC236}">
                <a16:creationId xmlns:a16="http://schemas.microsoft.com/office/drawing/2014/main" id="{75BE156E-F613-4FD7-9FF6-A2EDFB526CC8}"/>
              </a:ext>
            </a:extLst>
          </p:cNvPr>
          <p:cNvSpPr txBox="1"/>
          <p:nvPr/>
        </p:nvSpPr>
        <p:spPr>
          <a:xfrm>
            <a:off x="8319090" y="1808918"/>
            <a:ext cx="1602746" cy="461665"/>
          </a:xfrm>
          <a:prstGeom prst="rect">
            <a:avLst/>
          </a:prstGeom>
          <a:noFill/>
        </p:spPr>
        <p:txBody>
          <a:bodyPr wrap="none" rtlCol="0">
            <a:spAutoFit/>
          </a:bodyPr>
          <a:lstStyle/>
          <a:p>
            <a:r>
              <a:rPr lang="en-US" sz="2400" b="1" dirty="0">
                <a:latin typeface="+mn-lt"/>
              </a:rPr>
              <a:t>After Noon</a:t>
            </a:r>
          </a:p>
        </p:txBody>
      </p:sp>
      <p:sp>
        <p:nvSpPr>
          <p:cNvPr id="14" name="TextBox 13">
            <a:extLst>
              <a:ext uri="{FF2B5EF4-FFF2-40B4-BE49-F238E27FC236}">
                <a16:creationId xmlns:a16="http://schemas.microsoft.com/office/drawing/2014/main" id="{4676E1D4-4D6B-4D31-9E0A-1BFB956A7168}"/>
              </a:ext>
            </a:extLst>
          </p:cNvPr>
          <p:cNvSpPr txBox="1"/>
          <p:nvPr/>
        </p:nvSpPr>
        <p:spPr>
          <a:xfrm>
            <a:off x="9120336" y="3933056"/>
            <a:ext cx="1595309" cy="461665"/>
          </a:xfrm>
          <a:prstGeom prst="rect">
            <a:avLst/>
          </a:prstGeom>
          <a:noFill/>
        </p:spPr>
        <p:txBody>
          <a:bodyPr wrap="none" rtlCol="0">
            <a:spAutoFit/>
          </a:bodyPr>
          <a:lstStyle/>
          <a:p>
            <a:r>
              <a:rPr lang="en-US" sz="2400" b="1" dirty="0">
                <a:latin typeface="+mn-lt"/>
              </a:rPr>
              <a:t>Lunch time</a:t>
            </a:r>
          </a:p>
        </p:txBody>
      </p:sp>
      <p:sp>
        <p:nvSpPr>
          <p:cNvPr id="15" name="TextBox 14">
            <a:extLst>
              <a:ext uri="{FF2B5EF4-FFF2-40B4-BE49-F238E27FC236}">
                <a16:creationId xmlns:a16="http://schemas.microsoft.com/office/drawing/2014/main" id="{7B3FC242-CD0D-4304-8259-B5CAC71787C2}"/>
              </a:ext>
            </a:extLst>
          </p:cNvPr>
          <p:cNvSpPr txBox="1"/>
          <p:nvPr/>
        </p:nvSpPr>
        <p:spPr>
          <a:xfrm>
            <a:off x="5227003" y="4610745"/>
            <a:ext cx="1249894" cy="461665"/>
          </a:xfrm>
          <a:prstGeom prst="rect">
            <a:avLst/>
          </a:prstGeom>
          <a:noFill/>
        </p:spPr>
        <p:txBody>
          <a:bodyPr wrap="none" rtlCol="0">
            <a:spAutoFit/>
          </a:bodyPr>
          <a:lstStyle/>
          <a:p>
            <a:r>
              <a:rPr lang="en-US" sz="2400" b="1" dirty="0">
                <a:latin typeface="+mn-lt"/>
              </a:rPr>
              <a:t>Mid Day</a:t>
            </a:r>
          </a:p>
        </p:txBody>
      </p:sp>
      <p:sp>
        <p:nvSpPr>
          <p:cNvPr id="16" name="TextBox 15">
            <a:extLst>
              <a:ext uri="{FF2B5EF4-FFF2-40B4-BE49-F238E27FC236}">
                <a16:creationId xmlns:a16="http://schemas.microsoft.com/office/drawing/2014/main" id="{A4AACA71-892F-4AB3-83E6-397E35483E7C}"/>
              </a:ext>
            </a:extLst>
          </p:cNvPr>
          <p:cNvSpPr txBox="1"/>
          <p:nvPr/>
        </p:nvSpPr>
        <p:spPr>
          <a:xfrm>
            <a:off x="7762903" y="2870987"/>
            <a:ext cx="2160240" cy="461665"/>
          </a:xfrm>
          <a:prstGeom prst="rect">
            <a:avLst/>
          </a:prstGeom>
          <a:noFill/>
        </p:spPr>
        <p:txBody>
          <a:bodyPr wrap="square" rtlCol="0">
            <a:spAutoFit/>
          </a:bodyPr>
          <a:lstStyle/>
          <a:p>
            <a:r>
              <a:rPr lang="en-US" sz="2400" b="1" dirty="0">
                <a:latin typeface="+mn-lt"/>
              </a:rPr>
              <a:t>Quarter Past</a:t>
            </a:r>
          </a:p>
        </p:txBody>
      </p:sp>
      <p:sp>
        <p:nvSpPr>
          <p:cNvPr id="18" name="TextBox 17">
            <a:extLst>
              <a:ext uri="{FF2B5EF4-FFF2-40B4-BE49-F238E27FC236}">
                <a16:creationId xmlns:a16="http://schemas.microsoft.com/office/drawing/2014/main" id="{1B085136-D55E-4ADE-8963-172D7648A220}"/>
              </a:ext>
            </a:extLst>
          </p:cNvPr>
          <p:cNvSpPr txBox="1"/>
          <p:nvPr/>
        </p:nvSpPr>
        <p:spPr>
          <a:xfrm flipH="1">
            <a:off x="3948638" y="3258759"/>
            <a:ext cx="3803545" cy="707886"/>
          </a:xfrm>
          <a:prstGeom prst="rect">
            <a:avLst/>
          </a:prstGeom>
          <a:noFill/>
        </p:spPr>
        <p:txBody>
          <a:bodyPr wrap="square" rtlCol="0">
            <a:spAutoFit/>
          </a:bodyPr>
          <a:lstStyle/>
          <a:p>
            <a:r>
              <a:rPr lang="en-US" sz="4000" b="1" dirty="0">
                <a:latin typeface="+mn-lt"/>
              </a:rPr>
              <a:t>What Time Is IT?</a:t>
            </a:r>
          </a:p>
        </p:txBody>
      </p:sp>
      <p:sp>
        <p:nvSpPr>
          <p:cNvPr id="19" name="TextBox 18">
            <a:extLst>
              <a:ext uri="{FF2B5EF4-FFF2-40B4-BE49-F238E27FC236}">
                <a16:creationId xmlns:a16="http://schemas.microsoft.com/office/drawing/2014/main" id="{FB94F137-4650-4E05-B5FB-4F252CB25CE5}"/>
              </a:ext>
            </a:extLst>
          </p:cNvPr>
          <p:cNvSpPr txBox="1"/>
          <p:nvPr/>
        </p:nvSpPr>
        <p:spPr>
          <a:xfrm>
            <a:off x="2725739" y="5233171"/>
            <a:ext cx="1222899" cy="461665"/>
          </a:xfrm>
          <a:prstGeom prst="rect">
            <a:avLst/>
          </a:prstGeom>
          <a:noFill/>
        </p:spPr>
        <p:txBody>
          <a:bodyPr wrap="none" rtlCol="0">
            <a:spAutoFit/>
          </a:bodyPr>
          <a:lstStyle/>
          <a:p>
            <a:r>
              <a:rPr lang="en-US" sz="2400" b="1" dirty="0">
                <a:latin typeface="+mn-lt"/>
              </a:rPr>
              <a:t>Tuesday</a:t>
            </a:r>
          </a:p>
        </p:txBody>
      </p:sp>
      <p:sp>
        <p:nvSpPr>
          <p:cNvPr id="20" name="TextBox 19">
            <a:extLst>
              <a:ext uri="{FF2B5EF4-FFF2-40B4-BE49-F238E27FC236}">
                <a16:creationId xmlns:a16="http://schemas.microsoft.com/office/drawing/2014/main" id="{8B416223-1555-468F-A7C8-E75D22C2914E}"/>
              </a:ext>
            </a:extLst>
          </p:cNvPr>
          <p:cNvSpPr txBox="1"/>
          <p:nvPr/>
        </p:nvSpPr>
        <p:spPr>
          <a:xfrm>
            <a:off x="3503712" y="2276872"/>
            <a:ext cx="1393330" cy="461665"/>
          </a:xfrm>
          <a:prstGeom prst="rect">
            <a:avLst/>
          </a:prstGeom>
          <a:noFill/>
        </p:spPr>
        <p:txBody>
          <a:bodyPr wrap="none" rtlCol="0">
            <a:spAutoFit/>
          </a:bodyPr>
          <a:lstStyle/>
          <a:p>
            <a:r>
              <a:rPr lang="en-US" sz="2400" b="1" dirty="0">
                <a:latin typeface="+mn-lt"/>
              </a:rPr>
              <a:t>12:18 PM</a:t>
            </a:r>
          </a:p>
        </p:txBody>
      </p:sp>
      <p:sp>
        <p:nvSpPr>
          <p:cNvPr id="21" name="TextBox 20">
            <a:extLst>
              <a:ext uri="{FF2B5EF4-FFF2-40B4-BE49-F238E27FC236}">
                <a16:creationId xmlns:a16="http://schemas.microsoft.com/office/drawing/2014/main" id="{55F7115C-129C-495E-9AFB-12F51D0348FD}"/>
              </a:ext>
            </a:extLst>
          </p:cNvPr>
          <p:cNvSpPr txBox="1"/>
          <p:nvPr/>
        </p:nvSpPr>
        <p:spPr>
          <a:xfrm>
            <a:off x="3702314" y="6247050"/>
            <a:ext cx="4633000" cy="461665"/>
          </a:xfrm>
          <a:prstGeom prst="rect">
            <a:avLst/>
          </a:prstGeom>
          <a:noFill/>
        </p:spPr>
        <p:txBody>
          <a:bodyPr wrap="none" rtlCol="0">
            <a:spAutoFit/>
          </a:bodyPr>
          <a:lstStyle/>
          <a:p>
            <a:pPr algn="ctr"/>
            <a:r>
              <a:rPr lang="en-US" sz="2400" b="1" dirty="0">
                <a:latin typeface="+mn-lt"/>
              </a:rPr>
              <a:t>2017/11/07 19:18.37.86327  GMT</a:t>
            </a:r>
          </a:p>
        </p:txBody>
      </p:sp>
    </p:spTree>
    <p:extLst>
      <p:ext uri="{BB962C8B-B14F-4D97-AF65-F5344CB8AC3E}">
        <p14:creationId xmlns:p14="http://schemas.microsoft.com/office/powerpoint/2010/main" val="266836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11B6A-6F53-43C7-BEC9-55C558382E1B}"/>
              </a:ext>
            </a:extLst>
          </p:cNvPr>
          <p:cNvSpPr>
            <a:spLocks noGrp="1"/>
          </p:cNvSpPr>
          <p:nvPr>
            <p:ph type="title"/>
          </p:nvPr>
        </p:nvSpPr>
        <p:spPr/>
        <p:txBody>
          <a:bodyPr/>
          <a:lstStyle/>
          <a:p>
            <a:r>
              <a:rPr lang="en-US" dirty="0"/>
              <a:t>A Bigger Model</a:t>
            </a:r>
          </a:p>
        </p:txBody>
      </p:sp>
      <p:sp>
        <p:nvSpPr>
          <p:cNvPr id="6" name="TextBox 5">
            <a:extLst>
              <a:ext uri="{FF2B5EF4-FFF2-40B4-BE49-F238E27FC236}">
                <a16:creationId xmlns:a16="http://schemas.microsoft.com/office/drawing/2014/main" id="{3381E1CB-A313-49B3-BA77-D833E69B81BE}"/>
              </a:ext>
            </a:extLst>
          </p:cNvPr>
          <p:cNvSpPr txBox="1"/>
          <p:nvPr/>
        </p:nvSpPr>
        <p:spPr>
          <a:xfrm>
            <a:off x="4665762" y="5821675"/>
            <a:ext cx="4218271" cy="461665"/>
          </a:xfrm>
          <a:prstGeom prst="rect">
            <a:avLst/>
          </a:prstGeom>
          <a:noFill/>
        </p:spPr>
        <p:txBody>
          <a:bodyPr wrap="none" rtlCol="0">
            <a:spAutoFit/>
          </a:bodyPr>
          <a:lstStyle/>
          <a:p>
            <a:r>
              <a:rPr lang="en-US" sz="2400" b="1" dirty="0">
                <a:latin typeface="+mn-lt"/>
              </a:rPr>
              <a:t>This IS the Useful Consistent Lie</a:t>
            </a:r>
          </a:p>
        </p:txBody>
      </p:sp>
      <p:pic>
        <p:nvPicPr>
          <p:cNvPr id="8" name="Picture 7">
            <a:extLst>
              <a:ext uri="{FF2B5EF4-FFF2-40B4-BE49-F238E27FC236}">
                <a16:creationId xmlns:a16="http://schemas.microsoft.com/office/drawing/2014/main" id="{AA2AE4AD-9DF3-4682-B812-EF5875AC65F3}"/>
              </a:ext>
            </a:extLst>
          </p:cNvPr>
          <p:cNvPicPr>
            <a:picLocks noChangeAspect="1"/>
          </p:cNvPicPr>
          <p:nvPr/>
        </p:nvPicPr>
        <p:blipFill>
          <a:blip r:embed="rId3"/>
          <a:stretch>
            <a:fillRect/>
          </a:stretch>
        </p:blipFill>
        <p:spPr>
          <a:xfrm>
            <a:off x="191344" y="1174116"/>
            <a:ext cx="12078800" cy="4127092"/>
          </a:xfrm>
          <a:prstGeom prst="rect">
            <a:avLst/>
          </a:prstGeom>
        </p:spPr>
      </p:pic>
      <p:sp>
        <p:nvSpPr>
          <p:cNvPr id="5" name="Oval 4">
            <a:extLst>
              <a:ext uri="{FF2B5EF4-FFF2-40B4-BE49-F238E27FC236}">
                <a16:creationId xmlns:a16="http://schemas.microsoft.com/office/drawing/2014/main" id="{087A5679-56F7-4E6D-BC8C-8E46480E59B7}"/>
              </a:ext>
            </a:extLst>
          </p:cNvPr>
          <p:cNvSpPr/>
          <p:nvPr/>
        </p:nvSpPr>
        <p:spPr bwMode="auto">
          <a:xfrm>
            <a:off x="6018814" y="1124196"/>
            <a:ext cx="1512168" cy="4226931"/>
          </a:xfrm>
          <a:prstGeom prst="ellipse">
            <a:avLst/>
          </a:prstGeom>
          <a:noFill/>
          <a:ln w="57150">
            <a:solidFill>
              <a:schemeClr val="tx1"/>
            </a:solidFill>
          </a:ln>
          <a:effectLst/>
        </p:spPr>
        <p:txBody>
          <a:bodyPr lIns="72000" tIns="36000" rIns="72000" bIns="36000" rtlCol="0" anchor="ctr" anchorCtr="1"/>
          <a:lstStyle/>
          <a:p>
            <a:pPr algn="ctr" eaLnBrk="0" hangingPunct="0">
              <a:buClr>
                <a:schemeClr val="tx1"/>
              </a:buClr>
              <a:buFont typeface="Wingdings" pitchFamily="2" charset="2"/>
              <a:buNone/>
            </a:pPr>
            <a:endParaRPr lang="en-US" sz="1200" dirty="0" err="1"/>
          </a:p>
        </p:txBody>
      </p:sp>
    </p:spTree>
    <p:extLst>
      <p:ext uri="{BB962C8B-B14F-4D97-AF65-F5344CB8AC3E}">
        <p14:creationId xmlns:p14="http://schemas.microsoft.com/office/powerpoint/2010/main" val="758302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29C35-FB26-48C3-8930-EBB9DC943C30}"/>
              </a:ext>
            </a:extLst>
          </p:cNvPr>
          <p:cNvSpPr>
            <a:spLocks noGrp="1"/>
          </p:cNvSpPr>
          <p:nvPr>
            <p:ph type="title"/>
          </p:nvPr>
        </p:nvSpPr>
        <p:spPr>
          <a:xfrm>
            <a:off x="839416" y="908720"/>
            <a:ext cx="11099587" cy="1152128"/>
          </a:xfrm>
        </p:spPr>
        <p:txBody>
          <a:bodyPr/>
          <a:lstStyle/>
          <a:p>
            <a:r>
              <a:rPr lang="en-US" sz="6600" dirty="0"/>
              <a:t>Summary and Call To Action</a:t>
            </a:r>
          </a:p>
        </p:txBody>
      </p:sp>
      <p:sp>
        <p:nvSpPr>
          <p:cNvPr id="3" name="TextBox 2">
            <a:extLst>
              <a:ext uri="{FF2B5EF4-FFF2-40B4-BE49-F238E27FC236}">
                <a16:creationId xmlns:a16="http://schemas.microsoft.com/office/drawing/2014/main" id="{C46BB8FE-7E16-4539-A2D1-ACCB06A3887F}"/>
              </a:ext>
            </a:extLst>
          </p:cNvPr>
          <p:cNvSpPr txBox="1"/>
          <p:nvPr/>
        </p:nvSpPr>
        <p:spPr>
          <a:xfrm>
            <a:off x="1977760" y="2895327"/>
            <a:ext cx="2326599" cy="461665"/>
          </a:xfrm>
          <a:prstGeom prst="rect">
            <a:avLst/>
          </a:prstGeom>
          <a:noFill/>
        </p:spPr>
        <p:txBody>
          <a:bodyPr wrap="none" rtlCol="0">
            <a:spAutoFit/>
          </a:bodyPr>
          <a:lstStyle/>
          <a:p>
            <a:r>
              <a:rPr lang="en-US" sz="2400" b="1" dirty="0">
                <a:latin typeface="+mn-lt"/>
              </a:rPr>
              <a:t>Change behavior</a:t>
            </a:r>
          </a:p>
        </p:txBody>
      </p:sp>
      <p:sp>
        <p:nvSpPr>
          <p:cNvPr id="4" name="TextBox 3">
            <a:extLst>
              <a:ext uri="{FF2B5EF4-FFF2-40B4-BE49-F238E27FC236}">
                <a16:creationId xmlns:a16="http://schemas.microsoft.com/office/drawing/2014/main" id="{DB5FE6A9-3AE2-46E7-9B5E-4FC7CF1EAD6F}"/>
              </a:ext>
            </a:extLst>
          </p:cNvPr>
          <p:cNvSpPr txBox="1"/>
          <p:nvPr/>
        </p:nvSpPr>
        <p:spPr>
          <a:xfrm>
            <a:off x="5663952" y="2857418"/>
            <a:ext cx="5505738" cy="461665"/>
          </a:xfrm>
          <a:prstGeom prst="rect">
            <a:avLst/>
          </a:prstGeom>
          <a:noFill/>
        </p:spPr>
        <p:txBody>
          <a:bodyPr wrap="none" rtlCol="0">
            <a:spAutoFit/>
          </a:bodyPr>
          <a:lstStyle/>
          <a:p>
            <a:r>
              <a:rPr lang="en-US" sz="2400" b="1" dirty="0">
                <a:latin typeface="+mn-lt"/>
              </a:rPr>
              <a:t>Consistent, Transparent, Well Understood</a:t>
            </a:r>
          </a:p>
        </p:txBody>
      </p:sp>
      <p:sp>
        <p:nvSpPr>
          <p:cNvPr id="5" name="TextBox 4">
            <a:extLst>
              <a:ext uri="{FF2B5EF4-FFF2-40B4-BE49-F238E27FC236}">
                <a16:creationId xmlns:a16="http://schemas.microsoft.com/office/drawing/2014/main" id="{B9007A6E-04A0-4872-85CE-B281B1C0F010}"/>
              </a:ext>
            </a:extLst>
          </p:cNvPr>
          <p:cNvSpPr txBox="1"/>
          <p:nvPr/>
        </p:nvSpPr>
        <p:spPr>
          <a:xfrm>
            <a:off x="1271464" y="4659919"/>
            <a:ext cx="2213426" cy="461665"/>
          </a:xfrm>
          <a:prstGeom prst="rect">
            <a:avLst/>
          </a:prstGeom>
          <a:noFill/>
        </p:spPr>
        <p:txBody>
          <a:bodyPr wrap="none" rtlCol="0">
            <a:spAutoFit/>
          </a:bodyPr>
          <a:lstStyle/>
          <a:p>
            <a:r>
              <a:rPr lang="en-US" sz="2400" b="1" dirty="0">
                <a:latin typeface="+mn-lt"/>
              </a:rPr>
              <a:t>Recovery Target</a:t>
            </a:r>
          </a:p>
        </p:txBody>
      </p:sp>
      <p:sp>
        <p:nvSpPr>
          <p:cNvPr id="6" name="TextBox 5">
            <a:extLst>
              <a:ext uri="{FF2B5EF4-FFF2-40B4-BE49-F238E27FC236}">
                <a16:creationId xmlns:a16="http://schemas.microsoft.com/office/drawing/2014/main" id="{C6829972-0129-497C-8764-9054BC100573}"/>
              </a:ext>
            </a:extLst>
          </p:cNvPr>
          <p:cNvSpPr txBox="1"/>
          <p:nvPr/>
        </p:nvSpPr>
        <p:spPr>
          <a:xfrm>
            <a:off x="344242" y="2250646"/>
            <a:ext cx="5319020" cy="461665"/>
          </a:xfrm>
          <a:prstGeom prst="rect">
            <a:avLst/>
          </a:prstGeom>
          <a:noFill/>
        </p:spPr>
        <p:txBody>
          <a:bodyPr wrap="none" rtlCol="0">
            <a:spAutoFit/>
          </a:bodyPr>
          <a:lstStyle/>
          <a:p>
            <a:r>
              <a:rPr lang="en-US" sz="2400" b="1" dirty="0">
                <a:latin typeface="+mn-lt"/>
              </a:rPr>
              <a:t>Cost of Goods Sold vs. Charge Back Price</a:t>
            </a:r>
          </a:p>
        </p:txBody>
      </p:sp>
      <p:sp>
        <p:nvSpPr>
          <p:cNvPr id="7" name="TextBox 6">
            <a:extLst>
              <a:ext uri="{FF2B5EF4-FFF2-40B4-BE49-F238E27FC236}">
                <a16:creationId xmlns:a16="http://schemas.microsoft.com/office/drawing/2014/main" id="{D4D99A92-88A7-4109-A5CC-45960E1BE6EB}"/>
              </a:ext>
            </a:extLst>
          </p:cNvPr>
          <p:cNvSpPr txBox="1"/>
          <p:nvPr/>
        </p:nvSpPr>
        <p:spPr>
          <a:xfrm>
            <a:off x="4304359" y="3905180"/>
            <a:ext cx="4167231" cy="646331"/>
          </a:xfrm>
          <a:prstGeom prst="rect">
            <a:avLst/>
          </a:prstGeom>
          <a:noFill/>
        </p:spPr>
        <p:txBody>
          <a:bodyPr wrap="none" rtlCol="0">
            <a:spAutoFit/>
          </a:bodyPr>
          <a:lstStyle/>
          <a:p>
            <a:r>
              <a:rPr lang="en-US" sz="3600" b="1" dirty="0">
                <a:latin typeface="+mn-lt"/>
              </a:rPr>
              <a:t>Useful Consistent Lie</a:t>
            </a:r>
          </a:p>
        </p:txBody>
      </p:sp>
      <p:sp>
        <p:nvSpPr>
          <p:cNvPr id="8" name="TextBox 7">
            <a:extLst>
              <a:ext uri="{FF2B5EF4-FFF2-40B4-BE49-F238E27FC236}">
                <a16:creationId xmlns:a16="http://schemas.microsoft.com/office/drawing/2014/main" id="{629DE9E2-BA44-4252-BC55-879FC33F0623}"/>
              </a:ext>
            </a:extLst>
          </p:cNvPr>
          <p:cNvSpPr txBox="1"/>
          <p:nvPr/>
        </p:nvSpPr>
        <p:spPr>
          <a:xfrm>
            <a:off x="2664878" y="5880536"/>
            <a:ext cx="7565469" cy="584775"/>
          </a:xfrm>
          <a:prstGeom prst="rect">
            <a:avLst/>
          </a:prstGeom>
          <a:noFill/>
        </p:spPr>
        <p:txBody>
          <a:bodyPr wrap="none" rtlCol="0">
            <a:spAutoFit/>
          </a:bodyPr>
          <a:lstStyle/>
          <a:p>
            <a:r>
              <a:rPr lang="en-US" sz="3200" b="1" dirty="0">
                <a:latin typeface="+mn-lt"/>
              </a:rPr>
              <a:t>Charge Back is EASY – Except for the People</a:t>
            </a:r>
          </a:p>
        </p:txBody>
      </p:sp>
      <p:sp>
        <p:nvSpPr>
          <p:cNvPr id="9" name="TextBox 8">
            <a:extLst>
              <a:ext uri="{FF2B5EF4-FFF2-40B4-BE49-F238E27FC236}">
                <a16:creationId xmlns:a16="http://schemas.microsoft.com/office/drawing/2014/main" id="{6BF83BCE-3163-4037-816F-ECD642E66A65}"/>
              </a:ext>
            </a:extLst>
          </p:cNvPr>
          <p:cNvSpPr txBox="1"/>
          <p:nvPr/>
        </p:nvSpPr>
        <p:spPr>
          <a:xfrm>
            <a:off x="6387974" y="4906775"/>
            <a:ext cx="5038174" cy="461665"/>
          </a:xfrm>
          <a:prstGeom prst="rect">
            <a:avLst/>
          </a:prstGeom>
          <a:noFill/>
        </p:spPr>
        <p:txBody>
          <a:bodyPr wrap="none" rtlCol="0">
            <a:spAutoFit/>
          </a:bodyPr>
          <a:lstStyle/>
          <a:p>
            <a:r>
              <a:rPr lang="en-US" sz="2400" b="1" dirty="0">
                <a:latin typeface="+mn-lt"/>
              </a:rPr>
              <a:t>Evaluate Making a Charge Back Model</a:t>
            </a:r>
          </a:p>
        </p:txBody>
      </p:sp>
    </p:spTree>
    <p:extLst>
      <p:ext uri="{BB962C8B-B14F-4D97-AF65-F5344CB8AC3E}">
        <p14:creationId xmlns:p14="http://schemas.microsoft.com/office/powerpoint/2010/main" val="2307702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0" y="0"/>
            <a:ext cx="12192000" cy="6858000"/>
          </a:xfrm>
          <a:prstGeom prst="rect">
            <a:avLst/>
          </a:prstGeom>
          <a:solidFill>
            <a:schemeClr val="accent2"/>
          </a:solidFill>
          <a:ln>
            <a:noFill/>
          </a:ln>
          <a:effectLst/>
        </p:spPr>
        <p:txBody>
          <a:bodyPr lIns="72000" tIns="36000" rIns="72000" bIns="36000" rtlCol="0" anchor="ctr" anchorCtr="1"/>
          <a:lstStyle/>
          <a:p>
            <a:pPr algn="ctr" eaLnBrk="0" hangingPunct="0">
              <a:buClr>
                <a:schemeClr val="tx1"/>
              </a:buClr>
              <a:buFont typeface="Wingdings" pitchFamily="2" charset="2"/>
              <a:buNone/>
            </a:pPr>
            <a:endParaRPr lang="en-US" sz="1200" dirty="0">
              <a:latin typeface="Calibri" charset="0"/>
              <a:ea typeface="Calibri" charset="0"/>
              <a:cs typeface="Calibri" charset="0"/>
            </a:endParaRPr>
          </a:p>
        </p:txBody>
      </p:sp>
      <p:sp>
        <p:nvSpPr>
          <p:cNvPr id="4" name="TextBox 3"/>
          <p:cNvSpPr txBox="1"/>
          <p:nvPr/>
        </p:nvSpPr>
        <p:spPr>
          <a:xfrm>
            <a:off x="0" y="2420112"/>
            <a:ext cx="12192000" cy="830997"/>
          </a:xfrm>
          <a:prstGeom prst="rect">
            <a:avLst/>
          </a:prstGeom>
          <a:noFill/>
        </p:spPr>
        <p:txBody>
          <a:bodyPr wrap="square" rtlCol="0">
            <a:spAutoFit/>
          </a:bodyPr>
          <a:lstStyle/>
          <a:p>
            <a:pPr algn="ctr"/>
            <a:r>
              <a:rPr lang="en-US" sz="4800" dirty="0">
                <a:solidFill>
                  <a:schemeClr val="bg1"/>
                </a:solidFill>
                <a:latin typeface="Calibri" charset="0"/>
                <a:ea typeface="Calibri" charset="0"/>
                <a:cs typeface="Calibri" charset="0"/>
              </a:rPr>
              <a:t>Questions &amp; Answers</a:t>
            </a:r>
          </a:p>
        </p:txBody>
      </p:sp>
    </p:spTree>
    <p:extLst>
      <p:ext uri="{BB962C8B-B14F-4D97-AF65-F5344CB8AC3E}">
        <p14:creationId xmlns:p14="http://schemas.microsoft.com/office/powerpoint/2010/main" val="26625762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936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a:t>Agenda</a:t>
            </a:r>
          </a:p>
        </p:txBody>
      </p:sp>
      <p:sp>
        <p:nvSpPr>
          <p:cNvPr id="6" name="Segnaposto testo 5"/>
          <p:cNvSpPr>
            <a:spLocks noGrp="1"/>
          </p:cNvSpPr>
          <p:nvPr>
            <p:ph type="body" sz="quarter" idx="10"/>
          </p:nvPr>
        </p:nvSpPr>
        <p:spPr/>
        <p:txBody>
          <a:bodyPr>
            <a:normAutofit/>
          </a:bodyPr>
          <a:lstStyle/>
          <a:p>
            <a:pPr marL="342900" indent="-342900">
              <a:buFont typeface="Arial" panose="020B0604020202020204" pitchFamily="34" charset="0"/>
              <a:buChar char="•"/>
            </a:pPr>
            <a:r>
              <a:rPr lang="en-US" sz="3200" dirty="0"/>
              <a:t>Charge back is easy – Except for the people</a:t>
            </a:r>
          </a:p>
          <a:p>
            <a:pPr marL="342900" indent="-342900">
              <a:buFont typeface="Arial" panose="020B0604020202020204" pitchFamily="34" charset="0"/>
              <a:buChar char="•"/>
            </a:pPr>
            <a:r>
              <a:rPr lang="en-US" sz="3200" dirty="0"/>
              <a:t>Formula Example</a:t>
            </a:r>
          </a:p>
          <a:p>
            <a:pPr marL="342900" indent="-342900">
              <a:buFont typeface="Arial" panose="020B0604020202020204" pitchFamily="34" charset="0"/>
              <a:buChar char="•"/>
            </a:pPr>
            <a:r>
              <a:rPr lang="en-US" sz="3200" dirty="0"/>
              <a:t>Confusion / Resistance come from a Misunderstanding</a:t>
            </a:r>
          </a:p>
          <a:p>
            <a:pPr marL="342900" indent="-342900">
              <a:buFont typeface="Arial" panose="020B0604020202020204" pitchFamily="34" charset="0"/>
              <a:buChar char="•"/>
            </a:pPr>
            <a:r>
              <a:rPr lang="en-US" sz="3200" dirty="0"/>
              <a:t>Useful Consistent Lie</a:t>
            </a:r>
          </a:p>
          <a:p>
            <a:pPr marL="342900" indent="-342900">
              <a:buFont typeface="Arial" panose="020B0604020202020204" pitchFamily="34" charset="0"/>
              <a:buChar char="•"/>
            </a:pPr>
            <a:r>
              <a:rPr lang="en-US" sz="3200" dirty="0"/>
              <a:t>Summary and Call to Action</a:t>
            </a:r>
          </a:p>
        </p:txBody>
      </p:sp>
    </p:spTree>
    <p:extLst>
      <p:ext uri="{BB962C8B-B14F-4D97-AF65-F5344CB8AC3E}">
        <p14:creationId xmlns:p14="http://schemas.microsoft.com/office/powerpoint/2010/main" val="3024350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2DDA5-1445-49F4-B845-5EBDA8CAA47D}"/>
              </a:ext>
            </a:extLst>
          </p:cNvPr>
          <p:cNvSpPr>
            <a:spLocks noGrp="1"/>
          </p:cNvSpPr>
          <p:nvPr>
            <p:ph type="title"/>
          </p:nvPr>
        </p:nvSpPr>
        <p:spPr/>
        <p:txBody>
          <a:bodyPr/>
          <a:lstStyle/>
          <a:p>
            <a:r>
              <a:rPr lang="en-US" dirty="0"/>
              <a:t>Mission of Charge Back</a:t>
            </a:r>
          </a:p>
        </p:txBody>
      </p:sp>
      <p:sp>
        <p:nvSpPr>
          <p:cNvPr id="3" name="Text Placeholder 2">
            <a:extLst>
              <a:ext uri="{FF2B5EF4-FFF2-40B4-BE49-F238E27FC236}">
                <a16:creationId xmlns:a16="http://schemas.microsoft.com/office/drawing/2014/main" id="{3E448C7F-C279-4563-A566-55579182EF04}"/>
              </a:ext>
            </a:extLst>
          </p:cNvPr>
          <p:cNvSpPr>
            <a:spLocks noGrp="1"/>
          </p:cNvSpPr>
          <p:nvPr>
            <p:ph type="body" sz="quarter" idx="10"/>
          </p:nvPr>
        </p:nvSpPr>
        <p:spPr/>
        <p:txBody>
          <a:bodyPr>
            <a:normAutofit/>
          </a:bodyPr>
          <a:lstStyle/>
          <a:p>
            <a:r>
              <a:rPr lang="en-US" sz="3200" dirty="0"/>
              <a:t>Charge back has  nothing to do with finance and everything  to do with driving behavior</a:t>
            </a:r>
          </a:p>
        </p:txBody>
      </p:sp>
    </p:spTree>
    <p:extLst>
      <p:ext uri="{BB962C8B-B14F-4D97-AF65-F5344CB8AC3E}">
        <p14:creationId xmlns:p14="http://schemas.microsoft.com/office/powerpoint/2010/main" val="848926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11B6A-6F53-43C7-BEC9-55C558382E1B}"/>
              </a:ext>
            </a:extLst>
          </p:cNvPr>
          <p:cNvSpPr>
            <a:spLocks noGrp="1"/>
          </p:cNvSpPr>
          <p:nvPr>
            <p:ph type="title"/>
          </p:nvPr>
        </p:nvSpPr>
        <p:spPr/>
        <p:txBody>
          <a:bodyPr/>
          <a:lstStyle/>
          <a:p>
            <a:r>
              <a:rPr lang="en-US" dirty="0"/>
              <a:t>Charge Back is Easy – Except for the People</a:t>
            </a:r>
          </a:p>
        </p:txBody>
      </p:sp>
      <p:sp>
        <p:nvSpPr>
          <p:cNvPr id="4" name="Rectangle 3">
            <a:extLst>
              <a:ext uri="{FF2B5EF4-FFF2-40B4-BE49-F238E27FC236}">
                <a16:creationId xmlns:a16="http://schemas.microsoft.com/office/drawing/2014/main" id="{9863603D-3CA0-4E13-971F-580E282EBDD2}"/>
              </a:ext>
            </a:extLst>
          </p:cNvPr>
          <p:cNvSpPr/>
          <p:nvPr/>
        </p:nvSpPr>
        <p:spPr>
          <a:xfrm>
            <a:off x="469021" y="4725144"/>
            <a:ext cx="11099587" cy="769441"/>
          </a:xfrm>
          <a:prstGeom prst="rect">
            <a:avLst/>
          </a:prstGeom>
        </p:spPr>
        <p:txBody>
          <a:bodyPr wrap="square">
            <a:spAutoFit/>
          </a:bodyPr>
          <a:lstStyle/>
          <a:p>
            <a:r>
              <a:rPr lang="en-US" sz="4400" dirty="0"/>
              <a:t>Recovery Target=∑ (#Items * Items Price)</a:t>
            </a:r>
          </a:p>
        </p:txBody>
      </p:sp>
      <p:sp>
        <p:nvSpPr>
          <p:cNvPr id="5" name="TextBox 4">
            <a:extLst>
              <a:ext uri="{FF2B5EF4-FFF2-40B4-BE49-F238E27FC236}">
                <a16:creationId xmlns:a16="http://schemas.microsoft.com/office/drawing/2014/main" id="{91E5721D-3313-4061-BCA2-653CB70665C8}"/>
              </a:ext>
            </a:extLst>
          </p:cNvPr>
          <p:cNvSpPr txBox="1"/>
          <p:nvPr/>
        </p:nvSpPr>
        <p:spPr>
          <a:xfrm>
            <a:off x="1845664" y="1750109"/>
            <a:ext cx="3812454" cy="2062103"/>
          </a:xfrm>
          <a:prstGeom prst="rect">
            <a:avLst/>
          </a:prstGeom>
          <a:noFill/>
        </p:spPr>
        <p:txBody>
          <a:bodyPr wrap="none" rtlCol="0">
            <a:spAutoFit/>
          </a:bodyPr>
          <a:lstStyle/>
          <a:p>
            <a:r>
              <a:rPr lang="en-US" sz="3200" b="1" dirty="0">
                <a:latin typeface="+mn-lt"/>
              </a:rPr>
              <a:t>Charge Back Model</a:t>
            </a:r>
          </a:p>
          <a:p>
            <a:pPr marL="457200" indent="-457200">
              <a:buFont typeface="Wingdings" panose="05000000000000000000" pitchFamily="2" charset="2"/>
              <a:buChar char="q"/>
            </a:pPr>
            <a:r>
              <a:rPr lang="en-US" sz="3200" b="1" dirty="0">
                <a:latin typeface="+mn-lt"/>
              </a:rPr>
              <a:t>	Recovery Target</a:t>
            </a:r>
          </a:p>
          <a:p>
            <a:pPr marL="457200" indent="-457200">
              <a:buFont typeface="Wingdings" panose="05000000000000000000" pitchFamily="2" charset="2"/>
              <a:buChar char="q"/>
            </a:pPr>
            <a:r>
              <a:rPr lang="en-US" sz="3200" b="1" dirty="0">
                <a:latin typeface="+mn-lt"/>
              </a:rPr>
              <a:t>	Line Items</a:t>
            </a:r>
          </a:p>
          <a:p>
            <a:pPr marL="457200" indent="-457200">
              <a:buFont typeface="Wingdings" panose="05000000000000000000" pitchFamily="2" charset="2"/>
              <a:buChar char="q"/>
            </a:pPr>
            <a:r>
              <a:rPr lang="en-US" sz="3200" b="1" dirty="0">
                <a:latin typeface="+mn-lt"/>
              </a:rPr>
              <a:t>	Line Item Price</a:t>
            </a:r>
          </a:p>
        </p:txBody>
      </p:sp>
    </p:spTree>
    <p:extLst>
      <p:ext uri="{BB962C8B-B14F-4D97-AF65-F5344CB8AC3E}">
        <p14:creationId xmlns:p14="http://schemas.microsoft.com/office/powerpoint/2010/main" val="232069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E6AE2-5C30-4890-AD88-EFBE5597ED69}"/>
              </a:ext>
            </a:extLst>
          </p:cNvPr>
          <p:cNvSpPr>
            <a:spLocks noGrp="1"/>
          </p:cNvSpPr>
          <p:nvPr>
            <p:ph type="title"/>
          </p:nvPr>
        </p:nvSpPr>
        <p:spPr/>
        <p:txBody>
          <a:bodyPr/>
          <a:lstStyle/>
          <a:p>
            <a:r>
              <a:rPr lang="en-US" dirty="0"/>
              <a:t>Simple Example</a:t>
            </a:r>
          </a:p>
        </p:txBody>
      </p:sp>
      <p:sp>
        <p:nvSpPr>
          <p:cNvPr id="4" name="Rectangle 3">
            <a:extLst>
              <a:ext uri="{FF2B5EF4-FFF2-40B4-BE49-F238E27FC236}">
                <a16:creationId xmlns:a16="http://schemas.microsoft.com/office/drawing/2014/main" id="{72AAF8C9-8786-441C-9EF1-A81864BD0397}"/>
              </a:ext>
            </a:extLst>
          </p:cNvPr>
          <p:cNvSpPr/>
          <p:nvPr/>
        </p:nvSpPr>
        <p:spPr>
          <a:xfrm>
            <a:off x="471733" y="1816781"/>
            <a:ext cx="11099587" cy="769441"/>
          </a:xfrm>
          <a:prstGeom prst="rect">
            <a:avLst/>
          </a:prstGeom>
        </p:spPr>
        <p:txBody>
          <a:bodyPr wrap="square">
            <a:spAutoFit/>
          </a:bodyPr>
          <a:lstStyle/>
          <a:p>
            <a:r>
              <a:rPr lang="en-US" sz="4400" dirty="0"/>
              <a:t>Recovery Target=∑ (#Items * Items Price)</a:t>
            </a:r>
          </a:p>
        </p:txBody>
      </p:sp>
      <p:sp>
        <p:nvSpPr>
          <p:cNvPr id="5" name="Rectangle 4">
            <a:extLst>
              <a:ext uri="{FF2B5EF4-FFF2-40B4-BE49-F238E27FC236}">
                <a16:creationId xmlns:a16="http://schemas.microsoft.com/office/drawing/2014/main" id="{0AEEC29D-2A6D-4E9E-8488-21D38B98C274}"/>
              </a:ext>
            </a:extLst>
          </p:cNvPr>
          <p:cNvSpPr/>
          <p:nvPr/>
        </p:nvSpPr>
        <p:spPr>
          <a:xfrm>
            <a:off x="469021" y="3462132"/>
            <a:ext cx="11099587" cy="769441"/>
          </a:xfrm>
          <a:prstGeom prst="rect">
            <a:avLst/>
          </a:prstGeom>
        </p:spPr>
        <p:txBody>
          <a:bodyPr wrap="square">
            <a:spAutoFit/>
          </a:bodyPr>
          <a:lstStyle/>
          <a:p>
            <a:pPr algn="ctr"/>
            <a:r>
              <a:rPr lang="en-US" sz="4400" dirty="0"/>
              <a:t>$1,000,000=∑ (125 * $8,000)</a:t>
            </a:r>
          </a:p>
        </p:txBody>
      </p:sp>
      <p:sp>
        <p:nvSpPr>
          <p:cNvPr id="6" name="TextBox 5">
            <a:extLst>
              <a:ext uri="{FF2B5EF4-FFF2-40B4-BE49-F238E27FC236}">
                <a16:creationId xmlns:a16="http://schemas.microsoft.com/office/drawing/2014/main" id="{87209ED3-0561-4A2E-8CFA-CDA3F56AFF16}"/>
              </a:ext>
            </a:extLst>
          </p:cNvPr>
          <p:cNvSpPr txBox="1"/>
          <p:nvPr/>
        </p:nvSpPr>
        <p:spPr>
          <a:xfrm>
            <a:off x="1930996" y="5298563"/>
            <a:ext cx="8175636" cy="584775"/>
          </a:xfrm>
          <a:prstGeom prst="rect">
            <a:avLst/>
          </a:prstGeom>
          <a:noFill/>
        </p:spPr>
        <p:txBody>
          <a:bodyPr wrap="none" rtlCol="0">
            <a:spAutoFit/>
          </a:bodyPr>
          <a:lstStyle/>
          <a:p>
            <a:pPr algn="ctr"/>
            <a:r>
              <a:rPr lang="en-US" sz="3200" dirty="0">
                <a:latin typeface="Arial"/>
              </a:rPr>
              <a:t>consistent, transparent, and understandable</a:t>
            </a:r>
            <a:endParaRPr lang="en-US" sz="3200" b="1" dirty="0">
              <a:latin typeface="+mn-lt"/>
            </a:endParaRPr>
          </a:p>
        </p:txBody>
      </p:sp>
    </p:spTree>
    <p:extLst>
      <p:ext uri="{BB962C8B-B14F-4D97-AF65-F5344CB8AC3E}">
        <p14:creationId xmlns:p14="http://schemas.microsoft.com/office/powerpoint/2010/main" val="3048053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B9CBE-AE4B-49AD-A74E-5F2F4166D860}"/>
              </a:ext>
            </a:extLst>
          </p:cNvPr>
          <p:cNvSpPr>
            <a:spLocks noGrp="1"/>
          </p:cNvSpPr>
          <p:nvPr>
            <p:ph type="title"/>
          </p:nvPr>
        </p:nvSpPr>
        <p:spPr/>
        <p:txBody>
          <a:bodyPr/>
          <a:lstStyle/>
          <a:p>
            <a:r>
              <a:rPr lang="en-US" dirty="0"/>
              <a:t>Slightly more complex</a:t>
            </a:r>
          </a:p>
        </p:txBody>
      </p:sp>
      <p:pic>
        <p:nvPicPr>
          <p:cNvPr id="5" name="Picture 4">
            <a:extLst>
              <a:ext uri="{FF2B5EF4-FFF2-40B4-BE49-F238E27FC236}">
                <a16:creationId xmlns:a16="http://schemas.microsoft.com/office/drawing/2014/main" id="{4A69BE65-5F97-4300-A8A8-1AE6DF607F6C}"/>
              </a:ext>
            </a:extLst>
          </p:cNvPr>
          <p:cNvPicPr>
            <a:picLocks noChangeAspect="1"/>
          </p:cNvPicPr>
          <p:nvPr/>
        </p:nvPicPr>
        <p:blipFill>
          <a:blip r:embed="rId3"/>
          <a:stretch>
            <a:fillRect/>
          </a:stretch>
        </p:blipFill>
        <p:spPr>
          <a:xfrm>
            <a:off x="469021" y="1312292"/>
            <a:ext cx="11633572" cy="4564979"/>
          </a:xfrm>
          <a:prstGeom prst="rect">
            <a:avLst/>
          </a:prstGeom>
        </p:spPr>
      </p:pic>
    </p:spTree>
    <p:extLst>
      <p:ext uri="{BB962C8B-B14F-4D97-AF65-F5344CB8AC3E}">
        <p14:creationId xmlns:p14="http://schemas.microsoft.com/office/powerpoint/2010/main" val="278874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11B6A-6F53-43C7-BEC9-55C558382E1B}"/>
              </a:ext>
            </a:extLst>
          </p:cNvPr>
          <p:cNvSpPr>
            <a:spLocks noGrp="1"/>
          </p:cNvSpPr>
          <p:nvPr>
            <p:ph type="title"/>
          </p:nvPr>
        </p:nvSpPr>
        <p:spPr/>
        <p:txBody>
          <a:bodyPr/>
          <a:lstStyle/>
          <a:p>
            <a:r>
              <a:rPr lang="en-US" dirty="0"/>
              <a:t>Confusion from a Misunderstanding</a:t>
            </a:r>
          </a:p>
        </p:txBody>
      </p:sp>
      <p:sp>
        <p:nvSpPr>
          <p:cNvPr id="4" name="TextBox 3">
            <a:extLst>
              <a:ext uri="{FF2B5EF4-FFF2-40B4-BE49-F238E27FC236}">
                <a16:creationId xmlns:a16="http://schemas.microsoft.com/office/drawing/2014/main" id="{78A36E57-D4A6-49B2-B96C-08E1A793BC98}"/>
              </a:ext>
            </a:extLst>
          </p:cNvPr>
          <p:cNvSpPr txBox="1"/>
          <p:nvPr/>
        </p:nvSpPr>
        <p:spPr>
          <a:xfrm>
            <a:off x="3431406" y="3403848"/>
            <a:ext cx="5174815" cy="769441"/>
          </a:xfrm>
          <a:prstGeom prst="rect">
            <a:avLst/>
          </a:prstGeom>
          <a:noFill/>
        </p:spPr>
        <p:txBody>
          <a:bodyPr wrap="none" rtlCol="0">
            <a:spAutoFit/>
          </a:bodyPr>
          <a:lstStyle/>
          <a:p>
            <a:r>
              <a:rPr lang="en-US" sz="4400" dirty="0"/>
              <a:t>“Cost of Good Sold”</a:t>
            </a:r>
            <a:endParaRPr lang="en-US" sz="4400" b="1" dirty="0">
              <a:latin typeface="+mn-lt"/>
            </a:endParaRPr>
          </a:p>
        </p:txBody>
      </p:sp>
    </p:spTree>
    <p:extLst>
      <p:ext uri="{BB962C8B-B14F-4D97-AF65-F5344CB8AC3E}">
        <p14:creationId xmlns:p14="http://schemas.microsoft.com/office/powerpoint/2010/main" val="3798175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DE2A-446F-416E-A60D-CE6F9A4032F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4CABDDB-B5BA-40C5-A286-0DCBD959495C}"/>
              </a:ext>
            </a:extLst>
          </p:cNvPr>
          <p:cNvSpPr>
            <a:spLocks noGrp="1"/>
          </p:cNvSpPr>
          <p:nvPr>
            <p:ph type="body" sz="quarter" idx="10"/>
          </p:nvPr>
        </p:nvSpPr>
        <p:spPr/>
        <p:txBody>
          <a:bodyPr/>
          <a:lstStyle/>
          <a:p>
            <a:endParaRPr lang="en-US"/>
          </a:p>
        </p:txBody>
      </p:sp>
      <p:pic>
        <p:nvPicPr>
          <p:cNvPr id="4" name="Picture 3">
            <a:extLst>
              <a:ext uri="{FF2B5EF4-FFF2-40B4-BE49-F238E27FC236}">
                <a16:creationId xmlns:a16="http://schemas.microsoft.com/office/drawing/2014/main" id="{4C2EB934-1652-40E0-9B89-197A987E0C9A}"/>
              </a:ext>
            </a:extLst>
          </p:cNvPr>
          <p:cNvPicPr>
            <a:picLocks noChangeAspect="1"/>
          </p:cNvPicPr>
          <p:nvPr/>
        </p:nvPicPr>
        <p:blipFill>
          <a:blip r:embed="rId3"/>
          <a:stretch>
            <a:fillRect/>
          </a:stretch>
        </p:blipFill>
        <p:spPr>
          <a:xfrm>
            <a:off x="279968" y="332656"/>
            <a:ext cx="11288640" cy="5870092"/>
          </a:xfrm>
          <a:prstGeom prst="rect">
            <a:avLst/>
          </a:prstGeom>
        </p:spPr>
      </p:pic>
    </p:spTree>
    <p:extLst>
      <p:ext uri="{BB962C8B-B14F-4D97-AF65-F5344CB8AC3E}">
        <p14:creationId xmlns:p14="http://schemas.microsoft.com/office/powerpoint/2010/main" val="1262611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8C1DF-1C2E-4850-AFF6-AA3F844B0D06}"/>
              </a:ext>
            </a:extLst>
          </p:cNvPr>
          <p:cNvSpPr>
            <a:spLocks noGrp="1"/>
          </p:cNvSpPr>
          <p:nvPr>
            <p:ph type="title"/>
          </p:nvPr>
        </p:nvSpPr>
        <p:spPr/>
        <p:txBody>
          <a:bodyPr/>
          <a:lstStyle/>
          <a:p>
            <a:r>
              <a:rPr lang="en-US" dirty="0"/>
              <a:t>Mitigate the Misunderstanding	</a:t>
            </a:r>
          </a:p>
        </p:txBody>
      </p:sp>
      <p:sp>
        <p:nvSpPr>
          <p:cNvPr id="4" name="TextBox 3">
            <a:extLst>
              <a:ext uri="{FF2B5EF4-FFF2-40B4-BE49-F238E27FC236}">
                <a16:creationId xmlns:a16="http://schemas.microsoft.com/office/drawing/2014/main" id="{96F0B3ED-157E-4010-B2BD-8AB3457E16E8}"/>
              </a:ext>
            </a:extLst>
          </p:cNvPr>
          <p:cNvSpPr txBox="1"/>
          <p:nvPr/>
        </p:nvSpPr>
        <p:spPr>
          <a:xfrm>
            <a:off x="1180726" y="2564904"/>
            <a:ext cx="9676175" cy="1938992"/>
          </a:xfrm>
          <a:prstGeom prst="rect">
            <a:avLst/>
          </a:prstGeom>
          <a:noFill/>
        </p:spPr>
        <p:txBody>
          <a:bodyPr wrap="none" rtlCol="0">
            <a:spAutoFit/>
          </a:bodyPr>
          <a:lstStyle/>
          <a:p>
            <a:pPr algn="ctr"/>
            <a:r>
              <a:rPr lang="en-US" sz="4000" b="1" dirty="0">
                <a:latin typeface="+mn-lt"/>
              </a:rPr>
              <a:t>Cost of Goods Sold  Vs.  Cost Recovery Target</a:t>
            </a:r>
          </a:p>
          <a:p>
            <a:pPr algn="ctr"/>
            <a:endParaRPr lang="en-US" sz="4000" b="1" dirty="0">
              <a:latin typeface="+mn-lt"/>
            </a:endParaRPr>
          </a:p>
          <a:p>
            <a:pPr algn="ctr"/>
            <a:r>
              <a:rPr lang="en-US" sz="4000" b="1" dirty="0">
                <a:latin typeface="+mn-lt"/>
              </a:rPr>
              <a:t>Useful Consistent Lie</a:t>
            </a:r>
          </a:p>
        </p:txBody>
      </p:sp>
    </p:spTree>
    <p:extLst>
      <p:ext uri="{BB962C8B-B14F-4D97-AF65-F5344CB8AC3E}">
        <p14:creationId xmlns:p14="http://schemas.microsoft.com/office/powerpoint/2010/main" val="4025560499"/>
      </p:ext>
    </p:extLst>
  </p:cSld>
  <p:clrMapOvr>
    <a:masterClrMapping/>
  </p:clrMapOvr>
</p:sld>
</file>

<file path=ppt/theme/theme1.xml><?xml version="1.0" encoding="utf-8"?>
<a:theme xmlns:a="http://schemas.openxmlformats.org/drawingml/2006/main" name="Moviri template">
  <a:themeElements>
    <a:clrScheme name="Moviri">
      <a:dk1>
        <a:srgbClr val="003165"/>
      </a:dk1>
      <a:lt1>
        <a:srgbClr val="FFFFFF"/>
      </a:lt1>
      <a:dk2>
        <a:srgbClr val="002423"/>
      </a:dk2>
      <a:lt2>
        <a:srgbClr val="FAAF4C"/>
      </a:lt2>
      <a:accent1>
        <a:srgbClr val="3C6481"/>
      </a:accent1>
      <a:accent2>
        <a:srgbClr val="0375AB"/>
      </a:accent2>
      <a:accent3>
        <a:srgbClr val="939597"/>
      </a:accent3>
      <a:accent4>
        <a:srgbClr val="C74E66"/>
      </a:accent4>
      <a:accent5>
        <a:srgbClr val="F4998B"/>
      </a:accent5>
      <a:accent6>
        <a:srgbClr val="CDA987"/>
      </a:accent6>
      <a:hlink>
        <a:srgbClr val="002423"/>
      </a:hlink>
      <a:folHlink>
        <a:srgbClr val="C74E6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a:solidFill>
            <a:schemeClr val="accent1"/>
          </a:solidFill>
        </a:ln>
        <a:effectLst/>
      </a:spPr>
      <a:bodyPr lIns="72000" tIns="36000" rIns="72000" bIns="36000" rtlCol="0" anchor="ctr" anchorCtr="1"/>
      <a:lstStyle>
        <a:defPPr algn="ctr" eaLnBrk="0" hangingPunct="0">
          <a:buClr>
            <a:schemeClr val="tx1"/>
          </a:buClr>
          <a:buFont typeface="Wingdings" pitchFamily="2" charset="2"/>
          <a:buNone/>
          <a:defRPr sz="1200" dirty="0" err="1" smtClean="0"/>
        </a:defPPr>
      </a:lstStyle>
    </a:spDef>
    <a:lnDef>
      <a:spPr bwMode="auto">
        <a:noFill/>
        <a:ln w="9525">
          <a:solidFill>
            <a:srgbClr val="808080"/>
          </a:solidFill>
          <a:miter lim="800000"/>
          <a:headEnd/>
          <a:tailEnd/>
        </a:ln>
        <a:effectLst/>
      </a:spPr>
      <a:bodyPr/>
      <a:lstStyle/>
    </a:lnDef>
    <a:txDef>
      <a:spPr>
        <a:noFill/>
      </a:spPr>
      <a:bodyPr wrap="square" rtlCol="0">
        <a:spAutoFit/>
      </a:bodyPr>
      <a:lstStyle>
        <a:defPPr>
          <a:defRPr sz="2400" b="1" dirty="0" err="1" smtClean="0">
            <a:latin typeface="+mn-lt"/>
          </a:defRPr>
        </a:defPPr>
      </a:lstStyle>
    </a:tx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dello DRAFT template pptx 16-9" id="{23D9231F-648F-431B-A44F-390EBD6B5C23}" vid="{CCE10A15-99E1-4AA1-A70A-5B1B95D29E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Modello DRAFT template pptx 16-9</Template>
  <TotalTime>54029</TotalTime>
  <Words>1051</Words>
  <Application>Microsoft Office PowerPoint</Application>
  <PresentationFormat>Widescreen</PresentationFormat>
  <Paragraphs>189</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Courier New</vt:lpstr>
      <vt:lpstr>Lato</vt:lpstr>
      <vt:lpstr>PT Sans</vt:lpstr>
      <vt:lpstr>Wingdings</vt:lpstr>
      <vt:lpstr>Moviri template</vt:lpstr>
      <vt:lpstr>Adventures with Charge Back</vt:lpstr>
      <vt:lpstr>Agenda</vt:lpstr>
      <vt:lpstr>Mission of Charge Back</vt:lpstr>
      <vt:lpstr>Charge Back is Easy – Except for the People</vt:lpstr>
      <vt:lpstr>Simple Example</vt:lpstr>
      <vt:lpstr>Slightly more complex</vt:lpstr>
      <vt:lpstr>Confusion from a Misunderstanding</vt:lpstr>
      <vt:lpstr>PowerPoint Presentation</vt:lpstr>
      <vt:lpstr>Mitigate the Misunderstanding </vt:lpstr>
      <vt:lpstr>Useful Consistent Lie</vt:lpstr>
      <vt:lpstr>A Bigger Model</vt:lpstr>
      <vt:lpstr>Summary and Call To Action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Moviri e il capacity management</dc:title>
  <dc:creator>maurizio.pedraglio</dc:creator>
  <cp:lastModifiedBy>bdavies</cp:lastModifiedBy>
  <cp:revision>735</cp:revision>
  <cp:lastPrinted>2017-07-26T16:58:41Z</cp:lastPrinted>
  <dcterms:created xsi:type="dcterms:W3CDTF">2015-06-22T14:23:32Z</dcterms:created>
  <dcterms:modified xsi:type="dcterms:W3CDTF">2017-09-14T06:17:33Z</dcterms:modified>
</cp:coreProperties>
</file>