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9" r:id="rId1"/>
  </p:sldMasterIdLst>
  <p:notesMasterIdLst>
    <p:notesMasterId r:id="rId27"/>
  </p:notesMasterIdLst>
  <p:handoutMasterIdLst>
    <p:handoutMasterId r:id="rId28"/>
  </p:handoutMasterIdLst>
  <p:sldIdLst>
    <p:sldId id="496" r:id="rId2"/>
    <p:sldId id="620" r:id="rId3"/>
    <p:sldId id="639" r:id="rId4"/>
    <p:sldId id="640" r:id="rId5"/>
    <p:sldId id="642" r:id="rId6"/>
    <p:sldId id="512" r:id="rId7"/>
    <p:sldId id="597" r:id="rId8"/>
    <p:sldId id="643" r:id="rId9"/>
    <p:sldId id="644" r:id="rId10"/>
    <p:sldId id="646" r:id="rId11"/>
    <p:sldId id="645" r:id="rId12"/>
    <p:sldId id="770" r:id="rId13"/>
    <p:sldId id="647" r:id="rId14"/>
    <p:sldId id="648" r:id="rId15"/>
    <p:sldId id="649" r:id="rId16"/>
    <p:sldId id="656" r:id="rId17"/>
    <p:sldId id="657" r:id="rId18"/>
    <p:sldId id="652" r:id="rId19"/>
    <p:sldId id="651" r:id="rId20"/>
    <p:sldId id="653" r:id="rId21"/>
    <p:sldId id="654" r:id="rId22"/>
    <p:sldId id="655" r:id="rId23"/>
    <p:sldId id="513" r:id="rId24"/>
    <p:sldId id="504" r:id="rId25"/>
    <p:sldId id="769" r:id="rId26"/>
  </p:sldIdLst>
  <p:sldSz cx="12192000" cy="6858000"/>
  <p:notesSz cx="6797675" cy="9928225"/>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6FFCC"/>
    <a:srgbClr val="000000"/>
    <a:srgbClr val="001D3A"/>
    <a:srgbClr val="003366"/>
    <a:srgbClr val="FCFCB6"/>
    <a:srgbClr val="FFFDD0"/>
    <a:srgbClr val="FFFFD9"/>
    <a:srgbClr val="FFFFB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841" autoAdjust="0"/>
  </p:normalViewPr>
  <p:slideViewPr>
    <p:cSldViewPr snapToObjects="1" showGuides="1">
      <p:cViewPr varScale="1">
        <p:scale>
          <a:sx n="71" d="100"/>
          <a:sy n="71" d="100"/>
        </p:scale>
        <p:origin x="177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2945659" cy="496411"/>
          </a:xfrm>
          <a:prstGeom prst="rect">
            <a:avLst/>
          </a:prstGeom>
        </p:spPr>
        <p:txBody>
          <a:bodyPr vert="horz" lIns="92016" tIns="46009" rIns="92016" bIns="46009" rtlCol="0"/>
          <a:lstStyle>
            <a:lvl1pPr algn="l">
              <a:defRPr sz="1200"/>
            </a:lvl1pPr>
          </a:lstStyle>
          <a:p>
            <a:endParaRPr lang="en-US"/>
          </a:p>
        </p:txBody>
      </p:sp>
      <p:sp>
        <p:nvSpPr>
          <p:cNvPr id="3" name="Date Placeholder 2"/>
          <p:cNvSpPr>
            <a:spLocks noGrp="1"/>
          </p:cNvSpPr>
          <p:nvPr>
            <p:ph type="dt" sz="quarter" idx="1"/>
          </p:nvPr>
        </p:nvSpPr>
        <p:spPr>
          <a:xfrm>
            <a:off x="3850444" y="7"/>
            <a:ext cx="2945659" cy="496411"/>
          </a:xfrm>
          <a:prstGeom prst="rect">
            <a:avLst/>
          </a:prstGeom>
        </p:spPr>
        <p:txBody>
          <a:bodyPr vert="horz" lIns="92016" tIns="46009" rIns="92016" bIns="46009" rtlCol="0"/>
          <a:lstStyle>
            <a:lvl1pPr algn="r">
              <a:defRPr sz="1200"/>
            </a:lvl1pPr>
          </a:lstStyle>
          <a:p>
            <a:fld id="{90E6015D-D711-493F-A0E9-52DE7608FEE3}" type="datetimeFigureOut">
              <a:rPr lang="en-US" smtClean="0"/>
              <a:pPr/>
              <a:t>4/11/2019</a:t>
            </a:fld>
            <a:endParaRPr lang="en-US"/>
          </a:p>
        </p:txBody>
      </p:sp>
      <p:sp>
        <p:nvSpPr>
          <p:cNvPr id="4" name="Footer Placeholder 3"/>
          <p:cNvSpPr>
            <a:spLocks noGrp="1"/>
          </p:cNvSpPr>
          <p:nvPr>
            <p:ph type="ftr" sz="quarter" idx="2"/>
          </p:nvPr>
        </p:nvSpPr>
        <p:spPr>
          <a:xfrm>
            <a:off x="2" y="9430098"/>
            <a:ext cx="2945659" cy="496411"/>
          </a:xfrm>
          <a:prstGeom prst="rect">
            <a:avLst/>
          </a:prstGeom>
        </p:spPr>
        <p:txBody>
          <a:bodyPr vert="horz" lIns="92016" tIns="46009" rIns="92016" bIns="4600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8"/>
            <a:ext cx="2945659" cy="496411"/>
          </a:xfrm>
          <a:prstGeom prst="rect">
            <a:avLst/>
          </a:prstGeom>
        </p:spPr>
        <p:txBody>
          <a:bodyPr vert="horz" lIns="92016" tIns="46009" rIns="92016" bIns="46009" rtlCol="0" anchor="b"/>
          <a:lstStyle>
            <a:lvl1pPr algn="r">
              <a:defRPr sz="1200"/>
            </a:lvl1pPr>
          </a:lstStyle>
          <a:p>
            <a:fld id="{BDC8AFB7-3CEB-42B5-84E2-61FA872FA1BB}" type="slidenum">
              <a:rPr lang="en-US" smtClean="0"/>
              <a:pPr/>
              <a:t>‹#›</a:t>
            </a:fld>
            <a:endParaRPr lang="en-US"/>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2945659" cy="496411"/>
          </a:xfrm>
          <a:prstGeom prst="rect">
            <a:avLst/>
          </a:prstGeom>
        </p:spPr>
        <p:txBody>
          <a:bodyPr vert="horz" lIns="92016" tIns="46009" rIns="92016" bIns="46009" rtlCol="0"/>
          <a:lstStyle>
            <a:lvl1pPr algn="l">
              <a:defRPr sz="1200"/>
            </a:lvl1pPr>
          </a:lstStyle>
          <a:p>
            <a:endParaRPr lang="en-US"/>
          </a:p>
        </p:txBody>
      </p:sp>
      <p:sp>
        <p:nvSpPr>
          <p:cNvPr id="3" name="Date Placeholder 2"/>
          <p:cNvSpPr>
            <a:spLocks noGrp="1"/>
          </p:cNvSpPr>
          <p:nvPr>
            <p:ph type="dt" idx="1"/>
          </p:nvPr>
        </p:nvSpPr>
        <p:spPr>
          <a:xfrm>
            <a:off x="3850444" y="7"/>
            <a:ext cx="2945659" cy="496411"/>
          </a:xfrm>
          <a:prstGeom prst="rect">
            <a:avLst/>
          </a:prstGeom>
        </p:spPr>
        <p:txBody>
          <a:bodyPr vert="horz" lIns="92016" tIns="46009" rIns="92016" bIns="46009" rtlCol="0"/>
          <a:lstStyle>
            <a:lvl1pPr algn="r">
              <a:defRPr sz="1200"/>
            </a:lvl1pPr>
          </a:lstStyle>
          <a:p>
            <a:fld id="{92AFE544-0A69-4C50-94C8-A81381EA7605}" type="datetimeFigureOut">
              <a:rPr lang="en-US" smtClean="0"/>
              <a:pPr/>
              <a:t>4/11/2019</a:t>
            </a:fld>
            <a:endParaRPr lang="en-US"/>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2016" tIns="46009" rIns="92016" bIns="46009" rtlCol="0" anchor="ctr"/>
          <a:lstStyle/>
          <a:p>
            <a:endParaRPr lang="en-US"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2016" tIns="46009" rIns="92016" bIns="460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430098"/>
            <a:ext cx="2945659" cy="496411"/>
          </a:xfrm>
          <a:prstGeom prst="rect">
            <a:avLst/>
          </a:prstGeom>
        </p:spPr>
        <p:txBody>
          <a:bodyPr vert="horz" lIns="92016" tIns="46009" rIns="92016" bIns="460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8"/>
            <a:ext cx="2945659" cy="496411"/>
          </a:xfrm>
          <a:prstGeom prst="rect">
            <a:avLst/>
          </a:prstGeom>
        </p:spPr>
        <p:txBody>
          <a:bodyPr vert="horz" lIns="92016" tIns="46009" rIns="92016" bIns="46009" rtlCol="0" anchor="b"/>
          <a:lstStyle>
            <a:lvl1pPr algn="r">
              <a:defRPr sz="1200"/>
            </a:lvl1pPr>
          </a:lstStyle>
          <a:p>
            <a:fld id="{5E6E011A-51F3-42BB-8227-B66954A23F6D}" type="slidenum">
              <a:rPr lang="en-US" smtClean="0"/>
              <a:pPr/>
              <a:t>‹#›</a:t>
            </a:fld>
            <a:endParaRPr lang="en-US"/>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IJhgZBn-LH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the CMG South West. This is a conversation where, u</a:t>
            </a:r>
            <a:r>
              <a:rPr lang="en-US" sz="1200" b="0" i="0" kern="1200" dirty="0">
                <a:solidFill>
                  <a:schemeClr val="tx1"/>
                </a:solidFill>
                <a:effectLst/>
                <a:latin typeface="Arial"/>
                <a:ea typeface="+mn-ea"/>
                <a:cs typeface="+mn-cs"/>
              </a:rPr>
              <a:t>sing a real-world example, we will explore our adventures with an information technology charge back system, and the </a:t>
            </a:r>
            <a:r>
              <a:rPr lang="en-US" sz="1200" b="1" i="0" kern="1200" dirty="0">
                <a:solidFill>
                  <a:schemeClr val="tx1"/>
                </a:solidFill>
                <a:effectLst/>
                <a:latin typeface="Arial"/>
                <a:ea typeface="+mn-ea"/>
                <a:cs typeface="+mn-cs"/>
              </a:rPr>
              <a:t>value of a useful consistent lie</a:t>
            </a:r>
            <a:r>
              <a:rPr lang="en-US" sz="1200" b="0" i="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b="0" i="0" kern="1200" dirty="0">
                <a:solidFill>
                  <a:schemeClr val="tx1"/>
                </a:solidFill>
                <a:effectLst/>
                <a:latin typeface="Arial"/>
                <a:ea typeface="+mn-ea"/>
                <a:cs typeface="+mn-cs"/>
              </a:rPr>
              <a:t>Ben Davies</a:t>
            </a:r>
          </a:p>
          <a:p>
            <a:r>
              <a:rPr lang="en-US" sz="1200" b="0" i="0" kern="1200" dirty="0">
                <a:solidFill>
                  <a:schemeClr val="tx1"/>
                </a:solidFill>
                <a:effectLst/>
                <a:latin typeface="Arial"/>
                <a:ea typeface="+mn-ea"/>
                <a:cs typeface="+mn-cs"/>
              </a:rPr>
              <a:t>This is a summary of our adventures with chargeback, and the value of "useful consistent lies". Let's start with stating that change back is easy. Trivial even. It is simple math. What is your recovery target divided by the number of items expected to be 'sold'. There you have it. That is it. You are done. So what is a useful consistent lie, and what is its value?? Well it is everything around you and how you understand it. When your understanding is sufficient for the conversation, you use that understanding, that useful consistent lie, within the conversation, and the value of the useful consistent lie is that the conversation can now be conducted with a reasonable degree of mutual understanding. Like this. What time is it, right now? Whatever your answer, it is not the most correct to the exclusion of all others, answer. It IS a useful consistent lie. The time may be 12:18 in the afternoon by my digital watch but you may have said it is quarter after noon, lunchtime, mid day, or any other of a host of answers. If you wish the most correct answer you should ask a physicists and set aside a weekend for the nuance of the 'right answer'. So how do these ideas fit together? In a 30 minute session we attempt to explain that. At the end we expect that you realize charge back is easy, except for the people. But you should try it anyway.</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comes up with this slightly more complex model.</a:t>
            </a:r>
          </a:p>
          <a:p>
            <a:endParaRPr lang="en-US" dirty="0"/>
          </a:p>
          <a:p>
            <a:r>
              <a:rPr lang="en-US" dirty="0"/>
              <a:t>Note the recovery target remains at one million dollars. And each person now only costs $3,200.  However, now there are other things that get charged for.</a:t>
            </a:r>
          </a:p>
          <a:p>
            <a:endParaRPr lang="en-US" dirty="0"/>
          </a:p>
          <a:p>
            <a:r>
              <a:rPr lang="en-US" dirty="0"/>
              <a:t>Our VP is happy that his people only cost  $5,648 instead of $8,000, as none have a laptop. </a:t>
            </a:r>
          </a:p>
          <a:p>
            <a:endParaRPr lang="en-US" dirty="0"/>
          </a:p>
          <a:p>
            <a:r>
              <a:rPr lang="en-US" b="1" dirty="0"/>
              <a:t>To the extend that this is </a:t>
            </a:r>
            <a:r>
              <a:rPr lang="en-US" sz="1200" b="1" kern="1200" dirty="0">
                <a:solidFill>
                  <a:schemeClr val="tx1"/>
                </a:solidFill>
                <a:effectLst/>
                <a:latin typeface="Arial"/>
                <a:ea typeface="+mn-ea"/>
                <a:cs typeface="+mn-cs"/>
              </a:rPr>
              <a:t>consistent, transparent, and understandable, the prices for each line item is the useful consistent lie.</a:t>
            </a:r>
            <a:endParaRPr lang="en-US" b="1" dirty="0"/>
          </a:p>
          <a:p>
            <a:endParaRPr lang="en-US" dirty="0"/>
          </a:p>
          <a:p>
            <a:r>
              <a:rPr lang="en-US" dirty="0"/>
              <a:t>There is a lot of information to unpack here.  </a:t>
            </a:r>
          </a:p>
          <a:p>
            <a:endParaRPr lang="en-US" dirty="0"/>
          </a:p>
          <a:p>
            <a:r>
              <a:rPr lang="en-US" dirty="0"/>
              <a:t>===</a:t>
            </a:r>
          </a:p>
          <a:p>
            <a:r>
              <a:rPr lang="en-US" dirty="0"/>
              <a:t>This example can be used to illustrate that now that desks and phones are being counted, the VP that has empty desks with phones ‘is paying too much’ and may wish the model be changed to lower the bill, or remove the empty resources from their responsibilities.</a:t>
            </a:r>
          </a:p>
          <a:p>
            <a:endParaRPr lang="en-US" dirty="0"/>
          </a:p>
          <a:p>
            <a:r>
              <a:rPr lang="en-US" dirty="0"/>
              <a:t>If they are removed the cost per each that is able to be sold will go up, all other things on the model being equal.  Just a few line items shows that behavior changes vs. just charging for one line item.</a:t>
            </a:r>
          </a:p>
        </p:txBody>
      </p:sp>
      <p:sp>
        <p:nvSpPr>
          <p:cNvPr id="4" name="Slide Number Placeholder 3"/>
          <p:cNvSpPr>
            <a:spLocks noGrp="1"/>
          </p:cNvSpPr>
          <p:nvPr>
            <p:ph type="sldNum" sz="quarter" idx="5"/>
          </p:nvPr>
        </p:nvSpPr>
        <p:spPr/>
        <p:txBody>
          <a:bodyPr/>
          <a:lstStyle/>
          <a:p>
            <a:fld id="{5E6E011A-51F3-42BB-8227-B66954A23F6D}" type="slidenum">
              <a:rPr lang="en-US" smtClean="0"/>
              <a:pPr/>
              <a:t>11</a:t>
            </a:fld>
            <a:endParaRPr lang="en-US"/>
          </a:p>
        </p:txBody>
      </p:sp>
    </p:spTree>
    <p:extLst>
      <p:ext uri="{BB962C8B-B14F-4D97-AF65-F5344CB8AC3E}">
        <p14:creationId xmlns:p14="http://schemas.microsoft.com/office/powerpoint/2010/main" val="420756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math is the same even if the recovery target is 100 times bigger.</a:t>
            </a:r>
          </a:p>
          <a:p>
            <a:endParaRPr lang="en-US" dirty="0"/>
          </a:p>
          <a:p>
            <a:r>
              <a:rPr lang="en-US" dirty="0"/>
              <a:t>Here the recovery target is now a hundred million.  Now each person is charged $320,000 a year.</a:t>
            </a:r>
          </a:p>
        </p:txBody>
      </p:sp>
      <p:sp>
        <p:nvSpPr>
          <p:cNvPr id="4" name="Slide Number Placeholder 3"/>
          <p:cNvSpPr>
            <a:spLocks noGrp="1"/>
          </p:cNvSpPr>
          <p:nvPr>
            <p:ph type="sldNum" sz="quarter" idx="5"/>
          </p:nvPr>
        </p:nvSpPr>
        <p:spPr/>
        <p:txBody>
          <a:bodyPr/>
          <a:lstStyle/>
          <a:p>
            <a:fld id="{5E6E011A-51F3-42BB-8227-B66954A23F6D}" type="slidenum">
              <a:rPr lang="en-US" smtClean="0"/>
              <a:pPr/>
              <a:t>12</a:t>
            </a:fld>
            <a:endParaRPr lang="en-US"/>
          </a:p>
        </p:txBody>
      </p:sp>
    </p:spTree>
    <p:extLst>
      <p:ext uri="{BB962C8B-B14F-4D97-AF65-F5344CB8AC3E}">
        <p14:creationId xmlns:p14="http://schemas.microsoft.com/office/powerpoint/2010/main" val="165979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13</a:t>
            </a:fld>
            <a:endParaRPr lang="en-US"/>
          </a:p>
        </p:txBody>
      </p:sp>
    </p:spTree>
    <p:extLst>
      <p:ext uri="{BB962C8B-B14F-4D97-AF65-F5344CB8AC3E}">
        <p14:creationId xmlns:p14="http://schemas.microsoft.com/office/powerpoint/2010/main" val="74424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Confusion comes from a </a:t>
            </a:r>
            <a:r>
              <a:rPr lang="en-US" dirty="0" err="1"/>
              <a:t>Yuge</a:t>
            </a:r>
            <a:r>
              <a:rPr lang="en-US" dirty="0"/>
              <a:t> misunderstanding…</a:t>
            </a:r>
          </a:p>
          <a:p>
            <a:endParaRPr lang="en-US" dirty="0"/>
          </a:p>
          <a:p>
            <a:r>
              <a:rPr lang="en-US" dirty="0"/>
              <a:t>“So you are telling me that any employee </a:t>
            </a:r>
            <a:r>
              <a:rPr lang="en-US" b="1" dirty="0"/>
              <a:t>costs</a:t>
            </a:r>
            <a:r>
              <a:rPr lang="en-US" dirty="0"/>
              <a:t> $320,000?  No Way!”</a:t>
            </a:r>
          </a:p>
          <a:p>
            <a:endParaRPr lang="en-US" dirty="0"/>
          </a:p>
          <a:p>
            <a:r>
              <a:rPr lang="en-US" dirty="0"/>
              <a:t>The short answer is “Yes, that is the </a:t>
            </a:r>
            <a:r>
              <a:rPr lang="en-US" b="1" dirty="0"/>
              <a:t>charge</a:t>
            </a:r>
            <a:r>
              <a:rPr lang="en-US" dirty="0"/>
              <a:t> for each employee.”   The longer answer may be…</a:t>
            </a:r>
          </a:p>
          <a:p>
            <a:r>
              <a:rPr lang="en-US" dirty="0"/>
              <a:t>Yes, in the charge back model in place now to recover $100,000,000, using only the counts of desks, phones, laptop computers, and people. The people line is a proxy to recover $320,000 for each employee.</a:t>
            </a:r>
          </a:p>
          <a:p>
            <a:endParaRPr lang="en-US" dirty="0"/>
          </a:p>
          <a:p>
            <a:r>
              <a:rPr lang="en-US" dirty="0"/>
              <a:t>The question is ‘employee </a:t>
            </a:r>
            <a:r>
              <a:rPr lang="en-US" b="1" dirty="0"/>
              <a:t>costs</a:t>
            </a:r>
            <a:r>
              <a:rPr lang="en-US" dirty="0"/>
              <a:t> x’ ; The answer addresses the </a:t>
            </a:r>
            <a:r>
              <a:rPr lang="en-US" b="1" dirty="0"/>
              <a:t>charge</a:t>
            </a:r>
            <a:r>
              <a:rPr lang="en-US" dirty="0"/>
              <a:t> for each employee, which is a proxy used to recover a target.  </a:t>
            </a:r>
          </a:p>
          <a:p>
            <a:endParaRPr lang="en-US" dirty="0"/>
          </a:p>
          <a:p>
            <a:r>
              <a:rPr lang="en-US" dirty="0"/>
              <a:t>The misunderstanding is one of </a:t>
            </a:r>
            <a:r>
              <a:rPr lang="en-US" b="1" dirty="0"/>
              <a:t>COST</a:t>
            </a:r>
            <a:r>
              <a:rPr lang="en-US" dirty="0"/>
              <a:t> vs </a:t>
            </a:r>
            <a:r>
              <a:rPr lang="en-US" b="1" dirty="0"/>
              <a:t>CHARGE</a:t>
            </a:r>
            <a:endParaRPr lang="en-US" b="0" dirty="0"/>
          </a:p>
          <a:p>
            <a:endParaRPr lang="en-US" b="0" dirty="0"/>
          </a:p>
          <a:p>
            <a:r>
              <a:rPr lang="en-US" b="0" dirty="0"/>
              <a:t>This is where the problems come in for a charge back system.   People mis understand the difference between cost and price,  people become defensive with their money (even if is just a budget line item). Charge back changes the way decisions are made, changes behavior, changes motivations, power structures, changes politics, changes everything actually.  We know how an organization abhors change.  </a:t>
            </a:r>
            <a:r>
              <a:rPr lang="en-US" b="1" dirty="0"/>
              <a:t>The politics of charge back is difficult. The mechanics of charge back is simple.</a:t>
            </a:r>
          </a:p>
        </p:txBody>
      </p:sp>
      <p:sp>
        <p:nvSpPr>
          <p:cNvPr id="4" name="Slide Number Placeholder 3"/>
          <p:cNvSpPr>
            <a:spLocks noGrp="1"/>
          </p:cNvSpPr>
          <p:nvPr>
            <p:ph type="sldNum" sz="quarter" idx="5"/>
          </p:nvPr>
        </p:nvSpPr>
        <p:spPr/>
        <p:txBody>
          <a:bodyPr/>
          <a:lstStyle/>
          <a:p>
            <a:fld id="{5E6E011A-51F3-42BB-8227-B66954A23F6D}" type="slidenum">
              <a:rPr lang="en-US" smtClean="0"/>
              <a:pPr/>
              <a:t>14</a:t>
            </a:fld>
            <a:endParaRPr lang="en-US"/>
          </a:p>
        </p:txBody>
      </p:sp>
    </p:spTree>
    <p:extLst>
      <p:ext uri="{BB962C8B-B14F-4D97-AF65-F5344CB8AC3E}">
        <p14:creationId xmlns:p14="http://schemas.microsoft.com/office/powerpoint/2010/main" val="132091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means the cost of goods sold.</a:t>
            </a:r>
          </a:p>
          <a:p>
            <a:endParaRPr lang="en-US" dirty="0"/>
          </a:p>
          <a:p>
            <a:r>
              <a:rPr lang="en-US" dirty="0"/>
              <a:t>This is an important internal conversation to identify the constituent costs such that each one can be reviewed to lower overall cost. And therefore the cost of goods sold.</a:t>
            </a:r>
          </a:p>
          <a:p>
            <a:endParaRPr lang="en-US" dirty="0"/>
          </a:p>
          <a:p>
            <a:r>
              <a:rPr lang="en-US" dirty="0"/>
              <a:t>Assuming that the costs can be lowered and the price charged can maintained then a higher profit is generated.</a:t>
            </a:r>
          </a:p>
        </p:txBody>
      </p:sp>
      <p:sp>
        <p:nvSpPr>
          <p:cNvPr id="4" name="Slide Number Placeholder 3"/>
          <p:cNvSpPr>
            <a:spLocks noGrp="1"/>
          </p:cNvSpPr>
          <p:nvPr>
            <p:ph type="sldNum" sz="quarter" idx="5"/>
          </p:nvPr>
        </p:nvSpPr>
        <p:spPr/>
        <p:txBody>
          <a:bodyPr/>
          <a:lstStyle/>
          <a:p>
            <a:fld id="{5E6E011A-51F3-42BB-8227-B66954A23F6D}" type="slidenum">
              <a:rPr lang="en-US" smtClean="0"/>
              <a:pPr/>
              <a:t>15</a:t>
            </a:fld>
            <a:endParaRPr lang="en-US"/>
          </a:p>
        </p:txBody>
      </p:sp>
    </p:spTree>
    <p:extLst>
      <p:ext uri="{BB962C8B-B14F-4D97-AF65-F5344CB8AC3E}">
        <p14:creationId xmlns:p14="http://schemas.microsoft.com/office/powerpoint/2010/main" val="36641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 is the amount charged.  And price is completely independent of what the cost of the goods and services sold are.</a:t>
            </a:r>
          </a:p>
          <a:p>
            <a:endParaRPr lang="en-US" dirty="0"/>
          </a:p>
          <a:p>
            <a:r>
              <a:rPr lang="en-US" dirty="0"/>
              <a:t>Price is driven from simple math.   We have our recovery target, and an inventory of items and service that can be sold. Then we do the math.</a:t>
            </a:r>
          </a:p>
          <a:p>
            <a:endParaRPr lang="en-US" dirty="0"/>
          </a:p>
          <a:p>
            <a:r>
              <a:rPr lang="en-US" dirty="0"/>
              <a:t>We can fiddle with the prices to encourage or discourage behavior, which is to say influence choices, as long as the recovery target is met.  But more on that later.</a:t>
            </a:r>
          </a:p>
        </p:txBody>
      </p:sp>
      <p:sp>
        <p:nvSpPr>
          <p:cNvPr id="4" name="Slide Number Placeholder 3"/>
          <p:cNvSpPr>
            <a:spLocks noGrp="1"/>
          </p:cNvSpPr>
          <p:nvPr>
            <p:ph type="sldNum" sz="quarter" idx="5"/>
          </p:nvPr>
        </p:nvSpPr>
        <p:spPr/>
        <p:txBody>
          <a:bodyPr/>
          <a:lstStyle/>
          <a:p>
            <a:fld id="{5E6E011A-51F3-42BB-8227-B66954A23F6D}" type="slidenum">
              <a:rPr lang="en-US" smtClean="0"/>
              <a:pPr/>
              <a:t>16</a:t>
            </a:fld>
            <a:endParaRPr lang="en-US"/>
          </a:p>
        </p:txBody>
      </p:sp>
    </p:spTree>
    <p:extLst>
      <p:ext uri="{BB962C8B-B14F-4D97-AF65-F5344CB8AC3E}">
        <p14:creationId xmlns:p14="http://schemas.microsoft.com/office/powerpoint/2010/main" val="383652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the misunderstanding</a:t>
            </a:r>
          </a:p>
          <a:p>
            <a:endParaRPr lang="en-US" dirty="0"/>
          </a:p>
          <a:p>
            <a:r>
              <a:rPr lang="en-US" dirty="0"/>
              <a:t>First we point out the difference between the “Cost of Goods and Services Sold” conversation, and the “Price of Goods and Services Sold” conversation.</a:t>
            </a:r>
          </a:p>
          <a:p>
            <a:endParaRPr lang="en-US" dirty="0"/>
          </a:p>
          <a:p>
            <a:r>
              <a:rPr lang="en-US" dirty="0"/>
              <a:t>Cost of goods and services sold is the costs attributable to the production of the good or service.  This is a useful conversation internally to determine where the investments the company has made gets into the product.  Raw material, parts, paint, direct labor, etc.</a:t>
            </a:r>
          </a:p>
          <a:p>
            <a:endParaRPr lang="en-US" dirty="0"/>
          </a:p>
          <a:p>
            <a:endParaRPr lang="en-US" dirty="0"/>
          </a:p>
          <a:p>
            <a:r>
              <a:rPr lang="en-US" dirty="0"/>
              <a:t>In a charge back model, PRICE is what you charge to get to recovery target.  If you have 100 things and wish to recover $1000 dollars, the price is $10 each.  It matters not one bit that the thing costs 3 cents in plastic, 8 cents in electricity, 18 cents in marketing and 17 cents in shipping.  </a:t>
            </a:r>
            <a:r>
              <a:rPr lang="en-US" b="1" dirty="0"/>
              <a:t>The PRICE is $10 each.</a:t>
            </a:r>
          </a:p>
          <a:p>
            <a:endParaRPr lang="en-US" dirty="0"/>
          </a:p>
          <a:p>
            <a:endParaRPr lang="en-US" dirty="0"/>
          </a:p>
          <a:p>
            <a:r>
              <a:rPr lang="en-US" dirty="0"/>
              <a:t>To reiterate…</a:t>
            </a:r>
          </a:p>
          <a:p>
            <a:r>
              <a:rPr lang="en-US" dirty="0"/>
              <a:t>Costs of goods and services sold is a separate, unrelated, conversation, and has no place in a charge back model conversation.</a:t>
            </a:r>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17</a:t>
            </a:fld>
            <a:endParaRPr lang="en-US"/>
          </a:p>
        </p:txBody>
      </p:sp>
    </p:spTree>
    <p:extLst>
      <p:ext uri="{BB962C8B-B14F-4D97-AF65-F5344CB8AC3E}">
        <p14:creationId xmlns:p14="http://schemas.microsoft.com/office/powerpoint/2010/main" val="273640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Useful Consistent Lie</a:t>
            </a:r>
          </a:p>
          <a:p>
            <a:endParaRPr lang="en-US" dirty="0"/>
          </a:p>
          <a:p>
            <a:r>
              <a:rPr lang="en-US" dirty="0"/>
              <a:t>Also known as – the basis of EVERY conversation, EVER had. EVER.</a:t>
            </a:r>
          </a:p>
        </p:txBody>
      </p:sp>
      <p:sp>
        <p:nvSpPr>
          <p:cNvPr id="4" name="Slide Number Placeholder 3"/>
          <p:cNvSpPr>
            <a:spLocks noGrp="1"/>
          </p:cNvSpPr>
          <p:nvPr>
            <p:ph type="sldNum" sz="quarter" idx="5"/>
          </p:nvPr>
        </p:nvSpPr>
        <p:spPr/>
        <p:txBody>
          <a:bodyPr/>
          <a:lstStyle/>
          <a:p>
            <a:fld id="{5E6E011A-51F3-42BB-8227-B66954A23F6D}" type="slidenum">
              <a:rPr lang="en-US" smtClean="0"/>
              <a:pPr/>
              <a:t>18</a:t>
            </a:fld>
            <a:endParaRPr lang="en-US"/>
          </a:p>
        </p:txBody>
      </p:sp>
    </p:spTree>
    <p:extLst>
      <p:ext uri="{BB962C8B-B14F-4D97-AF65-F5344CB8AC3E}">
        <p14:creationId xmlns:p14="http://schemas.microsoft.com/office/powerpoint/2010/main" val="202812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What is a useful consistent lie, and what is its value?? Well it is everything around you and how you understand it. When your understanding is sufficient for a conversation, you use that understanding, </a:t>
            </a:r>
            <a:r>
              <a:rPr lang="en-US" sz="1200" b="1" kern="1200" dirty="0">
                <a:solidFill>
                  <a:schemeClr val="tx1"/>
                </a:solidFill>
                <a:effectLst/>
                <a:latin typeface="Arial"/>
                <a:ea typeface="+mn-ea"/>
                <a:cs typeface="+mn-cs"/>
              </a:rPr>
              <a:t>that is the useful consistent lie</a:t>
            </a:r>
            <a:r>
              <a:rPr lang="en-US" sz="1200" kern="1200" dirty="0">
                <a:solidFill>
                  <a:schemeClr val="tx1"/>
                </a:solidFill>
                <a:effectLst/>
                <a:latin typeface="Arial"/>
                <a:ea typeface="+mn-ea"/>
                <a:cs typeface="+mn-cs"/>
              </a:rPr>
              <a:t>, and the value of the useful consistent lie is that the conversation can now be conducted with a reasonable degree of mutual understanding. </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For example, what time is it, right now? Whatever your answer, it is not the most correct answer. </a:t>
            </a:r>
            <a:r>
              <a:rPr lang="en-US" sz="1200" b="1" kern="1200" dirty="0">
                <a:solidFill>
                  <a:schemeClr val="tx1"/>
                </a:solidFill>
                <a:effectLst/>
                <a:latin typeface="Arial"/>
                <a:ea typeface="+mn-ea"/>
                <a:cs typeface="+mn-cs"/>
              </a:rPr>
              <a:t>It IS a useful consistent lie</a:t>
            </a:r>
            <a:r>
              <a:rPr lang="en-US" sz="1200" kern="1200" dirty="0">
                <a:solidFill>
                  <a:schemeClr val="tx1"/>
                </a:solidFill>
                <a:effectLst/>
                <a:latin typeface="Arial"/>
                <a:ea typeface="+mn-ea"/>
                <a:cs typeface="+mn-cs"/>
              </a:rPr>
              <a:t>. The time may be 12:18 in the afternoon by my digital watch, but you may have said it is quarter after noon, lunchtime, mid-day, or any other of a host of answers. </a:t>
            </a:r>
            <a:r>
              <a:rPr lang="en-US" sz="1200" b="1" kern="1200" dirty="0">
                <a:solidFill>
                  <a:schemeClr val="tx1"/>
                </a:solidFill>
                <a:effectLst/>
                <a:latin typeface="Arial"/>
                <a:ea typeface="+mn-ea"/>
                <a:cs typeface="+mn-cs"/>
              </a:rPr>
              <a:t>To the extent that your understanding moves the conversation along, it is a useful consistent lie.</a:t>
            </a:r>
            <a:r>
              <a:rPr lang="en-US" sz="1200" kern="1200" dirty="0">
                <a:solidFill>
                  <a:schemeClr val="tx1"/>
                </a:solidFill>
                <a:effectLst/>
                <a:latin typeface="Arial"/>
                <a:ea typeface="+mn-ea"/>
                <a:cs typeface="+mn-cs"/>
              </a:rPr>
              <a:t> If you wish the most correct answer, you should ask a physicist and set aside a weekend for the nuance of the ‘truth’. And STILL that understanding will ‘only’ be a useful consistent lie.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value of the useful consistent lie is that the conversation can happen with this ‘good enough’, mutual understanding. The closer you look, the more you realize the ‘truth’ is an expensive illusion.  Useful consistent lies are all around you.</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When the mutual understanding breaks down, then a new, “more correct”, useful consistent lie is needed.  These are never the EXACT correct answer.</a:t>
            </a:r>
          </a:p>
          <a:p>
            <a:r>
              <a:rPr lang="en-US" sz="1200" kern="1200" dirty="0">
                <a:solidFill>
                  <a:schemeClr val="tx1"/>
                </a:solidFill>
                <a:effectLst/>
                <a:latin typeface="Arial"/>
                <a:ea typeface="+mn-ea"/>
                <a:cs typeface="+mn-cs"/>
              </a:rPr>
              <a:t> </a:t>
            </a:r>
          </a:p>
        </p:txBody>
      </p:sp>
      <p:sp>
        <p:nvSpPr>
          <p:cNvPr id="4" name="Slide Number Placeholder 3"/>
          <p:cNvSpPr>
            <a:spLocks noGrp="1"/>
          </p:cNvSpPr>
          <p:nvPr>
            <p:ph type="sldNum" sz="quarter" idx="5"/>
          </p:nvPr>
        </p:nvSpPr>
        <p:spPr/>
        <p:txBody>
          <a:bodyPr/>
          <a:lstStyle/>
          <a:p>
            <a:fld id="{5E6E011A-51F3-42BB-8227-B66954A23F6D}" type="slidenum">
              <a:rPr lang="en-US" smtClean="0"/>
              <a:pPr/>
              <a:t>19</a:t>
            </a:fld>
            <a:endParaRPr lang="en-US"/>
          </a:p>
        </p:txBody>
      </p:sp>
    </p:spTree>
    <p:extLst>
      <p:ext uri="{BB962C8B-B14F-4D97-AF65-F5344CB8AC3E}">
        <p14:creationId xmlns:p14="http://schemas.microsoft.com/office/powerpoint/2010/main" val="301208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following example of charge back of information technology goods and services is set up the same way. Instead of desks, phones, laptop computers, and people, as the line items we use servers, storage, and memory.</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In this example, we have a recovery goal was 500 million and we have some twelve thousand devices. In this case our cost for a server was 27 thousand dollars.</a:t>
            </a:r>
          </a:p>
          <a:p>
            <a:endParaRPr lang="en-US" dirty="0"/>
          </a:p>
          <a:p>
            <a:r>
              <a:rPr lang="en-US" sz="1200" kern="1200" dirty="0">
                <a:solidFill>
                  <a:schemeClr val="tx1"/>
                </a:solidFill>
                <a:effectLst/>
                <a:latin typeface="Arial"/>
                <a:ea typeface="+mn-ea"/>
                <a:cs typeface="+mn-cs"/>
              </a:rPr>
              <a:t>While the numbers are bigger, the method is still the same.</a:t>
            </a:r>
          </a:p>
          <a:p>
            <a:r>
              <a:rPr lang="en-US" sz="1200" kern="1200" dirty="0">
                <a:solidFill>
                  <a:schemeClr val="tx1"/>
                </a:solidFill>
                <a:effectLst/>
                <a:latin typeface="Arial"/>
                <a:ea typeface="+mn-ea"/>
                <a:cs typeface="+mn-cs"/>
              </a:rPr>
              <a:t> </a:t>
            </a:r>
          </a:p>
          <a:p>
            <a:endParaRPr lang="en-US" dirty="0"/>
          </a:p>
          <a:p>
            <a:r>
              <a:rPr lang="en-US" b="1" dirty="0"/>
              <a:t>The price column IS the useful consistent lie for this model</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20</a:t>
            </a:fld>
            <a:endParaRPr lang="en-US"/>
          </a:p>
        </p:txBody>
      </p:sp>
    </p:spTree>
    <p:extLst>
      <p:ext uri="{BB962C8B-B14F-4D97-AF65-F5344CB8AC3E}">
        <p14:creationId xmlns:p14="http://schemas.microsoft.com/office/powerpoint/2010/main" val="279387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minutes we will introduce Movìri </a:t>
            </a:r>
          </a:p>
          <a:p>
            <a:endParaRPr lang="en-US" dirty="0"/>
          </a:p>
          <a:p>
            <a:r>
              <a:rPr lang="en-US" dirty="0"/>
              <a:t>Discuss what is IT accounting and Chargeback</a:t>
            </a:r>
          </a:p>
          <a:p>
            <a:endParaRPr lang="en-US" dirty="0"/>
          </a:p>
          <a:p>
            <a:r>
              <a:rPr lang="en-US" dirty="0"/>
              <a:t>Try to dispel a </a:t>
            </a:r>
            <a:r>
              <a:rPr lang="en-US" dirty="0" err="1"/>
              <a:t>Yuge</a:t>
            </a:r>
            <a:r>
              <a:rPr lang="en-US" dirty="0"/>
              <a:t> misunderstanding</a:t>
            </a:r>
          </a:p>
          <a:p>
            <a:endParaRPr lang="en-US" dirty="0"/>
          </a:p>
          <a:p>
            <a:r>
              <a:rPr lang="en-US" dirty="0"/>
              <a:t>Introduce the idea of a Useful Consistent Lie</a:t>
            </a:r>
          </a:p>
          <a:p>
            <a:endParaRPr lang="en-US" dirty="0"/>
          </a:p>
          <a:p>
            <a:r>
              <a:rPr lang="en-US" dirty="0"/>
              <a:t>Present a conclusion or two and open up for questions.</a:t>
            </a:r>
          </a:p>
        </p:txBody>
      </p:sp>
      <p:sp>
        <p:nvSpPr>
          <p:cNvPr id="4" name="Slide Number Placeholder 3"/>
          <p:cNvSpPr>
            <a:spLocks noGrp="1"/>
          </p:cNvSpPr>
          <p:nvPr>
            <p:ph type="sldNum" sz="quarter" idx="5"/>
          </p:nvPr>
        </p:nvSpPr>
        <p:spPr/>
        <p:txBody>
          <a:bodyPr/>
          <a:lstStyle/>
          <a:p>
            <a:fld id="{5E6E011A-51F3-42BB-8227-B66954A23F6D}" type="slidenum">
              <a:rPr lang="en-US" smtClean="0"/>
              <a:pPr/>
              <a:t>2</a:t>
            </a:fld>
            <a:endParaRPr lang="en-US"/>
          </a:p>
        </p:txBody>
      </p:sp>
    </p:spTree>
    <p:extLst>
      <p:ext uri="{BB962C8B-B14F-4D97-AF65-F5344CB8AC3E}">
        <p14:creationId xmlns:p14="http://schemas.microsoft.com/office/powerpoint/2010/main" val="80094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take away from this??</a:t>
            </a:r>
          </a:p>
          <a:p>
            <a:endParaRPr lang="en-US" dirty="0"/>
          </a:p>
          <a:p>
            <a:r>
              <a:rPr lang="en-US" dirty="0"/>
              <a:t>Charge back is EASY – except for the people</a:t>
            </a:r>
          </a:p>
          <a:p>
            <a:endParaRPr lang="en-US" dirty="0"/>
          </a:p>
          <a:p>
            <a:r>
              <a:rPr lang="en-US" dirty="0"/>
              <a:t>Cost of goods sold is a completely different conversation than  Price to achieve a charge back recovery target</a:t>
            </a:r>
          </a:p>
          <a:p>
            <a:endParaRPr lang="en-US" dirty="0"/>
          </a:p>
          <a:p>
            <a:endParaRPr lang="en-US" dirty="0"/>
          </a:p>
          <a:p>
            <a:r>
              <a:rPr lang="en-US" dirty="0"/>
              <a:t>The value of a useful consistent lie.   They help the conversation along.  In the case of the charge back price no one is suggesting that the price represents the cost of the goods or services, just that it is a proxy, a useful consistent lie, to achieve a chargeback recovery target.</a:t>
            </a:r>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22</a:t>
            </a:fld>
            <a:endParaRPr lang="en-US"/>
          </a:p>
        </p:txBody>
      </p:sp>
    </p:spTree>
    <p:extLst>
      <p:ext uri="{BB962C8B-B14F-4D97-AF65-F5344CB8AC3E}">
        <p14:creationId xmlns:p14="http://schemas.microsoft.com/office/powerpoint/2010/main" val="189384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long is a day?  Simple answer right?  What you think is a lie.   A useful consistent lie. </a:t>
            </a:r>
            <a:r>
              <a:rPr lang="en-US" dirty="0">
                <a:hlinkClick r:id="rId3"/>
              </a:rPr>
              <a:t>https://www.youtube.com/watch?v=IJhgZBn-LHg</a:t>
            </a:r>
            <a:endParaRPr lang="en-US" dirty="0"/>
          </a:p>
          <a:p>
            <a:endParaRPr lang="en-US" dirty="0"/>
          </a:p>
          <a:p>
            <a:r>
              <a:rPr lang="en-US" dirty="0"/>
              <a:t>There are hundreds of examples like this.  </a:t>
            </a:r>
          </a:p>
        </p:txBody>
      </p:sp>
      <p:sp>
        <p:nvSpPr>
          <p:cNvPr id="4" name="Slide Number Placeholder 3"/>
          <p:cNvSpPr>
            <a:spLocks noGrp="1"/>
          </p:cNvSpPr>
          <p:nvPr>
            <p:ph type="sldNum" sz="quarter" idx="5"/>
          </p:nvPr>
        </p:nvSpPr>
        <p:spPr/>
        <p:txBody>
          <a:bodyPr/>
          <a:lstStyle/>
          <a:p>
            <a:fld id="{5E6E011A-51F3-42BB-8227-B66954A23F6D}" type="slidenum">
              <a:rPr lang="en-US" smtClean="0"/>
              <a:pPr/>
              <a:t>25</a:t>
            </a:fld>
            <a:endParaRPr lang="en-US" dirty="0"/>
          </a:p>
        </p:txBody>
      </p:sp>
    </p:spTree>
    <p:extLst>
      <p:ext uri="{BB962C8B-B14F-4D97-AF65-F5344CB8AC3E}">
        <p14:creationId xmlns:p14="http://schemas.microsoft.com/office/powerpoint/2010/main" val="259718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Movìri was founded as “</a:t>
            </a:r>
            <a:r>
              <a:rPr lang="en-US" dirty="0" err="1"/>
              <a:t>Neptuny</a:t>
            </a:r>
            <a:r>
              <a:rPr lang="en-US" dirty="0"/>
              <a:t>”  with the capacity planning product “Caplan”  Which is now TrueSight Capacity Optimization.  In 2010 BMC bought the software and some of the people but those that remained became Movìri as the ‘Preferred Consultant’.</a:t>
            </a:r>
          </a:p>
          <a:p>
            <a:endParaRPr lang="en-US" dirty="0"/>
          </a:p>
          <a:p>
            <a:r>
              <a:rPr lang="en-US" dirty="0"/>
              <a:t>Movìri is now a global technology company with several lines of business, including ContentWise.tv (User experience and personalization solution for broadcast, cable, satellite, OOT an streaming television.  AKA, the interface on your TV channel selection), .Cleafy (a real-time, continuous application monitoring and risk assessment solution), and AKAMAS.io (AI driven full-stack solution for continuous performance optimization).</a:t>
            </a:r>
          </a:p>
          <a:p>
            <a:endParaRPr lang="en-US" dirty="0"/>
          </a:p>
          <a:p>
            <a:r>
              <a:rPr lang="en-US" dirty="0"/>
              <a:t>===</a:t>
            </a:r>
          </a:p>
          <a:p>
            <a:endParaRPr lang="en-US" dirty="0"/>
          </a:p>
          <a:p>
            <a:r>
              <a:rPr lang="en-US" dirty="0"/>
              <a:t>www.moviri.com</a:t>
            </a:r>
          </a:p>
          <a:p>
            <a:r>
              <a:rPr lang="en-US" dirty="0"/>
              <a:t>www.ContentWise.tv</a:t>
            </a:r>
          </a:p>
          <a:p>
            <a:r>
              <a:rPr lang="en-US" dirty="0"/>
              <a:t>www.Cleafy.com</a:t>
            </a:r>
          </a:p>
          <a:p>
            <a:r>
              <a:rPr lang="en-US" dirty="0"/>
              <a:t>www.AKAMAS.io</a:t>
            </a:r>
          </a:p>
        </p:txBody>
      </p:sp>
      <p:sp>
        <p:nvSpPr>
          <p:cNvPr id="4" name="Slide Number Placeholder 3"/>
          <p:cNvSpPr>
            <a:spLocks noGrp="1"/>
          </p:cNvSpPr>
          <p:nvPr>
            <p:ph type="sldNum" sz="quarter" idx="5"/>
          </p:nvPr>
        </p:nvSpPr>
        <p:spPr/>
        <p:txBody>
          <a:bodyPr/>
          <a:lstStyle/>
          <a:p>
            <a:fld id="{5E6E011A-51F3-42BB-8227-B66954A23F6D}" type="slidenum">
              <a:rPr lang="en-US" smtClean="0"/>
              <a:pPr/>
              <a:t>4</a:t>
            </a:fld>
            <a:endParaRPr lang="en-US"/>
          </a:p>
        </p:txBody>
      </p:sp>
    </p:spTree>
    <p:extLst>
      <p:ext uri="{BB962C8B-B14F-4D97-AF65-F5344CB8AC3E}">
        <p14:creationId xmlns:p14="http://schemas.microsoft.com/office/powerpoint/2010/main" val="416863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Movìri – More Performance, in more places</a:t>
            </a:r>
          </a:p>
          <a:p>
            <a:endParaRPr lang="en-US" dirty="0"/>
          </a:p>
          <a:p>
            <a:r>
              <a:rPr lang="en-US" dirty="0"/>
              <a:t>More than 200 enterprises have chosen Movìri.  They are worldwide leading companies in Finance, Media, Telecom, Retail, Manufacturing, and Government.</a:t>
            </a:r>
          </a:p>
        </p:txBody>
      </p:sp>
      <p:sp>
        <p:nvSpPr>
          <p:cNvPr id="4" name="Slide Number Placeholder 3"/>
          <p:cNvSpPr>
            <a:spLocks noGrp="1"/>
          </p:cNvSpPr>
          <p:nvPr>
            <p:ph type="sldNum" sz="quarter" idx="5"/>
          </p:nvPr>
        </p:nvSpPr>
        <p:spPr/>
        <p:txBody>
          <a:bodyPr/>
          <a:lstStyle/>
          <a:p>
            <a:fld id="{5E6E011A-51F3-42BB-8227-B66954A23F6D}" type="slidenum">
              <a:rPr lang="en-US" smtClean="0"/>
              <a:pPr/>
              <a:t>5</a:t>
            </a:fld>
            <a:endParaRPr lang="en-US"/>
          </a:p>
        </p:txBody>
      </p:sp>
    </p:spTree>
    <p:extLst>
      <p:ext uri="{BB962C8B-B14F-4D97-AF65-F5344CB8AC3E}">
        <p14:creationId xmlns:p14="http://schemas.microsoft.com/office/powerpoint/2010/main" val="63347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Accounting and Chargeback</a:t>
            </a:r>
          </a:p>
        </p:txBody>
      </p:sp>
      <p:sp>
        <p:nvSpPr>
          <p:cNvPr id="4" name="Slide Number Placeholder 3"/>
          <p:cNvSpPr>
            <a:spLocks noGrp="1"/>
          </p:cNvSpPr>
          <p:nvPr>
            <p:ph type="sldNum" sz="quarter" idx="5"/>
          </p:nvPr>
        </p:nvSpPr>
        <p:spPr/>
        <p:txBody>
          <a:bodyPr/>
          <a:lstStyle/>
          <a:p>
            <a:fld id="{5E6E011A-51F3-42BB-8227-B66954A23F6D}" type="slidenum">
              <a:rPr lang="en-US" smtClean="0"/>
              <a:pPr/>
              <a:t>6</a:t>
            </a:fld>
            <a:endParaRPr lang="en-US"/>
          </a:p>
        </p:txBody>
      </p:sp>
    </p:spTree>
    <p:extLst>
      <p:ext uri="{BB962C8B-B14F-4D97-AF65-F5344CB8AC3E}">
        <p14:creationId xmlns:p14="http://schemas.microsoft.com/office/powerpoint/2010/main" val="193945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accounting and chargeback has three relatively simple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is the accounting bits…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IDENTIFICATION&lt;&lt; </a:t>
            </a:r>
            <a:r>
              <a:rPr lang="en-US" sz="1200" kern="1200" dirty="0">
                <a:solidFill>
                  <a:schemeClr val="accent3">
                    <a:lumMod val="75000"/>
                  </a:schemeClr>
                </a:solidFill>
                <a:latin typeface="Arial"/>
                <a:ea typeface="+mn-ea"/>
                <a:cs typeface="+mn-cs"/>
              </a:rPr>
              <a:t>focuses on achieving cost transparency inside the IT units. The objective is to identify actual costs for the different IT services, and thus control the efficiency of their provision. The process is mandatory, whether or not the costs are further allocated to the business units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ALLOCATION&lt;&lt; </a:t>
            </a:r>
            <a:r>
              <a:rPr lang="en-US" sz="1200" kern="1200" dirty="0">
                <a:solidFill>
                  <a:schemeClr val="accent3">
                    <a:lumMod val="75000"/>
                  </a:schemeClr>
                </a:solidFill>
                <a:latin typeface="Arial"/>
                <a:ea typeface="+mn-ea"/>
                <a:cs typeface="+mn-cs"/>
              </a:rPr>
              <a:t>Cost Allocation distributes the costs to the business units. The objective is to enable business and IT managers to control what the money is spent on (e.g. cost share per Business Unit).</a:t>
            </a:r>
            <a:endParaRPr lang="en-US" dirty="0"/>
          </a:p>
          <a:p>
            <a:endParaRPr lang="en-US" dirty="0"/>
          </a:p>
          <a:p>
            <a:r>
              <a:rPr lang="en-US" dirty="0"/>
              <a:t>These steps are being done normally, to one degree or another, and are iterative.  At some point they seem mature enough, or there is senior management requirement to make a charge back system of some sort.    Show back, shame back, charge back, or whatever it is called.</a:t>
            </a:r>
          </a:p>
          <a:p>
            <a:endParaRPr lang="en-US" dirty="0"/>
          </a:p>
          <a:p>
            <a:r>
              <a:rPr lang="en-US" dirty="0"/>
              <a:t>Then the Chargeback bit.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&gt;&gt;COST RECOVERY&lt;&lt; </a:t>
            </a:r>
            <a:r>
              <a:rPr lang="en-US" sz="1200" kern="1200" dirty="0">
                <a:solidFill>
                  <a:schemeClr val="accent3">
                    <a:lumMod val="75000"/>
                  </a:schemeClr>
                </a:solidFill>
                <a:latin typeface="Arial"/>
                <a:ea typeface="+mn-ea"/>
                <a:cs typeface="+mn-cs"/>
              </a:rPr>
              <a:t>actually charges the accounts of the Business Units for their usage of IT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3">
                  <a:lumMod val="75000"/>
                </a:schemeClr>
              </a:solidFill>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3">
                    <a:lumMod val="75000"/>
                  </a:schemeClr>
                </a:solidFill>
                <a:latin typeface="Arial"/>
                <a:ea typeface="+mn-ea"/>
                <a:cs typeface="+mn-cs"/>
              </a:rPr>
              <a:t>It is natural to think that the charge back conversation is a continuation of the previous steps, but it is a separate, distinct, unrelated, process.</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7</a:t>
            </a:fld>
            <a:endParaRPr lang="en-US"/>
          </a:p>
        </p:txBody>
      </p:sp>
    </p:spTree>
    <p:extLst>
      <p:ext uri="{BB962C8B-B14F-4D97-AF65-F5344CB8AC3E}">
        <p14:creationId xmlns:p14="http://schemas.microsoft.com/office/powerpoint/2010/main" val="179859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 back has </a:t>
            </a:r>
            <a:r>
              <a:rPr lang="en-US" b="1" dirty="0"/>
              <a:t>nothing to do with finance and everything to do with driving behavior.</a:t>
            </a:r>
            <a:endParaRPr lang="en-US" b="0" dirty="0"/>
          </a:p>
          <a:p>
            <a:endParaRPr lang="en-US" b="0" dirty="0"/>
          </a:p>
          <a:p>
            <a:r>
              <a:rPr lang="en-US" b="0" dirty="0"/>
              <a:t>In order to drive this behavior, you make options available at a price.  You manipulate the price to influence behavior.</a:t>
            </a:r>
            <a:endParaRPr lang="en-US" b="1" dirty="0"/>
          </a:p>
          <a:p>
            <a:endParaRPr lang="en-US" dirty="0"/>
          </a:p>
          <a:p>
            <a:r>
              <a:rPr lang="en-US" dirty="0"/>
              <a:t>Consumers, faced with choices between server types, memory and storage amounts, at a price, are able to select appropriate technology that is adequate for a purpose, and at a known (and hopefully minimized) expense.</a:t>
            </a:r>
          </a:p>
          <a:p>
            <a:endParaRPr lang="en-US" dirty="0"/>
          </a:p>
          <a:p>
            <a:r>
              <a:rPr lang="en-US" dirty="0"/>
              <a:t>Manipulating prices can drive behavior.  </a:t>
            </a:r>
            <a:r>
              <a:rPr lang="en-US" b="1" dirty="0"/>
              <a:t>Driving behavior is the purpose of a charge back system.</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8</a:t>
            </a:fld>
            <a:endParaRPr lang="en-US"/>
          </a:p>
        </p:txBody>
      </p:sp>
    </p:spTree>
    <p:extLst>
      <p:ext uri="{BB962C8B-B14F-4D97-AF65-F5344CB8AC3E}">
        <p14:creationId xmlns:p14="http://schemas.microsoft.com/office/powerpoint/2010/main" val="268731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t>
            </a:r>
            <a:r>
              <a:rPr lang="en-US" b="1" dirty="0"/>
              <a:t>information technology charge back is easy</a:t>
            </a:r>
            <a:r>
              <a:rPr lang="en-US" dirty="0"/>
              <a:t>.  </a:t>
            </a:r>
          </a:p>
          <a:p>
            <a:r>
              <a:rPr lang="en-US" dirty="0"/>
              <a:t>At its most basic, you</a:t>
            </a:r>
          </a:p>
          <a:p>
            <a:r>
              <a:rPr lang="en-US" dirty="0"/>
              <a:t>	pick a recovery target</a:t>
            </a:r>
          </a:p>
          <a:p>
            <a:r>
              <a:rPr lang="en-US" dirty="0"/>
              <a:t>	pick items that will be used to recover </a:t>
            </a:r>
          </a:p>
          <a:p>
            <a:r>
              <a:rPr lang="en-US" dirty="0"/>
              <a:t>	pick a price based on the number of items expected to be sold</a:t>
            </a:r>
          </a:p>
          <a:p>
            <a:endParaRPr lang="en-US" dirty="0"/>
          </a:p>
          <a:p>
            <a:r>
              <a:rPr lang="en-US" dirty="0"/>
              <a:t>As a formula you get something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Recovery target =  </a:t>
            </a:r>
            <a:r>
              <a:rPr lang="en-US" sz="1200" b="0" i="0" kern="1200" dirty="0">
                <a:solidFill>
                  <a:schemeClr val="tx1"/>
                </a:solidFill>
                <a:effectLst/>
                <a:latin typeface="Arial"/>
                <a:ea typeface="+mn-ea"/>
                <a:cs typeface="+mn-cs"/>
              </a:rPr>
              <a:t>∑</a:t>
            </a:r>
            <a:r>
              <a:rPr lang="en-US" dirty="0"/>
              <a:t> (Line Item * Line Item Price)</a:t>
            </a:r>
          </a:p>
          <a:p>
            <a:endParaRPr lang="en-US" dirty="0"/>
          </a:p>
          <a:p>
            <a:r>
              <a:rPr lang="en-US" dirty="0"/>
              <a:t>The goal of any charge back system is to determine a recovery target then determine prices of the items for ‘sale’ to achieve the recovery goal.</a:t>
            </a:r>
          </a:p>
          <a:p>
            <a:endParaRPr lang="en-US" dirty="0"/>
          </a:p>
          <a:p>
            <a:r>
              <a:rPr lang="en-US" dirty="0"/>
              <a:t>The hard part is the people. Which we will get to in a minute.</a:t>
            </a:r>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http://www.businessdictionary.com/definition/target-return-pricing.html</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9</a:t>
            </a:fld>
            <a:endParaRPr lang="en-US"/>
          </a:p>
        </p:txBody>
      </p:sp>
    </p:spTree>
    <p:extLst>
      <p:ext uri="{BB962C8B-B14F-4D97-AF65-F5344CB8AC3E}">
        <p14:creationId xmlns:p14="http://schemas.microsoft.com/office/powerpoint/2010/main" val="321714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Here is an example…</a:t>
            </a:r>
          </a:p>
          <a:p>
            <a:r>
              <a:rPr lang="en-US" sz="1200" kern="1200" dirty="0">
                <a:solidFill>
                  <a:schemeClr val="tx1"/>
                </a:solidFill>
                <a:effectLst/>
                <a:latin typeface="Arial"/>
                <a:ea typeface="+mn-ea"/>
                <a:cs typeface="+mn-cs"/>
              </a:rPr>
              <a:t>The charge back mission is to recover one million dollars spent on information technology, and for data I have the counts of: employees, phones, cell phones, desks, offices, desktop computers, etc. to choose from. After some conversation of which are appropriate proxies for a charge back, the consensus is to charge by Employee then each group pays for their number of employees.</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If there are 125 employees, $1,000,000/125 = $8,000 per employee.</a:t>
            </a:r>
          </a:p>
          <a:p>
            <a:r>
              <a:rPr lang="en-US" sz="1200" kern="1200" dirty="0">
                <a:solidFill>
                  <a:schemeClr val="tx1"/>
                </a:solidFill>
                <a:effectLst/>
                <a:latin typeface="Arial"/>
                <a:ea typeface="+mn-ea"/>
                <a:cs typeface="+mn-cs"/>
              </a:rPr>
              <a:t> </a:t>
            </a:r>
          </a:p>
          <a:p>
            <a:r>
              <a:rPr lang="en-US" sz="1200" b="1" kern="1200" dirty="0">
                <a:solidFill>
                  <a:schemeClr val="tx1"/>
                </a:solidFill>
                <a:effectLst/>
                <a:latin typeface="Arial"/>
                <a:ea typeface="+mn-ea"/>
                <a:cs typeface="+mn-cs"/>
              </a:rPr>
              <a:t>This solution is consistent, transparent, and understandable. </a:t>
            </a:r>
            <a:r>
              <a:rPr lang="en-US" sz="1200" kern="1200" dirty="0">
                <a:solidFill>
                  <a:schemeClr val="tx1"/>
                </a:solidFill>
                <a:effectLst/>
                <a:latin typeface="Arial"/>
                <a:ea typeface="+mn-ea"/>
                <a:cs typeface="+mn-cs"/>
              </a:rPr>
              <a:t>There is no expectation that each employee actually costs that amount, but it is understood that it is a ‘good enough’ answer. </a:t>
            </a:r>
            <a:r>
              <a:rPr lang="en-US" sz="1200" b="1" kern="1200" dirty="0">
                <a:solidFill>
                  <a:schemeClr val="tx1"/>
                </a:solidFill>
                <a:effectLst/>
                <a:latin typeface="Arial"/>
                <a:ea typeface="+mn-ea"/>
                <a:cs typeface="+mn-cs"/>
              </a:rPr>
              <a:t>There are consistent perspectives on the useful consistent lie that each person costs $8,000</a:t>
            </a:r>
            <a:r>
              <a:rPr lang="en-US" sz="1200" kern="1200" dirty="0">
                <a:solidFill>
                  <a:schemeClr val="tx1"/>
                </a:solidFill>
                <a:effectLst/>
                <a:latin typeface="Arial"/>
                <a:ea typeface="+mn-ea"/>
                <a:cs typeface="+mn-cs"/>
              </a:rPr>
              <a:t>, and with this, the recovery amount will be collected. Mission accomplished.</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Until… Some VP decided that he is paying too much, and insists the model change…</a:t>
            </a:r>
          </a:p>
        </p:txBody>
      </p:sp>
      <p:sp>
        <p:nvSpPr>
          <p:cNvPr id="4" name="Slide Number Placeholder 3"/>
          <p:cNvSpPr>
            <a:spLocks noGrp="1"/>
          </p:cNvSpPr>
          <p:nvPr>
            <p:ph type="sldNum" sz="quarter" idx="5"/>
          </p:nvPr>
        </p:nvSpPr>
        <p:spPr/>
        <p:txBody>
          <a:bodyPr/>
          <a:lstStyle/>
          <a:p>
            <a:fld id="{5E6E011A-51F3-42BB-8227-B66954A23F6D}" type="slidenum">
              <a:rPr lang="en-US" smtClean="0"/>
              <a:pPr/>
              <a:t>10</a:t>
            </a:fld>
            <a:endParaRPr lang="en-US"/>
          </a:p>
        </p:txBody>
      </p:sp>
    </p:spTree>
    <p:extLst>
      <p:ext uri="{BB962C8B-B14F-4D97-AF65-F5344CB8AC3E}">
        <p14:creationId xmlns:p14="http://schemas.microsoft.com/office/powerpoint/2010/main" val="3860163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9"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0"/>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26758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0"/>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185621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a:solidFill>
                  <a:schemeClr val="tx1"/>
                </a:solidFill>
                <a:latin typeface="+mj-lt"/>
                <a:ea typeface="+mn-ea"/>
                <a:cs typeface="Arial" charset="0"/>
              </a:rPr>
              <a:t>USA East</a:t>
            </a:r>
          </a:p>
          <a:p>
            <a:pPr algn="l" rtl="0" fontAlgn="base">
              <a:spcBef>
                <a:spcPct val="0"/>
              </a:spcBef>
              <a:spcAft>
                <a:spcPct val="0"/>
              </a:spcAft>
            </a:pPr>
            <a:r>
              <a:rPr lang="en-US" sz="1000" b="0" kern="1200">
                <a:solidFill>
                  <a:schemeClr val="accent3">
                    <a:lumMod val="75000"/>
                  </a:schemeClr>
                </a:solidFill>
                <a:latin typeface="+mj-lt"/>
                <a:ea typeface="+mn-ea"/>
                <a:cs typeface="Arial" charset="0"/>
              </a:rPr>
              <a:t>283 Franklin Street</a:t>
            </a:r>
            <a:br>
              <a:rPr lang="en-US" sz="1000" b="0" kern="1200">
                <a:solidFill>
                  <a:schemeClr val="accent3">
                    <a:lumMod val="75000"/>
                  </a:schemeClr>
                </a:solidFill>
                <a:latin typeface="+mj-lt"/>
                <a:ea typeface="+mn-ea"/>
                <a:cs typeface="Arial" charset="0"/>
              </a:rPr>
            </a:br>
            <a:r>
              <a:rPr lang="en-US" sz="1000" b="0" kern="1200">
                <a:solidFill>
                  <a:schemeClr val="accent3">
                    <a:lumMod val="75000"/>
                  </a:schemeClr>
                </a:solidFill>
                <a:latin typeface="+mj-lt"/>
                <a:ea typeface="+mn-ea"/>
                <a:cs typeface="Arial" charset="0"/>
              </a:rPr>
              <a:t>Boston, MA 02110</a:t>
            </a:r>
            <a:br>
              <a:rPr lang="en-US" sz="1000" b="0" kern="1200">
                <a:solidFill>
                  <a:schemeClr val="accent3">
                    <a:lumMod val="75000"/>
                  </a:schemeClr>
                </a:solidFill>
                <a:latin typeface="+mj-lt"/>
                <a:ea typeface="+mn-ea"/>
                <a:cs typeface="Arial" charset="0"/>
              </a:rPr>
            </a:br>
            <a:r>
              <a:rPr lang="en-US" sz="1000" b="0" kern="120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a:solidFill>
                    <a:schemeClr val="accent3">
                      <a:lumMod val="75000"/>
                    </a:schemeClr>
                  </a:solidFill>
                  <a:latin typeface="+mn-lt"/>
                </a:rPr>
                <a:t>moviricorp</a:t>
              </a:r>
              <a:endParaRPr lang="en-US" sz="1000" dirty="0">
                <a:solidFill>
                  <a:schemeClr val="accent3">
                    <a:lumMod val="75000"/>
                  </a:schemeClr>
                </a:solidFill>
                <a:latin typeface="+mn-lt"/>
              </a:endParaRP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342886" indent="0" algn="ctr">
              <a:buNone/>
              <a:defRPr>
                <a:solidFill>
                  <a:schemeClr val="tx1">
                    <a:tint val="75000"/>
                  </a:schemeClr>
                </a:solidFill>
              </a:defRPr>
            </a:lvl2pPr>
            <a:lvl3pPr marL="685772"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5"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a:t>Click to edit Master subtitle style</a:t>
            </a:r>
            <a:endParaRPr lang="en-US" dirty="0"/>
          </a:p>
        </p:txBody>
      </p:sp>
      <p:pic>
        <p:nvPicPr>
          <p:cNvPr id="19" name="Immagin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9" y="2277047"/>
            <a:ext cx="7708900" cy="1223963"/>
          </a:xfrm>
        </p:spPr>
        <p:txBody>
          <a:bodyPr anchor="ctr">
            <a:normAutofit/>
          </a:bodyPr>
          <a:lstStyle>
            <a:lvl1pPr algn="ctr">
              <a:defRPr sz="2700" b="1">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4490835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1002932064"/>
      </p:ext>
    </p:extLst>
  </p:cSld>
  <p:clrMapOvr>
    <a:masterClrMapping/>
  </p:clrMapOvr>
  <p:extLst mod="1">
    <p:ext uri="{DCECCB84-F9BA-43D5-87BE-67443E8EF086}">
      <p15:sldGuideLst xmlns:p15="http://schemas.microsoft.com/office/powerpoint/2012/main">
        <p15:guide id="1" orient="horz" pos="3696" userDrawn="1">
          <p15:clr>
            <a:srgbClr val="FBAE40"/>
          </p15:clr>
        </p15:guide>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chemeClr val="accent2"/>
        </a:solid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2909864" y="3441032"/>
            <a:ext cx="6400800" cy="1314450"/>
          </a:xfrm>
        </p:spPr>
        <p:txBody>
          <a:bodyPr/>
          <a:lstStyle>
            <a:lvl1pPr marL="0" indent="0" algn="ctr">
              <a:buNone/>
              <a:defRPr b="0">
                <a:solidFill>
                  <a:schemeClr val="bg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noProof="0" dirty="0"/>
              <a:t>Click to edit Subtitle</a:t>
            </a:r>
            <a:endParaRPr lang="en-US" noProof="0" dirty="0"/>
          </a:p>
        </p:txBody>
      </p:sp>
      <p:sp>
        <p:nvSpPr>
          <p:cNvPr id="20" name="Segnaposto testo 19"/>
          <p:cNvSpPr>
            <a:spLocks noGrp="1"/>
          </p:cNvSpPr>
          <p:nvPr>
            <p:ph type="body" sz="quarter" idx="11" hasCustomPrompt="1"/>
          </p:nvPr>
        </p:nvSpPr>
        <p:spPr>
          <a:xfrm>
            <a:off x="2255838" y="2277045"/>
            <a:ext cx="7708900" cy="1163987"/>
          </a:xfrm>
        </p:spPr>
        <p:txBody>
          <a:bodyPr anchor="ctr">
            <a:normAutofit/>
          </a:bodyPr>
          <a:lstStyle>
            <a:lvl1pPr algn="ctr">
              <a:defRPr sz="3600" b="1">
                <a:solidFill>
                  <a:schemeClr val="bg1"/>
                </a:solidFill>
              </a:defRPr>
            </a:lvl1pPr>
          </a:lstStyle>
          <a:p>
            <a:pPr lvl="0"/>
            <a:r>
              <a:rPr lang="en-US" noProof="0" dirty="0"/>
              <a:t>Click to edit Master title</a:t>
            </a:r>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marL="800081" indent="-342900" algn="l" rtl="0" eaLnBrk="1" fontAlgn="base" hangingPunct="1">
              <a:spcBef>
                <a:spcPct val="20000"/>
              </a:spcBef>
              <a:spcAft>
                <a:spcPct val="0"/>
              </a:spcAft>
              <a:buChar char="–"/>
              <a:defRPr sz="2000" baseline="0">
                <a:solidFill>
                  <a:schemeClr val="accent3">
                    <a:lumMod val="75000"/>
                  </a:schemeClr>
                </a:solidFill>
              </a:defRPr>
            </a:lvl2pPr>
            <a:lvl3pPr marL="1257261" indent="-342900" algn="l" rtl="0" eaLnBrk="1" fontAlgn="base" hangingPunct="1">
              <a:spcBef>
                <a:spcPct val="20000"/>
              </a:spcBef>
              <a:spcAft>
                <a:spcPct val="0"/>
              </a:spcAft>
              <a:buChar char="•"/>
              <a:defRPr sz="1800">
                <a:solidFill>
                  <a:schemeClr val="accent3">
                    <a:lumMod val="75000"/>
                  </a:schemeClr>
                </a:solidFill>
              </a:defRPr>
            </a:lvl3pPr>
            <a:lvl4pPr marL="1657293" indent="-285750" algn="l" rtl="0" eaLnBrk="1" fontAlgn="base" hangingPunct="1">
              <a:spcBef>
                <a:spcPct val="20000"/>
              </a:spcBef>
              <a:spcAft>
                <a:spcPct val="0"/>
              </a:spcAft>
              <a:buChar char="–"/>
              <a:defRPr sz="1600" baseline="0">
                <a:solidFill>
                  <a:schemeClr val="accent3">
                    <a:lumMod val="75000"/>
                  </a:schemeClr>
                </a:solidFill>
              </a:defRPr>
            </a:lvl4pPr>
            <a:lvl5pPr marL="2114473" indent="-285750" algn="l" rtl="0" eaLnBrk="1" fontAlgn="base" hangingPunct="1">
              <a:spcBef>
                <a:spcPct val="20000"/>
              </a:spcBef>
              <a:spcAft>
                <a:spcPct val="0"/>
              </a:spcAft>
              <a:buChar char="»"/>
              <a:defRPr sz="1600">
                <a:solidFill>
                  <a:schemeClr val="accent3">
                    <a:lumMod val="75000"/>
                  </a:schemeClr>
                </a:solidFill>
              </a:defRPr>
            </a:lvl5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10"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8"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28515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Segnaposto tabella 2"/>
          <p:cNvSpPr>
            <a:spLocks noGrp="1"/>
          </p:cNvSpPr>
          <p:nvPr>
            <p:ph type="tbl" sz="quarter" idx="11" hasCustomPrompt="1"/>
          </p:nvPr>
        </p:nvSpPr>
        <p:spPr>
          <a:xfrm>
            <a:off x="469021" y="1700213"/>
            <a:ext cx="11099092" cy="4176712"/>
          </a:xfrm>
        </p:spPr>
        <p:txBody>
          <a:bodyPr/>
          <a:lstStyle>
            <a:lvl1pPr>
              <a:defRPr baseline="0">
                <a:solidFill>
                  <a:schemeClr val="accent3">
                    <a:lumMod val="75000"/>
                  </a:schemeClr>
                </a:solidFill>
              </a:defRPr>
            </a:lvl1pPr>
          </a:lstStyle>
          <a:p>
            <a:r>
              <a:rPr lang="it-IT" noProof="0" dirty="0"/>
              <a:t>Click on icon to insert Table</a:t>
            </a:r>
            <a:endParaRPr lang="en-US" noProof="0"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9"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4" name="Footer Placeholder 3"/>
          <p:cNvSpPr>
            <a:spLocks noGrp="1"/>
          </p:cNvSpPr>
          <p:nvPr>
            <p:ph type="ftr" sz="quarter" idx="12"/>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35193092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0" name="Content Placeholder 2"/>
          <p:cNvSpPr>
            <a:spLocks noGrp="1"/>
          </p:cNvSpPr>
          <p:nvPr>
            <p:ph sz="half" idx="15" hasCustomPrompt="1"/>
          </p:nvPr>
        </p:nvSpPr>
        <p:spPr>
          <a:xfrm>
            <a:off x="6246428"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6"/>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with subtitle">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2420888"/>
            <a:ext cx="5322180" cy="3456037"/>
          </a:xfrm>
        </p:spPr>
        <p:txBody>
          <a:bodyPr>
            <a:noAutofit/>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0" y="1695613"/>
            <a:ext cx="5322179"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 </a:t>
            </a:r>
          </a:p>
        </p:txBody>
      </p:sp>
      <p:sp>
        <p:nvSpPr>
          <p:cNvPr id="20" name="Content Placeholder 2"/>
          <p:cNvSpPr>
            <a:spLocks noGrp="1"/>
          </p:cNvSpPr>
          <p:nvPr>
            <p:ph sz="half" idx="15" hasCustomPrompt="1"/>
          </p:nvPr>
        </p:nvSpPr>
        <p:spPr>
          <a:xfrm>
            <a:off x="6246428" y="2420888"/>
            <a:ext cx="5322180" cy="3456037"/>
          </a:xfrm>
        </p:spPr>
        <p:txBody>
          <a:bodyPr>
            <a:noAutofit/>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1" name="Text Placeholder 2"/>
          <p:cNvSpPr>
            <a:spLocks noGrp="1"/>
          </p:cNvSpPr>
          <p:nvPr>
            <p:ph type="body" idx="16" hasCustomPrompt="1"/>
          </p:nvPr>
        </p:nvSpPr>
        <p:spPr>
          <a:xfrm>
            <a:off x="6246428" y="1695613"/>
            <a:ext cx="532218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7"/>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18762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with Description">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2420888"/>
            <a:ext cx="5322180" cy="3456037"/>
          </a:xfrm>
        </p:spPr>
        <p:txBody>
          <a:bodyPr>
            <a:noAutofit/>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0" y="1695613"/>
            <a:ext cx="11099587"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 </a:t>
            </a:r>
          </a:p>
        </p:txBody>
      </p:sp>
      <p:sp>
        <p:nvSpPr>
          <p:cNvPr id="20" name="Content Placeholder 2"/>
          <p:cNvSpPr>
            <a:spLocks noGrp="1"/>
          </p:cNvSpPr>
          <p:nvPr>
            <p:ph sz="half" idx="15" hasCustomPrompt="1"/>
          </p:nvPr>
        </p:nvSpPr>
        <p:spPr>
          <a:xfrm>
            <a:off x="6246428" y="2420888"/>
            <a:ext cx="5322180" cy="3456037"/>
          </a:xfrm>
        </p:spPr>
        <p:txBody>
          <a:bodyPr>
            <a:noAutofit/>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7"/>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347528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with subtitle">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8526" y="2420887"/>
            <a:ext cx="3574850" cy="3456037"/>
          </a:xfrm>
        </p:spPr>
        <p:txBody>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1" y="1700808"/>
            <a:ext cx="3564000"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18" name="Content Placeholder 2"/>
          <p:cNvSpPr>
            <a:spLocks noGrp="1"/>
          </p:cNvSpPr>
          <p:nvPr>
            <p:ph sz="half" idx="13" hasCustomPrompt="1"/>
          </p:nvPr>
        </p:nvSpPr>
        <p:spPr>
          <a:xfrm>
            <a:off x="4223792" y="2420888"/>
            <a:ext cx="3564000" cy="3456037"/>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19" name="Text Placeholder 2"/>
          <p:cNvSpPr>
            <a:spLocks noGrp="1"/>
          </p:cNvSpPr>
          <p:nvPr>
            <p:ph type="body" idx="14" hasCustomPrompt="1"/>
          </p:nvPr>
        </p:nvSpPr>
        <p:spPr>
          <a:xfrm>
            <a:off x="4223792" y="1700808"/>
            <a:ext cx="3564000" cy="604778"/>
          </a:xfrm>
        </p:spPr>
        <p:txBody>
          <a:bodyPr anchor="b">
            <a:normAutofit/>
          </a:bodyPr>
          <a:lstStyle>
            <a:lvl1pPr marL="0" indent="0" algn="l" defTabSz="342931" rtl="0" eaLnBrk="1" latinLnBrk="0" hangingPunct="1">
              <a:spcBef>
                <a:spcPct val="20000"/>
              </a:spcBef>
              <a:buFont typeface="Arial"/>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20" name="Content Placeholder 2"/>
          <p:cNvSpPr>
            <a:spLocks noGrp="1"/>
          </p:cNvSpPr>
          <p:nvPr>
            <p:ph sz="half" idx="15" hasCustomPrompt="1"/>
          </p:nvPr>
        </p:nvSpPr>
        <p:spPr>
          <a:xfrm>
            <a:off x="8004608" y="2420888"/>
            <a:ext cx="3564000" cy="3456036"/>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1" name="Text Placeholder 2"/>
          <p:cNvSpPr>
            <a:spLocks noGrp="1"/>
          </p:cNvSpPr>
          <p:nvPr>
            <p:ph type="body" idx="16" hasCustomPrompt="1"/>
          </p:nvPr>
        </p:nvSpPr>
        <p:spPr>
          <a:xfrm>
            <a:off x="8004607" y="1700808"/>
            <a:ext cx="3564000" cy="604778"/>
          </a:xfrm>
        </p:spPr>
        <p:txBody>
          <a:bodyPr anchor="b">
            <a:normAutofit/>
          </a:bodyPr>
          <a:lstStyle>
            <a:lvl1pPr marL="0" indent="0" algn="l" defTabSz="342931" rtl="0" eaLnBrk="1" latinLnBrk="0" hangingPunct="1">
              <a:spcBef>
                <a:spcPct val="20000"/>
              </a:spcBef>
              <a:buFont typeface="Arial"/>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13"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1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3" name="Footer Placeholder 2"/>
          <p:cNvSpPr>
            <a:spLocks noGrp="1"/>
          </p:cNvSpPr>
          <p:nvPr>
            <p:ph type="ftr" sz="quarter" idx="17"/>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162533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en-US" noProof="0" dirty="0"/>
              <a:t>Click to edit Master title</a:t>
            </a:r>
          </a:p>
        </p:txBody>
      </p:sp>
      <p:sp>
        <p:nvSpPr>
          <p:cNvPr id="3" name="Text Placeholder 2"/>
          <p:cNvSpPr>
            <a:spLocks noGrp="1"/>
          </p:cNvSpPr>
          <p:nvPr>
            <p:ph type="body" idx="1"/>
          </p:nvPr>
        </p:nvSpPr>
        <p:spPr>
          <a:xfrm>
            <a:off x="457200" y="1556792"/>
            <a:ext cx="11327432" cy="4320133"/>
          </a:xfrm>
          <a:prstGeom prst="rect">
            <a:avLst/>
          </a:prstGeom>
        </p:spPr>
        <p:txBody>
          <a:bodyPr vert="horz" lIns="91436" tIns="45718" rIns="91436" bIns="45718" rtlCol="0">
            <a:normAutofit/>
          </a:bodyPr>
          <a:lstStyle/>
          <a:p>
            <a:pPr lvl="0"/>
            <a:r>
              <a:rPr lang="en-US" noProof="0" dirty="0" err="1"/>
              <a:t>Modifica</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7" name="Footer Placeholder 6"/>
          <p:cNvSpPr>
            <a:spLocks noGrp="1"/>
          </p:cNvSpPr>
          <p:nvPr>
            <p:ph type="ftr" sz="quarter" idx="3"/>
          </p:nvPr>
        </p:nvSpPr>
        <p:spPr>
          <a:xfrm>
            <a:off x="2819400" y="6486146"/>
            <a:ext cx="6629400" cy="219454"/>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noProof="0"/>
              <a:t>© 2018 Moviri – CONFIDENTIAL – All Rights Reserved</a:t>
            </a:r>
            <a:endParaRPr lang="en-US" noProof="0" dirty="0"/>
          </a:p>
        </p:txBody>
      </p:sp>
    </p:spTree>
  </p:cSld>
  <p:clrMap bg1="lt1" tx1="dk1" bg2="lt2" tx2="dk2" accent1="accent1" accent2="accent2" accent3="accent3" accent4="accent4" accent5="accent5" accent6="accent6" hlink="hlink" folHlink="folHlink"/>
  <p:sldLayoutIdLst>
    <p:sldLayoutId id="2147483680" r:id="rId1"/>
    <p:sldLayoutId id="2147483748" r:id="rId2"/>
    <p:sldLayoutId id="2147483741" r:id="rId3"/>
    <p:sldLayoutId id="2147483724" r:id="rId4"/>
    <p:sldLayoutId id="2147483747" r:id="rId5"/>
    <p:sldLayoutId id="2147483743" r:id="rId6"/>
    <p:sldLayoutId id="2147483750" r:id="rId7"/>
    <p:sldLayoutId id="2147483751" r:id="rId8"/>
    <p:sldLayoutId id="2147483749" r:id="rId9"/>
    <p:sldLayoutId id="2147483744" r:id="rId10"/>
    <p:sldLayoutId id="2147483728" r:id="rId11"/>
    <p:sldLayoutId id="2147483739" r:id="rId12"/>
    <p:sldLayoutId id="2147483752" r:id="rId13"/>
  </p:sldLayoutIdLst>
  <p:hf sldNum="0" hdr="0" dt="0"/>
  <p:txStyles>
    <p:titleStyle>
      <a:lvl1pPr algn="l" rtl="0" eaLnBrk="1" fontAlgn="base" hangingPunct="1">
        <a:spcBef>
          <a:spcPct val="0"/>
        </a:spcBef>
        <a:spcAft>
          <a:spcPct val="0"/>
        </a:spcAft>
        <a:defRPr sz="3600" b="1" baseline="0">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davies@Movir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altLang="en-US" dirty="0"/>
              <a:t>And the Value of a Useful Consistent Lie</a:t>
            </a:r>
          </a:p>
        </p:txBody>
      </p:sp>
      <p:sp>
        <p:nvSpPr>
          <p:cNvPr id="3" name="Segnaposto testo 2"/>
          <p:cNvSpPr>
            <a:spLocks noGrp="1"/>
          </p:cNvSpPr>
          <p:nvPr>
            <p:ph type="body" sz="quarter" idx="10"/>
          </p:nvPr>
        </p:nvSpPr>
        <p:spPr/>
        <p:txBody>
          <a:bodyPr/>
          <a:lstStyle/>
          <a:p>
            <a:r>
              <a:rPr lang="en-US" dirty="0"/>
              <a:t>2019/04/07 – </a:t>
            </a:r>
            <a:r>
              <a:rPr lang="en-US" altLang="en-US" dirty="0"/>
              <a:t>Coppell (TX)</a:t>
            </a:r>
            <a:endParaRPr lang="en-US" dirty="0"/>
          </a:p>
        </p:txBody>
      </p:sp>
      <p:sp>
        <p:nvSpPr>
          <p:cNvPr id="4" name="Segnaposto testo 3"/>
          <p:cNvSpPr>
            <a:spLocks noGrp="1"/>
          </p:cNvSpPr>
          <p:nvPr>
            <p:ph type="body" sz="quarter" idx="12"/>
          </p:nvPr>
        </p:nvSpPr>
        <p:spPr/>
        <p:txBody>
          <a:bodyPr/>
          <a:lstStyle/>
          <a:p>
            <a:r>
              <a:rPr lang="en-US" dirty="0"/>
              <a:t>Ben Davies – </a:t>
            </a:r>
            <a:r>
              <a:rPr lang="en-US" dirty="0">
                <a:hlinkClick r:id="rId3"/>
              </a:rPr>
              <a:t>ben.davies@moviri.com</a:t>
            </a:r>
            <a:r>
              <a:rPr lang="en-US" dirty="0"/>
              <a:t> </a:t>
            </a:r>
          </a:p>
        </p:txBody>
      </p:sp>
      <p:sp>
        <p:nvSpPr>
          <p:cNvPr id="5" name="Titolo 4"/>
          <p:cNvSpPr>
            <a:spLocks noGrp="1"/>
          </p:cNvSpPr>
          <p:nvPr>
            <p:ph type="title"/>
          </p:nvPr>
        </p:nvSpPr>
        <p:spPr/>
        <p:txBody>
          <a:bodyPr/>
          <a:lstStyle/>
          <a:p>
            <a:r>
              <a:rPr lang="en-US" dirty="0"/>
              <a:t>Adventures with Charge Back</a:t>
            </a:r>
            <a:endParaRPr lang="it-IT" dirty="0"/>
          </a:p>
        </p:txBody>
      </p:sp>
      <p:pic>
        <p:nvPicPr>
          <p:cNvPr id="1026" name="Picture 2" descr="https://www.cmg.org/wp-content/uploads/2018/05/CMG-Logo-Light-Retina.png">
            <a:extLst>
              <a:ext uri="{FF2B5EF4-FFF2-40B4-BE49-F238E27FC236}">
                <a16:creationId xmlns:a16="http://schemas.microsoft.com/office/drawing/2014/main" id="{8CECBDE9-D35E-4464-B4CD-2F4BB9356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112" y="5204928"/>
            <a:ext cx="2534344" cy="105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10B40C-7EAC-4FB7-A095-66A0E5D997CD}"/>
              </a:ext>
            </a:extLst>
          </p:cNvPr>
          <p:cNvSpPr>
            <a:spLocks noGrp="1"/>
          </p:cNvSpPr>
          <p:nvPr>
            <p:ph type="body" sz="quarter" idx="10"/>
          </p:nvPr>
        </p:nvSpPr>
        <p:spPr>
          <a:xfrm>
            <a:off x="469021" y="2971800"/>
            <a:ext cx="11099587" cy="914400"/>
          </a:xfrm>
        </p:spPr>
        <p:txBody>
          <a:bodyPr>
            <a:normAutofit/>
          </a:bodyPr>
          <a:lstStyle/>
          <a:p>
            <a:r>
              <a:rPr lang="en-US" altLang="en-US" sz="1800" dirty="0"/>
              <a:t>In our example, the goal is to recover $1,000,000 IT budget. After some conversations of which are appropriate proxies for a chargeback, the consensus is to charge by number of employees for each department. The company has 125 employee.</a:t>
            </a:r>
          </a:p>
        </p:txBody>
      </p:sp>
      <p:sp>
        <p:nvSpPr>
          <p:cNvPr id="2" name="Title 1">
            <a:extLst>
              <a:ext uri="{FF2B5EF4-FFF2-40B4-BE49-F238E27FC236}">
                <a16:creationId xmlns:a16="http://schemas.microsoft.com/office/drawing/2014/main" id="{189C8C34-75AF-4ED8-B882-73C97AB3AAF7}"/>
              </a:ext>
            </a:extLst>
          </p:cNvPr>
          <p:cNvSpPr>
            <a:spLocks noGrp="1"/>
          </p:cNvSpPr>
          <p:nvPr>
            <p:ph type="title"/>
          </p:nvPr>
        </p:nvSpPr>
        <p:spPr/>
        <p:txBody>
          <a:bodyPr/>
          <a:lstStyle/>
          <a:p>
            <a:r>
              <a:rPr lang="en-US" dirty="0"/>
              <a:t>Example of a Chargeback Model</a:t>
            </a:r>
          </a:p>
        </p:txBody>
      </p:sp>
      <p:sp>
        <p:nvSpPr>
          <p:cNvPr id="3" name="Footer Placeholder 2">
            <a:extLst>
              <a:ext uri="{FF2B5EF4-FFF2-40B4-BE49-F238E27FC236}">
                <a16:creationId xmlns:a16="http://schemas.microsoft.com/office/drawing/2014/main" id="{E7668865-9C3B-4D95-A705-FEEB7C250871}"/>
              </a:ext>
            </a:extLst>
          </p:cNvPr>
          <p:cNvSpPr>
            <a:spLocks noGrp="1"/>
          </p:cNvSpPr>
          <p:nvPr>
            <p:ph type="ftr" sz="quarter" idx="11"/>
          </p:nvPr>
        </p:nvSpPr>
        <p:spPr/>
        <p:txBody>
          <a:bodyPr/>
          <a:lstStyle/>
          <a:p>
            <a:r>
              <a:rPr lang="en-US" noProof="0" dirty="0"/>
              <a:t>© 2018 Moviri – CONFIDENTIAL – All Rights Reserved</a:t>
            </a:r>
          </a:p>
        </p:txBody>
      </p:sp>
      <p:sp>
        <p:nvSpPr>
          <p:cNvPr id="4" name="Rectangle: Rounded Corners 3">
            <a:extLst>
              <a:ext uri="{FF2B5EF4-FFF2-40B4-BE49-F238E27FC236}">
                <a16:creationId xmlns:a16="http://schemas.microsoft.com/office/drawing/2014/main" id="{15DF6323-1299-45D7-8EDF-A230C352D0CE}"/>
              </a:ext>
            </a:extLst>
          </p:cNvPr>
          <p:cNvSpPr/>
          <p:nvPr/>
        </p:nvSpPr>
        <p:spPr bwMode="auto">
          <a:xfrm>
            <a:off x="615772" y="1700212"/>
            <a:ext cx="3048000" cy="1042987"/>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a:p>
            <a:pPr algn="ctr" eaLnBrk="0" hangingPunct="0">
              <a:buClr>
                <a:schemeClr val="tx1"/>
              </a:buClr>
              <a:buFont typeface="Wingdings" pitchFamily="2" charset="2"/>
              <a:buNone/>
            </a:pPr>
            <a:r>
              <a:rPr lang="en-US" sz="2000" dirty="0">
                <a:latin typeface="+mj-lt"/>
              </a:rPr>
              <a:t>IT budget</a:t>
            </a:r>
          </a:p>
        </p:txBody>
      </p:sp>
      <p:sp>
        <p:nvSpPr>
          <p:cNvPr id="5" name="Rectangle: Rounded Corners 4">
            <a:extLst>
              <a:ext uri="{FF2B5EF4-FFF2-40B4-BE49-F238E27FC236}">
                <a16:creationId xmlns:a16="http://schemas.microsoft.com/office/drawing/2014/main" id="{877D5C54-1D1B-4776-8AFF-0FB3389D1A8E}"/>
              </a:ext>
            </a:extLst>
          </p:cNvPr>
          <p:cNvSpPr/>
          <p:nvPr/>
        </p:nvSpPr>
        <p:spPr bwMode="auto">
          <a:xfrm>
            <a:off x="4463872" y="1700213"/>
            <a:ext cx="3048000" cy="1042986"/>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a:p>
            <a:pPr algn="ctr" eaLnBrk="0" hangingPunct="0">
              <a:buClr>
                <a:schemeClr val="tx1"/>
              </a:buClr>
            </a:pPr>
            <a:r>
              <a:rPr lang="en-US" sz="2000" dirty="0">
                <a:latin typeface="+mj-lt"/>
              </a:rPr>
              <a:t>Employees</a:t>
            </a:r>
          </a:p>
        </p:txBody>
      </p:sp>
      <p:sp>
        <p:nvSpPr>
          <p:cNvPr id="6" name="Rectangle: Rounded Corners 5">
            <a:extLst>
              <a:ext uri="{FF2B5EF4-FFF2-40B4-BE49-F238E27FC236}">
                <a16:creationId xmlns:a16="http://schemas.microsoft.com/office/drawing/2014/main" id="{811619DA-3638-4919-96BB-540670DE63CC}"/>
              </a:ext>
            </a:extLst>
          </p:cNvPr>
          <p:cNvSpPr/>
          <p:nvPr/>
        </p:nvSpPr>
        <p:spPr bwMode="auto">
          <a:xfrm>
            <a:off x="8311972" y="1669733"/>
            <a:ext cx="3048000" cy="1073466"/>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a:p>
            <a:pPr algn="ctr" eaLnBrk="0" hangingPunct="0">
              <a:buClr>
                <a:schemeClr val="tx1"/>
              </a:buClr>
            </a:pPr>
            <a:r>
              <a:rPr lang="en-US" sz="2000" dirty="0">
                <a:latin typeface="+mj-lt"/>
              </a:rPr>
              <a:t>?</a:t>
            </a:r>
          </a:p>
        </p:txBody>
      </p:sp>
      <p:sp>
        <p:nvSpPr>
          <p:cNvPr id="7" name="Rectangle 6">
            <a:extLst>
              <a:ext uri="{FF2B5EF4-FFF2-40B4-BE49-F238E27FC236}">
                <a16:creationId xmlns:a16="http://schemas.microsoft.com/office/drawing/2014/main" id="{FCDAD569-5CAD-4902-86DB-E8012BDC9B28}"/>
              </a:ext>
            </a:extLst>
          </p:cNvPr>
          <p:cNvSpPr/>
          <p:nvPr/>
        </p:nvSpPr>
        <p:spPr>
          <a:xfrm>
            <a:off x="693419" y="3886200"/>
            <a:ext cx="10666553" cy="461665"/>
          </a:xfrm>
          <a:prstGeom prst="rect">
            <a:avLst/>
          </a:prstGeom>
        </p:spPr>
        <p:txBody>
          <a:bodyPr wrap="square">
            <a:spAutoFit/>
          </a:bodyPr>
          <a:lstStyle/>
          <a:p>
            <a:pPr algn="ctr"/>
            <a:r>
              <a:rPr lang="en-US" altLang="en-US" sz="2400" dirty="0">
                <a:solidFill>
                  <a:schemeClr val="accent3">
                    <a:lumMod val="75000"/>
                  </a:schemeClr>
                </a:solidFill>
                <a:latin typeface="+mn-lt"/>
                <a:cs typeface="Arial"/>
              </a:rPr>
              <a:t>Recovery Target =∑(#Items * Items Price)</a:t>
            </a:r>
          </a:p>
        </p:txBody>
      </p:sp>
      <p:sp>
        <p:nvSpPr>
          <p:cNvPr id="9" name="Rectangle 8">
            <a:extLst>
              <a:ext uri="{FF2B5EF4-FFF2-40B4-BE49-F238E27FC236}">
                <a16:creationId xmlns:a16="http://schemas.microsoft.com/office/drawing/2014/main" id="{A700C570-081D-462B-95FD-C003EDD05F2B}"/>
              </a:ext>
            </a:extLst>
          </p:cNvPr>
          <p:cNvSpPr/>
          <p:nvPr/>
        </p:nvSpPr>
        <p:spPr>
          <a:xfrm>
            <a:off x="693419" y="4872335"/>
            <a:ext cx="10666553" cy="461665"/>
          </a:xfrm>
          <a:prstGeom prst="rect">
            <a:avLst/>
          </a:prstGeom>
        </p:spPr>
        <p:txBody>
          <a:bodyPr wrap="square">
            <a:spAutoFit/>
          </a:bodyPr>
          <a:lstStyle/>
          <a:p>
            <a:pPr algn="ctr"/>
            <a:r>
              <a:rPr lang="en-US" sz="2400" b="1" dirty="0">
                <a:solidFill>
                  <a:schemeClr val="accent4"/>
                </a:solidFill>
                <a:latin typeface="+mj-lt"/>
              </a:rPr>
              <a:t>$1,000,000 </a:t>
            </a:r>
            <a:r>
              <a:rPr lang="en-US" altLang="en-US" sz="2400" dirty="0">
                <a:solidFill>
                  <a:schemeClr val="accent3">
                    <a:lumMod val="75000"/>
                  </a:schemeClr>
                </a:solidFill>
                <a:latin typeface="+mn-lt"/>
                <a:cs typeface="Arial"/>
              </a:rPr>
              <a:t>= ∑(</a:t>
            </a:r>
            <a:r>
              <a:rPr lang="en-US" sz="2400" b="1" dirty="0">
                <a:solidFill>
                  <a:schemeClr val="accent2"/>
                </a:solidFill>
                <a:latin typeface="+mj-lt"/>
              </a:rPr>
              <a:t>125 </a:t>
            </a:r>
            <a:r>
              <a:rPr lang="en-US" sz="2400" dirty="0">
                <a:solidFill>
                  <a:schemeClr val="accent3">
                    <a:lumMod val="75000"/>
                  </a:schemeClr>
                </a:solidFill>
                <a:latin typeface="+mn-lt"/>
                <a:cs typeface="Arial"/>
              </a:rPr>
              <a:t>*</a:t>
            </a:r>
            <a:r>
              <a:rPr lang="en-US" sz="2400" dirty="0">
                <a:latin typeface="+mj-lt"/>
              </a:rPr>
              <a:t> </a:t>
            </a:r>
            <a:r>
              <a:rPr lang="en-US" sz="2400" b="1" dirty="0">
                <a:latin typeface="+mj-lt"/>
              </a:rPr>
              <a:t>$8,000</a:t>
            </a:r>
            <a:r>
              <a:rPr lang="en-US" sz="2400" dirty="0">
                <a:solidFill>
                  <a:schemeClr val="accent3">
                    <a:lumMod val="75000"/>
                  </a:schemeClr>
                </a:solidFill>
                <a:latin typeface="+mn-lt"/>
                <a:cs typeface="Arial"/>
              </a:rPr>
              <a:t>)</a:t>
            </a:r>
          </a:p>
        </p:txBody>
      </p:sp>
      <p:sp>
        <p:nvSpPr>
          <p:cNvPr id="10" name="Rectangle 9">
            <a:extLst>
              <a:ext uri="{FF2B5EF4-FFF2-40B4-BE49-F238E27FC236}">
                <a16:creationId xmlns:a16="http://schemas.microsoft.com/office/drawing/2014/main" id="{ED55342D-D687-4091-B0FB-CC18DC728E2D}"/>
              </a:ext>
            </a:extLst>
          </p:cNvPr>
          <p:cNvSpPr/>
          <p:nvPr/>
        </p:nvSpPr>
        <p:spPr>
          <a:xfrm>
            <a:off x="693419" y="4379267"/>
            <a:ext cx="10666553" cy="461665"/>
          </a:xfrm>
          <a:prstGeom prst="rect">
            <a:avLst/>
          </a:prstGeom>
        </p:spPr>
        <p:txBody>
          <a:bodyPr wrap="square">
            <a:spAutoFit/>
          </a:bodyPr>
          <a:lstStyle/>
          <a:p>
            <a:pPr algn="ctr"/>
            <a:r>
              <a:rPr lang="en-US" altLang="en-US" sz="2400" dirty="0">
                <a:solidFill>
                  <a:schemeClr val="accent3">
                    <a:lumMod val="75000"/>
                  </a:schemeClr>
                </a:solidFill>
                <a:latin typeface="+mn-lt"/>
                <a:cs typeface="Arial"/>
              </a:rPr>
              <a:t>“IT Budget” =∑(# Employees * ?)</a:t>
            </a:r>
          </a:p>
        </p:txBody>
      </p:sp>
      <p:sp>
        <p:nvSpPr>
          <p:cNvPr id="11" name="Rectangle: Rounded Corners 10">
            <a:extLst>
              <a:ext uri="{FF2B5EF4-FFF2-40B4-BE49-F238E27FC236}">
                <a16:creationId xmlns:a16="http://schemas.microsoft.com/office/drawing/2014/main" id="{41BA6A54-6CE0-41D6-AD62-EB060DD747A4}"/>
              </a:ext>
            </a:extLst>
          </p:cNvPr>
          <p:cNvSpPr/>
          <p:nvPr/>
        </p:nvSpPr>
        <p:spPr bwMode="auto">
          <a:xfrm>
            <a:off x="1546136" y="5715000"/>
            <a:ext cx="9099728" cy="523864"/>
          </a:xfrm>
          <a:prstGeom prst="roundRect">
            <a:avLst/>
          </a:prstGeom>
          <a:pattFill prst="pct50">
            <a:fgClr>
              <a:schemeClr val="lt1"/>
            </a:fgClr>
            <a:bgClr>
              <a:schemeClr val="accent3">
                <a:lumMod val="20000"/>
                <a:lumOff val="80000"/>
              </a:schemeClr>
            </a:bgClr>
          </a:pattFill>
          <a:ln w="38100">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2000" b="1" dirty="0">
                <a:latin typeface="+mj-lt"/>
              </a:rPr>
              <a:t>Consistent, Transparent, and Understandable!</a:t>
            </a:r>
          </a:p>
        </p:txBody>
      </p:sp>
    </p:spTree>
    <p:extLst>
      <p:ext uri="{BB962C8B-B14F-4D97-AF65-F5344CB8AC3E}">
        <p14:creationId xmlns:p14="http://schemas.microsoft.com/office/powerpoint/2010/main" val="45362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DFD95-355B-424E-9C15-D5509217C6DE}"/>
              </a:ext>
            </a:extLst>
          </p:cNvPr>
          <p:cNvSpPr>
            <a:spLocks noGrp="1"/>
          </p:cNvSpPr>
          <p:nvPr>
            <p:ph type="title"/>
          </p:nvPr>
        </p:nvSpPr>
        <p:spPr/>
        <p:txBody>
          <a:bodyPr/>
          <a:lstStyle/>
          <a:p>
            <a:r>
              <a:rPr lang="en-US" dirty="0"/>
              <a:t>(More Complex) Example of Chargeback Model</a:t>
            </a:r>
          </a:p>
        </p:txBody>
      </p:sp>
      <p:sp>
        <p:nvSpPr>
          <p:cNvPr id="4" name="Footer Placeholder 3">
            <a:extLst>
              <a:ext uri="{FF2B5EF4-FFF2-40B4-BE49-F238E27FC236}">
                <a16:creationId xmlns:a16="http://schemas.microsoft.com/office/drawing/2014/main" id="{072035F6-56B1-486B-A9D0-159E90ECD724}"/>
              </a:ext>
            </a:extLst>
          </p:cNvPr>
          <p:cNvSpPr>
            <a:spLocks noGrp="1"/>
          </p:cNvSpPr>
          <p:nvPr>
            <p:ph type="ftr" sz="quarter" idx="11"/>
          </p:nvPr>
        </p:nvSpPr>
        <p:spPr/>
        <p:txBody>
          <a:bodyPr/>
          <a:lstStyle/>
          <a:p>
            <a:r>
              <a:rPr lang="en-US" noProof="0" dirty="0"/>
              <a:t>© 2018 Moviri – CONFIDENTIAL – All Rights Reserved</a:t>
            </a:r>
          </a:p>
        </p:txBody>
      </p:sp>
      <p:sp>
        <p:nvSpPr>
          <p:cNvPr id="5" name="Rectangle: Rounded Corners 4">
            <a:extLst>
              <a:ext uri="{FF2B5EF4-FFF2-40B4-BE49-F238E27FC236}">
                <a16:creationId xmlns:a16="http://schemas.microsoft.com/office/drawing/2014/main" id="{C20F8545-A146-4DC8-BC6A-2E80B1698656}"/>
              </a:ext>
            </a:extLst>
          </p:cNvPr>
          <p:cNvSpPr/>
          <p:nvPr/>
        </p:nvSpPr>
        <p:spPr bwMode="auto">
          <a:xfrm>
            <a:off x="615772" y="1700212"/>
            <a:ext cx="3048000" cy="1042987"/>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a:p>
            <a:pPr algn="ctr" eaLnBrk="0" hangingPunct="0">
              <a:buClr>
                <a:schemeClr val="tx1"/>
              </a:buClr>
              <a:buFont typeface="Wingdings" pitchFamily="2" charset="2"/>
              <a:buNone/>
            </a:pPr>
            <a:r>
              <a:rPr lang="en-US" sz="2000" dirty="0">
                <a:latin typeface="+mj-lt"/>
              </a:rPr>
              <a:t>IT budget</a:t>
            </a:r>
          </a:p>
        </p:txBody>
      </p:sp>
      <p:sp>
        <p:nvSpPr>
          <p:cNvPr id="6" name="Rectangle: Rounded Corners 5">
            <a:extLst>
              <a:ext uri="{FF2B5EF4-FFF2-40B4-BE49-F238E27FC236}">
                <a16:creationId xmlns:a16="http://schemas.microsoft.com/office/drawing/2014/main" id="{87E56395-789E-44C1-A320-17ED574A6ECC}"/>
              </a:ext>
            </a:extLst>
          </p:cNvPr>
          <p:cNvSpPr/>
          <p:nvPr/>
        </p:nvSpPr>
        <p:spPr bwMode="auto">
          <a:xfrm>
            <a:off x="4463872" y="1700213"/>
            <a:ext cx="3048000" cy="1042986"/>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a:p>
            <a:pPr algn="ctr" eaLnBrk="0" hangingPunct="0">
              <a:buClr>
                <a:schemeClr val="tx1"/>
              </a:buClr>
            </a:pPr>
            <a:r>
              <a:rPr lang="en-US" sz="2000" dirty="0">
                <a:latin typeface="+mj-lt"/>
              </a:rPr>
              <a:t>Multiple Items</a:t>
            </a:r>
          </a:p>
        </p:txBody>
      </p:sp>
      <p:sp>
        <p:nvSpPr>
          <p:cNvPr id="7" name="Rectangle: Rounded Corners 6">
            <a:extLst>
              <a:ext uri="{FF2B5EF4-FFF2-40B4-BE49-F238E27FC236}">
                <a16:creationId xmlns:a16="http://schemas.microsoft.com/office/drawing/2014/main" id="{5DB09B61-D8F3-42BE-AF84-A4D56F24CE71}"/>
              </a:ext>
            </a:extLst>
          </p:cNvPr>
          <p:cNvSpPr/>
          <p:nvPr/>
        </p:nvSpPr>
        <p:spPr bwMode="auto">
          <a:xfrm>
            <a:off x="8311972" y="1669733"/>
            <a:ext cx="3048000" cy="1073466"/>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a:p>
            <a:pPr algn="ctr" eaLnBrk="0" hangingPunct="0">
              <a:buClr>
                <a:schemeClr val="tx1"/>
              </a:buClr>
            </a:pPr>
            <a:r>
              <a:rPr lang="en-US" sz="2000" dirty="0">
                <a:latin typeface="+mj-lt"/>
              </a:rPr>
              <a:t>?</a:t>
            </a:r>
          </a:p>
        </p:txBody>
      </p:sp>
      <p:graphicFrame>
        <p:nvGraphicFramePr>
          <p:cNvPr id="9" name="Table 8">
            <a:extLst>
              <a:ext uri="{FF2B5EF4-FFF2-40B4-BE49-F238E27FC236}">
                <a16:creationId xmlns:a16="http://schemas.microsoft.com/office/drawing/2014/main" id="{747677E2-FA24-4ECB-B15F-A15A2237804A}"/>
              </a:ext>
            </a:extLst>
          </p:cNvPr>
          <p:cNvGraphicFramePr>
            <a:graphicFrameLocks noGrp="1"/>
          </p:cNvGraphicFramePr>
          <p:nvPr>
            <p:extLst>
              <p:ext uri="{D42A27DB-BD31-4B8C-83A1-F6EECF244321}">
                <p14:modId xmlns:p14="http://schemas.microsoft.com/office/powerpoint/2010/main" val="4265355616"/>
              </p:ext>
            </p:extLst>
          </p:nvPr>
        </p:nvGraphicFramePr>
        <p:xfrm>
          <a:off x="630426" y="3130523"/>
          <a:ext cx="10729549" cy="2225040"/>
        </p:xfrm>
        <a:graphic>
          <a:graphicData uri="http://schemas.openxmlformats.org/drawingml/2006/table">
            <a:tbl>
              <a:tblPr firstRow="1" bandRow="1">
                <a:tableStyleId>{F2DE63D5-997A-4646-A377-4702673A728D}</a:tableStyleId>
              </a:tblPr>
              <a:tblGrid>
                <a:gridCol w="1812139">
                  <a:extLst>
                    <a:ext uri="{9D8B030D-6E8A-4147-A177-3AD203B41FA5}">
                      <a16:colId xmlns:a16="http://schemas.microsoft.com/office/drawing/2014/main" val="2003682122"/>
                    </a:ext>
                  </a:extLst>
                </a:gridCol>
                <a:gridCol w="2479680">
                  <a:extLst>
                    <a:ext uri="{9D8B030D-6E8A-4147-A177-3AD203B41FA5}">
                      <a16:colId xmlns:a16="http://schemas.microsoft.com/office/drawing/2014/main" val="3701622589"/>
                    </a:ext>
                  </a:extLst>
                </a:gridCol>
                <a:gridCol w="1859555">
                  <a:extLst>
                    <a:ext uri="{9D8B030D-6E8A-4147-A177-3AD203B41FA5}">
                      <a16:colId xmlns:a16="http://schemas.microsoft.com/office/drawing/2014/main" val="162514100"/>
                    </a:ext>
                  </a:extLst>
                </a:gridCol>
                <a:gridCol w="2432265">
                  <a:extLst>
                    <a:ext uri="{9D8B030D-6E8A-4147-A177-3AD203B41FA5}">
                      <a16:colId xmlns:a16="http://schemas.microsoft.com/office/drawing/2014/main" val="1056058898"/>
                    </a:ext>
                  </a:extLst>
                </a:gridCol>
                <a:gridCol w="2145910">
                  <a:extLst>
                    <a:ext uri="{9D8B030D-6E8A-4147-A177-3AD203B41FA5}">
                      <a16:colId xmlns:a16="http://schemas.microsoft.com/office/drawing/2014/main" val="3677390818"/>
                    </a:ext>
                  </a:extLst>
                </a:gridCol>
              </a:tblGrid>
              <a:tr h="370840">
                <a:tc>
                  <a:txBody>
                    <a:bodyPr/>
                    <a:lstStyle/>
                    <a:p>
                      <a:r>
                        <a:rPr lang="en-US" dirty="0"/>
                        <a:t>Line Items</a:t>
                      </a:r>
                    </a:p>
                  </a:txBody>
                  <a:tcPr>
                    <a:solidFill>
                      <a:schemeClr val="accent2"/>
                    </a:solidFill>
                  </a:tcPr>
                </a:tc>
                <a:tc>
                  <a:txBody>
                    <a:bodyPr/>
                    <a:lstStyle/>
                    <a:p>
                      <a:pPr algn="ctr"/>
                      <a:r>
                        <a:rPr lang="en-US" dirty="0"/>
                        <a:t>Inventory Count</a:t>
                      </a:r>
                    </a:p>
                  </a:txBody>
                  <a:tcPr/>
                </a:tc>
                <a:tc>
                  <a:txBody>
                    <a:bodyPr/>
                    <a:lstStyle/>
                    <a:p>
                      <a:pPr algn="ctr"/>
                      <a:r>
                        <a:rPr lang="en-US" dirty="0"/>
                        <a:t>Target %</a:t>
                      </a:r>
                    </a:p>
                  </a:txBody>
                  <a:tcPr/>
                </a:tc>
                <a:tc>
                  <a:txBody>
                    <a:bodyPr/>
                    <a:lstStyle/>
                    <a:p>
                      <a:pPr algn="ctr"/>
                      <a:r>
                        <a:rPr lang="en-US" dirty="0"/>
                        <a:t>Line Item Price/</a:t>
                      </a:r>
                      <a:r>
                        <a:rPr lang="en-US" dirty="0" err="1"/>
                        <a:t>yr</a:t>
                      </a:r>
                      <a:endParaRPr lang="en-US" dirty="0"/>
                    </a:p>
                  </a:txBody>
                  <a:tcPr>
                    <a:solidFill>
                      <a:schemeClr val="tx1"/>
                    </a:solidFill>
                  </a:tcPr>
                </a:tc>
                <a:tc>
                  <a:txBody>
                    <a:bodyPr/>
                    <a:lstStyle/>
                    <a:p>
                      <a:pPr algn="ctr"/>
                      <a:r>
                        <a:rPr lang="en-US" dirty="0"/>
                        <a:t>Extended Cost</a:t>
                      </a:r>
                    </a:p>
                  </a:txBody>
                  <a:tcPr/>
                </a:tc>
                <a:extLst>
                  <a:ext uri="{0D108BD9-81ED-4DB2-BD59-A6C34878D82A}">
                    <a16:rowId xmlns:a16="http://schemas.microsoft.com/office/drawing/2014/main" val="2276965286"/>
                  </a:ext>
                </a:extLst>
              </a:tr>
              <a:tr h="370840">
                <a:tc>
                  <a:txBody>
                    <a:bodyPr/>
                    <a:lstStyle/>
                    <a:p>
                      <a:r>
                        <a:rPr lang="en-US" b="1" dirty="0">
                          <a:solidFill>
                            <a:schemeClr val="accent2"/>
                          </a:solidFill>
                        </a:rPr>
                        <a:t>Desk</a:t>
                      </a:r>
                    </a:p>
                  </a:txBody>
                  <a:tcPr/>
                </a:tc>
                <a:tc>
                  <a:txBody>
                    <a:bodyPr/>
                    <a:lstStyle/>
                    <a:p>
                      <a:pPr algn="ctr"/>
                      <a:r>
                        <a:rPr lang="en-US" dirty="0">
                          <a:solidFill>
                            <a:schemeClr val="accent3">
                              <a:lumMod val="75000"/>
                            </a:schemeClr>
                          </a:solidFill>
                        </a:rPr>
                        <a:t>143</a:t>
                      </a:r>
                    </a:p>
                  </a:txBody>
                  <a:tcPr/>
                </a:tc>
                <a:tc>
                  <a:txBody>
                    <a:bodyPr/>
                    <a:lstStyle/>
                    <a:p>
                      <a:pPr algn="ctr"/>
                      <a:r>
                        <a:rPr lang="en-US" dirty="0">
                          <a:solidFill>
                            <a:schemeClr val="accent3">
                              <a:lumMod val="75000"/>
                            </a:schemeClr>
                          </a:solidFill>
                        </a:rPr>
                        <a:t>20%</a:t>
                      </a:r>
                    </a:p>
                  </a:txBody>
                  <a:tcPr/>
                </a:tc>
                <a:tc>
                  <a:txBody>
                    <a:bodyPr/>
                    <a:lstStyle/>
                    <a:p>
                      <a:pPr algn="ctr"/>
                      <a:r>
                        <a:rPr lang="en-US" b="1" dirty="0">
                          <a:solidFill>
                            <a:schemeClr val="tx1"/>
                          </a:solidFill>
                        </a:rPr>
                        <a:t>$1,399</a:t>
                      </a:r>
                    </a:p>
                  </a:txBody>
                  <a:tcPr/>
                </a:tc>
                <a:tc>
                  <a:txBody>
                    <a:bodyPr/>
                    <a:lstStyle/>
                    <a:p>
                      <a:pPr algn="ctr"/>
                      <a:r>
                        <a:rPr lang="en-US" dirty="0">
                          <a:solidFill>
                            <a:schemeClr val="accent3">
                              <a:lumMod val="75000"/>
                            </a:schemeClr>
                          </a:solidFill>
                        </a:rPr>
                        <a:t>$200,000</a:t>
                      </a:r>
                    </a:p>
                  </a:txBody>
                  <a:tcPr/>
                </a:tc>
                <a:extLst>
                  <a:ext uri="{0D108BD9-81ED-4DB2-BD59-A6C34878D82A}">
                    <a16:rowId xmlns:a16="http://schemas.microsoft.com/office/drawing/2014/main" val="3137513667"/>
                  </a:ext>
                </a:extLst>
              </a:tr>
              <a:tr h="370840">
                <a:tc>
                  <a:txBody>
                    <a:bodyPr/>
                    <a:lstStyle/>
                    <a:p>
                      <a:r>
                        <a:rPr lang="en-US" b="1" dirty="0">
                          <a:solidFill>
                            <a:schemeClr val="accent2"/>
                          </a:solidFill>
                        </a:rPr>
                        <a:t>Phone</a:t>
                      </a:r>
                    </a:p>
                  </a:txBody>
                  <a:tcPr/>
                </a:tc>
                <a:tc>
                  <a:txBody>
                    <a:bodyPr/>
                    <a:lstStyle/>
                    <a:p>
                      <a:pPr algn="ctr"/>
                      <a:r>
                        <a:rPr lang="en-US" dirty="0">
                          <a:solidFill>
                            <a:schemeClr val="accent3">
                              <a:lumMod val="75000"/>
                            </a:schemeClr>
                          </a:solidFill>
                        </a:rPr>
                        <a:t>143</a:t>
                      </a:r>
                    </a:p>
                  </a:txBody>
                  <a:tcPr/>
                </a:tc>
                <a:tc>
                  <a:txBody>
                    <a:bodyPr/>
                    <a:lstStyle/>
                    <a:p>
                      <a:pPr algn="ctr"/>
                      <a:r>
                        <a:rPr lang="en-US" dirty="0">
                          <a:solidFill>
                            <a:schemeClr val="accent3">
                              <a:lumMod val="75000"/>
                            </a:schemeClr>
                          </a:solidFill>
                        </a:rPr>
                        <a:t>15%</a:t>
                      </a:r>
                    </a:p>
                  </a:txBody>
                  <a:tcPr/>
                </a:tc>
                <a:tc>
                  <a:txBody>
                    <a:bodyPr/>
                    <a:lstStyle/>
                    <a:p>
                      <a:pPr algn="ctr"/>
                      <a:r>
                        <a:rPr lang="en-US" b="1" dirty="0">
                          <a:solidFill>
                            <a:schemeClr val="tx1"/>
                          </a:solidFill>
                        </a:rPr>
                        <a:t>$1,049</a:t>
                      </a:r>
                    </a:p>
                  </a:txBody>
                  <a:tcPr/>
                </a:tc>
                <a:tc>
                  <a:txBody>
                    <a:bodyPr/>
                    <a:lstStyle/>
                    <a:p>
                      <a:pPr algn="ctr"/>
                      <a:r>
                        <a:rPr lang="en-US" dirty="0">
                          <a:solidFill>
                            <a:schemeClr val="accent3">
                              <a:lumMod val="75000"/>
                            </a:schemeClr>
                          </a:solidFill>
                        </a:rPr>
                        <a:t>$150,000</a:t>
                      </a:r>
                    </a:p>
                  </a:txBody>
                  <a:tcPr/>
                </a:tc>
                <a:extLst>
                  <a:ext uri="{0D108BD9-81ED-4DB2-BD59-A6C34878D82A}">
                    <a16:rowId xmlns:a16="http://schemas.microsoft.com/office/drawing/2014/main" val="3256971502"/>
                  </a:ext>
                </a:extLst>
              </a:tr>
              <a:tr h="370840">
                <a:tc>
                  <a:txBody>
                    <a:bodyPr/>
                    <a:lstStyle/>
                    <a:p>
                      <a:r>
                        <a:rPr lang="en-US" b="1" dirty="0">
                          <a:solidFill>
                            <a:schemeClr val="accent2"/>
                          </a:solidFill>
                        </a:rPr>
                        <a:t>Laptop</a:t>
                      </a:r>
                    </a:p>
                  </a:txBody>
                  <a:tcPr/>
                </a:tc>
                <a:tc>
                  <a:txBody>
                    <a:bodyPr/>
                    <a:lstStyle/>
                    <a:p>
                      <a:pPr algn="ctr"/>
                      <a:r>
                        <a:rPr lang="en-US" dirty="0">
                          <a:solidFill>
                            <a:schemeClr val="accent3">
                              <a:lumMod val="75000"/>
                            </a:schemeClr>
                          </a:solidFill>
                        </a:rPr>
                        <a:t>107</a:t>
                      </a:r>
                    </a:p>
                  </a:txBody>
                  <a:tcPr/>
                </a:tc>
                <a:tc>
                  <a:txBody>
                    <a:bodyPr/>
                    <a:lstStyle/>
                    <a:p>
                      <a:pPr algn="ctr"/>
                      <a:r>
                        <a:rPr lang="en-US" dirty="0">
                          <a:solidFill>
                            <a:schemeClr val="accent3">
                              <a:lumMod val="75000"/>
                            </a:schemeClr>
                          </a:solidFill>
                        </a:rPr>
                        <a:t>25%</a:t>
                      </a:r>
                    </a:p>
                  </a:txBody>
                  <a:tcPr/>
                </a:tc>
                <a:tc>
                  <a:txBody>
                    <a:bodyPr/>
                    <a:lstStyle/>
                    <a:p>
                      <a:pPr algn="ctr"/>
                      <a:r>
                        <a:rPr lang="en-US" b="1" dirty="0">
                          <a:solidFill>
                            <a:schemeClr val="tx1"/>
                          </a:solidFill>
                        </a:rPr>
                        <a:t>$2,336</a:t>
                      </a:r>
                    </a:p>
                  </a:txBody>
                  <a:tcPr/>
                </a:tc>
                <a:tc>
                  <a:txBody>
                    <a:bodyPr/>
                    <a:lstStyle/>
                    <a:p>
                      <a:pPr algn="ctr"/>
                      <a:r>
                        <a:rPr lang="en-US" dirty="0">
                          <a:solidFill>
                            <a:schemeClr val="accent3">
                              <a:lumMod val="75000"/>
                            </a:schemeClr>
                          </a:solidFill>
                        </a:rPr>
                        <a:t>$250,000</a:t>
                      </a:r>
                    </a:p>
                  </a:txBody>
                  <a:tcPr/>
                </a:tc>
                <a:extLst>
                  <a:ext uri="{0D108BD9-81ED-4DB2-BD59-A6C34878D82A}">
                    <a16:rowId xmlns:a16="http://schemas.microsoft.com/office/drawing/2014/main" val="3151802140"/>
                  </a:ext>
                </a:extLst>
              </a:tr>
              <a:tr h="370840">
                <a:tc>
                  <a:txBody>
                    <a:bodyPr/>
                    <a:lstStyle/>
                    <a:p>
                      <a:r>
                        <a:rPr lang="en-US" b="1" dirty="0">
                          <a:solidFill>
                            <a:schemeClr val="accent2"/>
                          </a:solidFill>
                        </a:rPr>
                        <a:t>Employees</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125</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40%</a:t>
                      </a:r>
                    </a:p>
                  </a:txBody>
                  <a:tcPr>
                    <a:lnB w="12700" cap="flat" cmpd="sng" algn="ctr">
                      <a:solidFill>
                        <a:schemeClr val="accent3"/>
                      </a:solidFill>
                      <a:prstDash val="solid"/>
                      <a:round/>
                      <a:headEnd type="none" w="med" len="med"/>
                      <a:tailEnd type="none" w="med" len="med"/>
                    </a:lnB>
                  </a:tcPr>
                </a:tc>
                <a:tc>
                  <a:txBody>
                    <a:bodyPr/>
                    <a:lstStyle/>
                    <a:p>
                      <a:pPr algn="ctr"/>
                      <a:r>
                        <a:rPr lang="en-US" b="1" dirty="0">
                          <a:solidFill>
                            <a:schemeClr val="tx1"/>
                          </a:solidFill>
                        </a:rPr>
                        <a:t>$3,200</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$400,000</a:t>
                      </a: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848836244"/>
                  </a:ext>
                </a:extLst>
              </a:tr>
              <a:tr h="370840">
                <a:tc>
                  <a:txBody>
                    <a:bodyPr/>
                    <a:lstStyle/>
                    <a:p>
                      <a:endParaRPr lang="en-US" b="1" dirty="0">
                        <a:solidFill>
                          <a:schemeClr val="tx1"/>
                        </a:solidFill>
                      </a:endParaRPr>
                    </a:p>
                  </a:txBody>
                  <a:tcPr>
                    <a:lnL w="6350" cap="flat" cmpd="sng" algn="ctr">
                      <a:noFill/>
                      <a:prstDash val="solid"/>
                      <a:miter lim="800000"/>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dirty="0">
                        <a:solidFill>
                          <a:schemeClr val="accent3">
                            <a:lumMod val="75000"/>
                          </a:schemeClr>
                        </a:solidFill>
                      </a:endParaRPr>
                    </a:p>
                  </a:txBody>
                  <a:tcPr>
                    <a:lnL>
                      <a:noFill/>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dirty="0">
                        <a:solidFill>
                          <a:schemeClr val="accent3">
                            <a:lumMod val="75000"/>
                          </a:schemeClr>
                        </a:solidFill>
                      </a:endParaRPr>
                    </a:p>
                  </a:txBody>
                  <a:tcPr>
                    <a:lnL>
                      <a:noFill/>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b="1" dirty="0">
                          <a:solidFill>
                            <a:schemeClr val="bg1"/>
                          </a:solidFill>
                        </a:rPr>
                        <a:t>Total.</a:t>
                      </a:r>
                    </a:p>
                  </a:txBody>
                  <a:tcPr>
                    <a:lnL>
                      <a:noFill/>
                    </a:lnL>
                    <a:lnT w="12700" cap="flat" cmpd="sng" algn="ctr">
                      <a:solidFill>
                        <a:schemeClr val="accent3"/>
                      </a:solidFill>
                      <a:prstDash val="solid"/>
                      <a:round/>
                      <a:headEnd type="none" w="med" len="med"/>
                      <a:tailEnd type="none" w="med" len="med"/>
                    </a:lnT>
                    <a:solidFill>
                      <a:schemeClr val="accent4"/>
                    </a:solidFill>
                  </a:tcPr>
                </a:tc>
                <a:tc>
                  <a:txBody>
                    <a:bodyPr/>
                    <a:lstStyle/>
                    <a:p>
                      <a:pPr algn="ctr"/>
                      <a:r>
                        <a:rPr lang="en-US" b="1" dirty="0">
                          <a:solidFill>
                            <a:schemeClr val="accent4"/>
                          </a:solidFill>
                        </a:rPr>
                        <a:t>$1,000,000</a:t>
                      </a: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938807917"/>
                  </a:ext>
                </a:extLst>
              </a:tr>
            </a:tbl>
          </a:graphicData>
        </a:graphic>
      </p:graphicFrame>
    </p:spTree>
    <p:extLst>
      <p:ext uri="{BB962C8B-B14F-4D97-AF65-F5344CB8AC3E}">
        <p14:creationId xmlns:p14="http://schemas.microsoft.com/office/powerpoint/2010/main" val="52359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DFD95-355B-424E-9C15-D5509217C6DE}"/>
              </a:ext>
            </a:extLst>
          </p:cNvPr>
          <p:cNvSpPr>
            <a:spLocks noGrp="1"/>
          </p:cNvSpPr>
          <p:nvPr>
            <p:ph type="title"/>
          </p:nvPr>
        </p:nvSpPr>
        <p:spPr/>
        <p:txBody>
          <a:bodyPr/>
          <a:lstStyle/>
          <a:p>
            <a:r>
              <a:rPr lang="en-US" dirty="0"/>
              <a:t>Same Math, Just Completely Different</a:t>
            </a:r>
          </a:p>
        </p:txBody>
      </p:sp>
      <p:sp>
        <p:nvSpPr>
          <p:cNvPr id="4" name="Footer Placeholder 3">
            <a:extLst>
              <a:ext uri="{FF2B5EF4-FFF2-40B4-BE49-F238E27FC236}">
                <a16:creationId xmlns:a16="http://schemas.microsoft.com/office/drawing/2014/main" id="{072035F6-56B1-486B-A9D0-159E90ECD724}"/>
              </a:ext>
            </a:extLst>
          </p:cNvPr>
          <p:cNvSpPr>
            <a:spLocks noGrp="1"/>
          </p:cNvSpPr>
          <p:nvPr>
            <p:ph type="ftr" sz="quarter" idx="11"/>
          </p:nvPr>
        </p:nvSpPr>
        <p:spPr/>
        <p:txBody>
          <a:bodyPr/>
          <a:lstStyle/>
          <a:p>
            <a:r>
              <a:rPr lang="en-US" noProof="0" dirty="0"/>
              <a:t>© 2018 Moviri – CONFIDENTIAL – All Rights Reserved</a:t>
            </a:r>
          </a:p>
        </p:txBody>
      </p:sp>
      <p:sp>
        <p:nvSpPr>
          <p:cNvPr id="5" name="Rectangle: Rounded Corners 4">
            <a:extLst>
              <a:ext uri="{FF2B5EF4-FFF2-40B4-BE49-F238E27FC236}">
                <a16:creationId xmlns:a16="http://schemas.microsoft.com/office/drawing/2014/main" id="{C20F8545-A146-4DC8-BC6A-2E80B1698656}"/>
              </a:ext>
            </a:extLst>
          </p:cNvPr>
          <p:cNvSpPr/>
          <p:nvPr/>
        </p:nvSpPr>
        <p:spPr bwMode="auto">
          <a:xfrm>
            <a:off x="615772" y="1700212"/>
            <a:ext cx="3048000" cy="1042987"/>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a:p>
            <a:pPr algn="ctr" eaLnBrk="0" hangingPunct="0">
              <a:buClr>
                <a:schemeClr val="tx1"/>
              </a:buClr>
              <a:buFont typeface="Wingdings" pitchFamily="2" charset="2"/>
              <a:buNone/>
            </a:pPr>
            <a:r>
              <a:rPr lang="en-US" sz="2000" dirty="0">
                <a:latin typeface="+mj-lt"/>
              </a:rPr>
              <a:t>IT budget</a:t>
            </a:r>
          </a:p>
        </p:txBody>
      </p:sp>
      <p:sp>
        <p:nvSpPr>
          <p:cNvPr id="6" name="Rectangle: Rounded Corners 5">
            <a:extLst>
              <a:ext uri="{FF2B5EF4-FFF2-40B4-BE49-F238E27FC236}">
                <a16:creationId xmlns:a16="http://schemas.microsoft.com/office/drawing/2014/main" id="{87E56395-789E-44C1-A320-17ED574A6ECC}"/>
              </a:ext>
            </a:extLst>
          </p:cNvPr>
          <p:cNvSpPr/>
          <p:nvPr/>
        </p:nvSpPr>
        <p:spPr bwMode="auto">
          <a:xfrm>
            <a:off x="4463872" y="1700213"/>
            <a:ext cx="3048000" cy="1042986"/>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a:p>
            <a:pPr algn="ctr" eaLnBrk="0" hangingPunct="0">
              <a:buClr>
                <a:schemeClr val="tx1"/>
              </a:buClr>
            </a:pPr>
            <a:r>
              <a:rPr lang="en-US" sz="2000" dirty="0">
                <a:latin typeface="+mj-lt"/>
              </a:rPr>
              <a:t>Multiple Items</a:t>
            </a:r>
          </a:p>
        </p:txBody>
      </p:sp>
      <p:sp>
        <p:nvSpPr>
          <p:cNvPr id="7" name="Rectangle: Rounded Corners 6">
            <a:extLst>
              <a:ext uri="{FF2B5EF4-FFF2-40B4-BE49-F238E27FC236}">
                <a16:creationId xmlns:a16="http://schemas.microsoft.com/office/drawing/2014/main" id="{5DB09B61-D8F3-42BE-AF84-A4D56F24CE71}"/>
              </a:ext>
            </a:extLst>
          </p:cNvPr>
          <p:cNvSpPr/>
          <p:nvPr/>
        </p:nvSpPr>
        <p:spPr bwMode="auto">
          <a:xfrm>
            <a:off x="8311972" y="1669733"/>
            <a:ext cx="3048000" cy="1073466"/>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a:p>
            <a:pPr algn="ctr" eaLnBrk="0" hangingPunct="0">
              <a:buClr>
                <a:schemeClr val="tx1"/>
              </a:buClr>
            </a:pPr>
            <a:r>
              <a:rPr lang="en-US" sz="2000" dirty="0">
                <a:latin typeface="+mj-lt"/>
              </a:rPr>
              <a:t>?</a:t>
            </a:r>
          </a:p>
        </p:txBody>
      </p:sp>
      <p:graphicFrame>
        <p:nvGraphicFramePr>
          <p:cNvPr id="9" name="Table 8">
            <a:extLst>
              <a:ext uri="{FF2B5EF4-FFF2-40B4-BE49-F238E27FC236}">
                <a16:creationId xmlns:a16="http://schemas.microsoft.com/office/drawing/2014/main" id="{747677E2-FA24-4ECB-B15F-A15A2237804A}"/>
              </a:ext>
            </a:extLst>
          </p:cNvPr>
          <p:cNvGraphicFramePr>
            <a:graphicFrameLocks noGrp="1"/>
          </p:cNvGraphicFramePr>
          <p:nvPr>
            <p:extLst>
              <p:ext uri="{D42A27DB-BD31-4B8C-83A1-F6EECF244321}">
                <p14:modId xmlns:p14="http://schemas.microsoft.com/office/powerpoint/2010/main" val="402381547"/>
              </p:ext>
            </p:extLst>
          </p:nvPr>
        </p:nvGraphicFramePr>
        <p:xfrm>
          <a:off x="630426" y="3130523"/>
          <a:ext cx="10729549" cy="2225040"/>
        </p:xfrm>
        <a:graphic>
          <a:graphicData uri="http://schemas.openxmlformats.org/drawingml/2006/table">
            <a:tbl>
              <a:tblPr firstRow="1" bandRow="1">
                <a:tableStyleId>{F2DE63D5-997A-4646-A377-4702673A728D}</a:tableStyleId>
              </a:tblPr>
              <a:tblGrid>
                <a:gridCol w="1812139">
                  <a:extLst>
                    <a:ext uri="{9D8B030D-6E8A-4147-A177-3AD203B41FA5}">
                      <a16:colId xmlns:a16="http://schemas.microsoft.com/office/drawing/2014/main" val="2003682122"/>
                    </a:ext>
                  </a:extLst>
                </a:gridCol>
                <a:gridCol w="2479680">
                  <a:extLst>
                    <a:ext uri="{9D8B030D-6E8A-4147-A177-3AD203B41FA5}">
                      <a16:colId xmlns:a16="http://schemas.microsoft.com/office/drawing/2014/main" val="3701622589"/>
                    </a:ext>
                  </a:extLst>
                </a:gridCol>
                <a:gridCol w="1859555">
                  <a:extLst>
                    <a:ext uri="{9D8B030D-6E8A-4147-A177-3AD203B41FA5}">
                      <a16:colId xmlns:a16="http://schemas.microsoft.com/office/drawing/2014/main" val="162514100"/>
                    </a:ext>
                  </a:extLst>
                </a:gridCol>
                <a:gridCol w="2432265">
                  <a:extLst>
                    <a:ext uri="{9D8B030D-6E8A-4147-A177-3AD203B41FA5}">
                      <a16:colId xmlns:a16="http://schemas.microsoft.com/office/drawing/2014/main" val="1056058898"/>
                    </a:ext>
                  </a:extLst>
                </a:gridCol>
                <a:gridCol w="2145910">
                  <a:extLst>
                    <a:ext uri="{9D8B030D-6E8A-4147-A177-3AD203B41FA5}">
                      <a16:colId xmlns:a16="http://schemas.microsoft.com/office/drawing/2014/main" val="3677390818"/>
                    </a:ext>
                  </a:extLst>
                </a:gridCol>
              </a:tblGrid>
              <a:tr h="370840">
                <a:tc>
                  <a:txBody>
                    <a:bodyPr/>
                    <a:lstStyle/>
                    <a:p>
                      <a:r>
                        <a:rPr lang="en-US" dirty="0"/>
                        <a:t>Line Items</a:t>
                      </a:r>
                    </a:p>
                  </a:txBody>
                  <a:tcPr>
                    <a:solidFill>
                      <a:schemeClr val="accent2"/>
                    </a:solidFill>
                  </a:tcPr>
                </a:tc>
                <a:tc>
                  <a:txBody>
                    <a:bodyPr/>
                    <a:lstStyle/>
                    <a:p>
                      <a:pPr algn="ctr"/>
                      <a:r>
                        <a:rPr lang="en-US" dirty="0"/>
                        <a:t>Inventory Count</a:t>
                      </a:r>
                    </a:p>
                  </a:txBody>
                  <a:tcPr/>
                </a:tc>
                <a:tc>
                  <a:txBody>
                    <a:bodyPr/>
                    <a:lstStyle/>
                    <a:p>
                      <a:pPr algn="ctr"/>
                      <a:r>
                        <a:rPr lang="en-US" dirty="0"/>
                        <a:t>Target %</a:t>
                      </a:r>
                    </a:p>
                  </a:txBody>
                  <a:tcPr/>
                </a:tc>
                <a:tc>
                  <a:txBody>
                    <a:bodyPr/>
                    <a:lstStyle/>
                    <a:p>
                      <a:pPr algn="ctr"/>
                      <a:r>
                        <a:rPr lang="en-US" dirty="0"/>
                        <a:t>Line Item Price/</a:t>
                      </a:r>
                      <a:r>
                        <a:rPr lang="en-US" dirty="0" err="1"/>
                        <a:t>yr</a:t>
                      </a:r>
                      <a:endParaRPr lang="en-US" dirty="0"/>
                    </a:p>
                  </a:txBody>
                  <a:tcPr>
                    <a:solidFill>
                      <a:schemeClr val="tx1"/>
                    </a:solidFill>
                  </a:tcPr>
                </a:tc>
                <a:tc>
                  <a:txBody>
                    <a:bodyPr/>
                    <a:lstStyle/>
                    <a:p>
                      <a:pPr algn="ctr"/>
                      <a:r>
                        <a:rPr lang="en-US" dirty="0"/>
                        <a:t>Extended Cost</a:t>
                      </a:r>
                    </a:p>
                  </a:txBody>
                  <a:tcPr/>
                </a:tc>
                <a:extLst>
                  <a:ext uri="{0D108BD9-81ED-4DB2-BD59-A6C34878D82A}">
                    <a16:rowId xmlns:a16="http://schemas.microsoft.com/office/drawing/2014/main" val="2276965286"/>
                  </a:ext>
                </a:extLst>
              </a:tr>
              <a:tr h="370840">
                <a:tc>
                  <a:txBody>
                    <a:bodyPr/>
                    <a:lstStyle/>
                    <a:p>
                      <a:r>
                        <a:rPr lang="en-US" b="1" dirty="0">
                          <a:solidFill>
                            <a:schemeClr val="accent2"/>
                          </a:solidFill>
                        </a:rPr>
                        <a:t>Desk</a:t>
                      </a:r>
                    </a:p>
                  </a:txBody>
                  <a:tcPr/>
                </a:tc>
                <a:tc>
                  <a:txBody>
                    <a:bodyPr/>
                    <a:lstStyle/>
                    <a:p>
                      <a:pPr algn="ctr"/>
                      <a:r>
                        <a:rPr lang="en-US" dirty="0">
                          <a:solidFill>
                            <a:schemeClr val="accent3">
                              <a:lumMod val="75000"/>
                            </a:schemeClr>
                          </a:solidFill>
                        </a:rPr>
                        <a:t>143</a:t>
                      </a:r>
                    </a:p>
                  </a:txBody>
                  <a:tcPr/>
                </a:tc>
                <a:tc>
                  <a:txBody>
                    <a:bodyPr/>
                    <a:lstStyle/>
                    <a:p>
                      <a:pPr algn="ctr"/>
                      <a:r>
                        <a:rPr lang="en-US" dirty="0">
                          <a:solidFill>
                            <a:schemeClr val="accent3">
                              <a:lumMod val="75000"/>
                            </a:schemeClr>
                          </a:solidFill>
                        </a:rPr>
                        <a:t>20%</a:t>
                      </a:r>
                    </a:p>
                  </a:txBody>
                  <a:tcPr/>
                </a:tc>
                <a:tc>
                  <a:txBody>
                    <a:bodyPr/>
                    <a:lstStyle/>
                    <a:p>
                      <a:pPr algn="ctr"/>
                      <a:r>
                        <a:rPr lang="en-US" b="1" dirty="0">
                          <a:solidFill>
                            <a:schemeClr val="tx1"/>
                          </a:solidFill>
                        </a:rPr>
                        <a:t>$139,900</a:t>
                      </a:r>
                    </a:p>
                  </a:txBody>
                  <a:tcPr/>
                </a:tc>
                <a:tc>
                  <a:txBody>
                    <a:bodyPr/>
                    <a:lstStyle/>
                    <a:p>
                      <a:pPr algn="ctr"/>
                      <a:r>
                        <a:rPr lang="en-US" dirty="0">
                          <a:solidFill>
                            <a:schemeClr val="accent3">
                              <a:lumMod val="75000"/>
                            </a:schemeClr>
                          </a:solidFill>
                        </a:rPr>
                        <a:t>$20,000,000</a:t>
                      </a:r>
                    </a:p>
                  </a:txBody>
                  <a:tcPr/>
                </a:tc>
                <a:extLst>
                  <a:ext uri="{0D108BD9-81ED-4DB2-BD59-A6C34878D82A}">
                    <a16:rowId xmlns:a16="http://schemas.microsoft.com/office/drawing/2014/main" val="3137513667"/>
                  </a:ext>
                </a:extLst>
              </a:tr>
              <a:tr h="370840">
                <a:tc>
                  <a:txBody>
                    <a:bodyPr/>
                    <a:lstStyle/>
                    <a:p>
                      <a:r>
                        <a:rPr lang="en-US" b="1" dirty="0">
                          <a:solidFill>
                            <a:schemeClr val="accent2"/>
                          </a:solidFill>
                        </a:rPr>
                        <a:t>Phone</a:t>
                      </a:r>
                    </a:p>
                  </a:txBody>
                  <a:tcPr/>
                </a:tc>
                <a:tc>
                  <a:txBody>
                    <a:bodyPr/>
                    <a:lstStyle/>
                    <a:p>
                      <a:pPr algn="ctr"/>
                      <a:r>
                        <a:rPr lang="en-US" dirty="0">
                          <a:solidFill>
                            <a:schemeClr val="accent3">
                              <a:lumMod val="75000"/>
                            </a:schemeClr>
                          </a:solidFill>
                        </a:rPr>
                        <a:t>143</a:t>
                      </a:r>
                    </a:p>
                  </a:txBody>
                  <a:tcPr/>
                </a:tc>
                <a:tc>
                  <a:txBody>
                    <a:bodyPr/>
                    <a:lstStyle/>
                    <a:p>
                      <a:pPr algn="ctr"/>
                      <a:r>
                        <a:rPr lang="en-US" dirty="0">
                          <a:solidFill>
                            <a:schemeClr val="accent3">
                              <a:lumMod val="75000"/>
                            </a:schemeClr>
                          </a:solidFill>
                        </a:rPr>
                        <a:t>15%</a:t>
                      </a:r>
                    </a:p>
                  </a:txBody>
                  <a:tcPr/>
                </a:tc>
                <a:tc>
                  <a:txBody>
                    <a:bodyPr/>
                    <a:lstStyle/>
                    <a:p>
                      <a:pPr algn="ctr"/>
                      <a:r>
                        <a:rPr lang="en-US" b="1" dirty="0">
                          <a:solidFill>
                            <a:schemeClr val="tx1"/>
                          </a:solidFill>
                        </a:rPr>
                        <a:t>$104,900</a:t>
                      </a:r>
                    </a:p>
                  </a:txBody>
                  <a:tcPr/>
                </a:tc>
                <a:tc>
                  <a:txBody>
                    <a:bodyPr/>
                    <a:lstStyle/>
                    <a:p>
                      <a:pPr algn="ctr"/>
                      <a:r>
                        <a:rPr lang="en-US" dirty="0">
                          <a:solidFill>
                            <a:schemeClr val="accent3">
                              <a:lumMod val="75000"/>
                            </a:schemeClr>
                          </a:solidFill>
                        </a:rPr>
                        <a:t>$15,000,000</a:t>
                      </a:r>
                    </a:p>
                  </a:txBody>
                  <a:tcPr/>
                </a:tc>
                <a:extLst>
                  <a:ext uri="{0D108BD9-81ED-4DB2-BD59-A6C34878D82A}">
                    <a16:rowId xmlns:a16="http://schemas.microsoft.com/office/drawing/2014/main" val="3256971502"/>
                  </a:ext>
                </a:extLst>
              </a:tr>
              <a:tr h="370840">
                <a:tc>
                  <a:txBody>
                    <a:bodyPr/>
                    <a:lstStyle/>
                    <a:p>
                      <a:r>
                        <a:rPr lang="en-US" b="1" dirty="0">
                          <a:solidFill>
                            <a:schemeClr val="accent2"/>
                          </a:solidFill>
                        </a:rPr>
                        <a:t>Laptop</a:t>
                      </a:r>
                    </a:p>
                  </a:txBody>
                  <a:tcPr/>
                </a:tc>
                <a:tc>
                  <a:txBody>
                    <a:bodyPr/>
                    <a:lstStyle/>
                    <a:p>
                      <a:pPr algn="ctr"/>
                      <a:r>
                        <a:rPr lang="en-US" dirty="0">
                          <a:solidFill>
                            <a:schemeClr val="accent3">
                              <a:lumMod val="75000"/>
                            </a:schemeClr>
                          </a:solidFill>
                        </a:rPr>
                        <a:t>107</a:t>
                      </a:r>
                    </a:p>
                  </a:txBody>
                  <a:tcPr/>
                </a:tc>
                <a:tc>
                  <a:txBody>
                    <a:bodyPr/>
                    <a:lstStyle/>
                    <a:p>
                      <a:pPr algn="ctr"/>
                      <a:r>
                        <a:rPr lang="en-US" dirty="0">
                          <a:solidFill>
                            <a:schemeClr val="accent3">
                              <a:lumMod val="75000"/>
                            </a:schemeClr>
                          </a:solidFill>
                        </a:rPr>
                        <a:t>25%</a:t>
                      </a:r>
                    </a:p>
                  </a:txBody>
                  <a:tcPr/>
                </a:tc>
                <a:tc>
                  <a:txBody>
                    <a:bodyPr/>
                    <a:lstStyle/>
                    <a:p>
                      <a:pPr algn="ctr"/>
                      <a:r>
                        <a:rPr lang="en-US" b="1" dirty="0">
                          <a:solidFill>
                            <a:schemeClr val="tx1"/>
                          </a:solidFill>
                        </a:rPr>
                        <a:t>$233,600</a:t>
                      </a:r>
                    </a:p>
                  </a:txBody>
                  <a:tcPr/>
                </a:tc>
                <a:tc>
                  <a:txBody>
                    <a:bodyPr/>
                    <a:lstStyle/>
                    <a:p>
                      <a:pPr algn="ctr"/>
                      <a:r>
                        <a:rPr lang="en-US" dirty="0">
                          <a:solidFill>
                            <a:schemeClr val="accent3">
                              <a:lumMod val="75000"/>
                            </a:schemeClr>
                          </a:solidFill>
                        </a:rPr>
                        <a:t>$25,000,000</a:t>
                      </a:r>
                    </a:p>
                  </a:txBody>
                  <a:tcPr/>
                </a:tc>
                <a:extLst>
                  <a:ext uri="{0D108BD9-81ED-4DB2-BD59-A6C34878D82A}">
                    <a16:rowId xmlns:a16="http://schemas.microsoft.com/office/drawing/2014/main" val="3151802140"/>
                  </a:ext>
                </a:extLst>
              </a:tr>
              <a:tr h="370840">
                <a:tc>
                  <a:txBody>
                    <a:bodyPr/>
                    <a:lstStyle/>
                    <a:p>
                      <a:r>
                        <a:rPr lang="en-US" b="1" dirty="0">
                          <a:solidFill>
                            <a:schemeClr val="accent2"/>
                          </a:solidFill>
                        </a:rPr>
                        <a:t>Employees</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125</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40%</a:t>
                      </a:r>
                    </a:p>
                  </a:txBody>
                  <a:tcPr>
                    <a:lnB w="12700" cap="flat" cmpd="sng" algn="ctr">
                      <a:solidFill>
                        <a:schemeClr val="accent3"/>
                      </a:solidFill>
                      <a:prstDash val="solid"/>
                      <a:round/>
                      <a:headEnd type="none" w="med" len="med"/>
                      <a:tailEnd type="none" w="med" len="med"/>
                    </a:lnB>
                  </a:tcPr>
                </a:tc>
                <a:tc>
                  <a:txBody>
                    <a:bodyPr/>
                    <a:lstStyle/>
                    <a:p>
                      <a:pPr algn="ctr"/>
                      <a:r>
                        <a:rPr lang="en-US" b="1" dirty="0">
                          <a:solidFill>
                            <a:schemeClr val="tx1"/>
                          </a:solidFill>
                        </a:rPr>
                        <a:t>$320,000</a:t>
                      </a: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$40,000,000</a:t>
                      </a: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848836244"/>
                  </a:ext>
                </a:extLst>
              </a:tr>
              <a:tr h="370840">
                <a:tc>
                  <a:txBody>
                    <a:bodyPr/>
                    <a:lstStyle/>
                    <a:p>
                      <a:endParaRPr lang="en-US" b="1" dirty="0">
                        <a:solidFill>
                          <a:schemeClr val="tx1"/>
                        </a:solidFill>
                      </a:endParaRPr>
                    </a:p>
                  </a:txBody>
                  <a:tcPr>
                    <a:lnL w="6350" cap="flat" cmpd="sng" algn="ctr">
                      <a:noFill/>
                      <a:prstDash val="solid"/>
                      <a:miter lim="800000"/>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dirty="0">
                        <a:solidFill>
                          <a:schemeClr val="accent3">
                            <a:lumMod val="75000"/>
                          </a:schemeClr>
                        </a:solidFill>
                      </a:endParaRPr>
                    </a:p>
                  </a:txBody>
                  <a:tcPr>
                    <a:lnL>
                      <a:noFill/>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dirty="0">
                        <a:solidFill>
                          <a:schemeClr val="accent3">
                            <a:lumMod val="75000"/>
                          </a:schemeClr>
                        </a:solidFill>
                      </a:endParaRPr>
                    </a:p>
                  </a:txBody>
                  <a:tcPr>
                    <a:lnL>
                      <a:noFill/>
                    </a:lnL>
                    <a:lnR>
                      <a:noFill/>
                    </a:lnR>
                    <a:lnT w="12700" cap="flat" cmpd="sng" algn="ctr">
                      <a:solidFill>
                        <a:schemeClr val="accent3"/>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b="1" dirty="0">
                          <a:solidFill>
                            <a:schemeClr val="bg1"/>
                          </a:solidFill>
                        </a:rPr>
                        <a:t>Total.</a:t>
                      </a:r>
                    </a:p>
                  </a:txBody>
                  <a:tcPr>
                    <a:lnL>
                      <a:noFill/>
                    </a:lnL>
                    <a:lnT w="12700" cap="flat" cmpd="sng" algn="ctr">
                      <a:solidFill>
                        <a:schemeClr val="accent3"/>
                      </a:solidFill>
                      <a:prstDash val="solid"/>
                      <a:round/>
                      <a:headEnd type="none" w="med" len="med"/>
                      <a:tailEnd type="none" w="med" len="med"/>
                    </a:lnT>
                    <a:solidFill>
                      <a:schemeClr val="accent4"/>
                    </a:solidFill>
                  </a:tcPr>
                </a:tc>
                <a:tc>
                  <a:txBody>
                    <a:bodyPr/>
                    <a:lstStyle/>
                    <a:p>
                      <a:pPr algn="ctr"/>
                      <a:r>
                        <a:rPr lang="en-US" b="1" dirty="0">
                          <a:solidFill>
                            <a:schemeClr val="accent4"/>
                          </a:solidFill>
                        </a:rPr>
                        <a:t>$100,000,000</a:t>
                      </a: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938807917"/>
                  </a:ext>
                </a:extLst>
              </a:tr>
            </a:tbl>
          </a:graphicData>
        </a:graphic>
      </p:graphicFrame>
    </p:spTree>
    <p:extLst>
      <p:ext uri="{BB962C8B-B14F-4D97-AF65-F5344CB8AC3E}">
        <p14:creationId xmlns:p14="http://schemas.microsoft.com/office/powerpoint/2010/main" val="16465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a:xfrm>
            <a:off x="1761331" y="2277045"/>
            <a:ext cx="8669338" cy="1163987"/>
          </a:xfrm>
        </p:spPr>
        <p:txBody>
          <a:bodyPr>
            <a:normAutofit/>
          </a:bodyPr>
          <a:lstStyle/>
          <a:p>
            <a:r>
              <a:rPr lang="en-US" dirty="0"/>
              <a:t>Confusion comes from a Misunderstanding</a:t>
            </a:r>
          </a:p>
        </p:txBody>
      </p:sp>
    </p:spTree>
    <p:extLst>
      <p:ext uri="{BB962C8B-B14F-4D97-AF65-F5344CB8AC3E}">
        <p14:creationId xmlns:p14="http://schemas.microsoft.com/office/powerpoint/2010/main" val="277236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holding his chin facing laptop computer">
            <a:extLst>
              <a:ext uri="{FF2B5EF4-FFF2-40B4-BE49-F238E27FC236}">
                <a16:creationId xmlns:a16="http://schemas.microsoft.com/office/drawing/2014/main" id="{CAAEE1F6-55A7-4DE6-87FC-EF8BF1CF1F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2449" t="937" b="14731"/>
          <a:stretch/>
        </p:blipFill>
        <p:spPr bwMode="auto">
          <a:xfrm>
            <a:off x="0" y="1688603"/>
            <a:ext cx="5791200" cy="42005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p:txBody>
          <a:bodyPr/>
          <a:lstStyle/>
          <a:p>
            <a:pPr algn="ctr"/>
            <a:endParaRPr lang="en-US" altLang="en-US" dirty="0"/>
          </a:p>
          <a:p>
            <a:pPr algn="ctr"/>
            <a:r>
              <a:rPr lang="en-US" altLang="en-US" b="1" dirty="0">
                <a:solidFill>
                  <a:schemeClr val="accent2"/>
                </a:solidFill>
              </a:rPr>
              <a:t>“So you are telling me that any employee </a:t>
            </a:r>
            <a:r>
              <a:rPr lang="en-US" altLang="en-US" sz="3200" b="1" dirty="0">
                <a:solidFill>
                  <a:schemeClr val="accent2"/>
                </a:solidFill>
              </a:rPr>
              <a:t>costs</a:t>
            </a:r>
            <a:r>
              <a:rPr lang="en-US" altLang="en-US" b="1" dirty="0">
                <a:solidFill>
                  <a:schemeClr val="accent2"/>
                </a:solidFill>
              </a:rPr>
              <a:t> $320,000? No way!”</a:t>
            </a:r>
          </a:p>
          <a:p>
            <a:pPr algn="ctr"/>
            <a:endParaRPr lang="en-US" altLang="en-US" sz="1800" dirty="0"/>
          </a:p>
          <a:p>
            <a:pPr algn="ctr"/>
            <a:r>
              <a:rPr lang="en-US" altLang="en-US" sz="2000" dirty="0"/>
              <a:t>The short answer is – “YES, that is the charge for each employee”</a:t>
            </a:r>
          </a:p>
          <a:p>
            <a:endParaRPr lang="en-US" altLang="en-US" sz="2000" dirty="0"/>
          </a:p>
          <a:p>
            <a:endParaRPr lang="en-US" altLang="en-US" sz="2000" dirty="0"/>
          </a:p>
          <a:p>
            <a:pPr algn="ctr"/>
            <a:r>
              <a:rPr lang="en-US" altLang="en-US" sz="2000" b="1" dirty="0">
                <a:solidFill>
                  <a:schemeClr val="accent2"/>
                </a:solidFill>
              </a:rPr>
              <a:t>The question is one of cost. The answer addresses the amount charged. </a:t>
            </a:r>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Confusion from a Misunderstanding</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302178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9CEA20-2D23-44B9-B3B0-86877FC9FCF0}"/>
              </a:ext>
            </a:extLst>
          </p:cNvPr>
          <p:cNvSpPr>
            <a:spLocks noGrp="1"/>
          </p:cNvSpPr>
          <p:nvPr>
            <p:ph type="body" sz="quarter" idx="10"/>
          </p:nvPr>
        </p:nvSpPr>
        <p:spPr>
          <a:xfrm>
            <a:off x="469021" y="1700213"/>
            <a:ext cx="11099587" cy="2338387"/>
          </a:xfrm>
        </p:spPr>
        <p:txBody>
          <a:bodyPr/>
          <a:lstStyle/>
          <a:p>
            <a:r>
              <a:rPr lang="en-US" altLang="en-US" b="1" dirty="0">
                <a:solidFill>
                  <a:schemeClr val="accent2"/>
                </a:solidFill>
              </a:rPr>
              <a:t>COGS is the direct cost attributable to the production of the goods sold in a company</a:t>
            </a:r>
            <a:endParaRPr lang="en-US" altLang="en-US" dirty="0"/>
          </a:p>
          <a:p>
            <a:endParaRPr lang="en-US" altLang="en-US" dirty="0"/>
          </a:p>
          <a:p>
            <a:r>
              <a:rPr lang="en-US" altLang="en-US" dirty="0"/>
              <a:t>Cost of goods sold (COGS) refers to the direct costs attributable to the production of the goods sold in a company. This amount includes the cost of the materials used in creating the good along with the direct labor costs used to produce the good.</a:t>
            </a:r>
          </a:p>
          <a:p>
            <a:endParaRPr lang="en-US" dirty="0"/>
          </a:p>
        </p:txBody>
      </p:sp>
      <p:sp>
        <p:nvSpPr>
          <p:cNvPr id="6" name="Title 5">
            <a:extLst>
              <a:ext uri="{FF2B5EF4-FFF2-40B4-BE49-F238E27FC236}">
                <a16:creationId xmlns:a16="http://schemas.microsoft.com/office/drawing/2014/main" id="{E40CDD13-77F1-4475-A336-535F9CAA0C8A}"/>
              </a:ext>
            </a:extLst>
          </p:cNvPr>
          <p:cNvSpPr>
            <a:spLocks noGrp="1"/>
          </p:cNvSpPr>
          <p:nvPr>
            <p:ph type="title"/>
          </p:nvPr>
        </p:nvSpPr>
        <p:spPr/>
        <p:txBody>
          <a:bodyPr/>
          <a:lstStyle/>
          <a:p>
            <a:r>
              <a:rPr lang="en-US" dirty="0"/>
              <a:t>Cost of Goods Sold</a:t>
            </a:r>
          </a:p>
        </p:txBody>
      </p:sp>
      <p:sp>
        <p:nvSpPr>
          <p:cNvPr id="5" name="Footer Placeholder 4">
            <a:extLst>
              <a:ext uri="{FF2B5EF4-FFF2-40B4-BE49-F238E27FC236}">
                <a16:creationId xmlns:a16="http://schemas.microsoft.com/office/drawing/2014/main" id="{F1D0DD30-CF6A-487A-84AF-326C09C956BA}"/>
              </a:ext>
            </a:extLst>
          </p:cNvPr>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267389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9CEA20-2D23-44B9-B3B0-86877FC9FCF0}"/>
              </a:ext>
            </a:extLst>
          </p:cNvPr>
          <p:cNvSpPr>
            <a:spLocks noGrp="1"/>
          </p:cNvSpPr>
          <p:nvPr>
            <p:ph type="body" sz="quarter" idx="10"/>
          </p:nvPr>
        </p:nvSpPr>
        <p:spPr>
          <a:xfrm>
            <a:off x="469021" y="1700213"/>
            <a:ext cx="11099587" cy="4395787"/>
          </a:xfrm>
        </p:spPr>
        <p:txBody>
          <a:bodyPr>
            <a:normAutofit lnSpcReduction="10000"/>
          </a:bodyPr>
          <a:lstStyle/>
          <a:p>
            <a:r>
              <a:rPr lang="en-US" altLang="en-US" b="1" dirty="0">
                <a:solidFill>
                  <a:schemeClr val="accent2"/>
                </a:solidFill>
              </a:rPr>
              <a:t>PRICE is the amount charged. </a:t>
            </a:r>
            <a:endParaRPr lang="en-US" altLang="en-US" dirty="0"/>
          </a:p>
          <a:p>
            <a:endParaRPr lang="en-US" altLang="en-US" dirty="0"/>
          </a:p>
          <a:p>
            <a:r>
              <a:rPr lang="en-US" altLang="en-US" b="1" dirty="0"/>
              <a:t>Price</a:t>
            </a:r>
            <a:r>
              <a:rPr lang="en-US" altLang="en-US" dirty="0"/>
              <a:t> is the amount charged and is completely independent of what the </a:t>
            </a:r>
            <a:r>
              <a:rPr lang="en-US" altLang="en-US" b="1" dirty="0"/>
              <a:t>cost</a:t>
            </a:r>
            <a:r>
              <a:rPr lang="en-US" altLang="en-US" dirty="0"/>
              <a:t> of goods and services sold are.</a:t>
            </a:r>
          </a:p>
          <a:p>
            <a:endParaRPr lang="en-US" altLang="en-US" dirty="0"/>
          </a:p>
          <a:p>
            <a:r>
              <a:rPr lang="en-US" altLang="en-US" dirty="0"/>
              <a:t>In our case we have a recovery target, which may or may not represent the IT budget.  We have an inventory of items and services that can be sold.  The </a:t>
            </a:r>
            <a:r>
              <a:rPr lang="en-US" altLang="en-US" b="1" dirty="0"/>
              <a:t>prices</a:t>
            </a:r>
            <a:r>
              <a:rPr lang="en-US" altLang="en-US" dirty="0"/>
              <a:t> is driven from simple math, and is completely independent of the cost.</a:t>
            </a:r>
          </a:p>
          <a:p>
            <a:endParaRPr lang="en-US" altLang="en-US" dirty="0"/>
          </a:p>
          <a:p>
            <a:r>
              <a:rPr lang="en-US" altLang="en-US" dirty="0"/>
              <a:t>Prices are manipulated to encourage and discourage choices (behavior), as long as the recovery target is met.</a:t>
            </a:r>
          </a:p>
          <a:p>
            <a:endParaRPr lang="en-US" dirty="0"/>
          </a:p>
        </p:txBody>
      </p:sp>
      <p:sp>
        <p:nvSpPr>
          <p:cNvPr id="6" name="Title 5">
            <a:extLst>
              <a:ext uri="{FF2B5EF4-FFF2-40B4-BE49-F238E27FC236}">
                <a16:creationId xmlns:a16="http://schemas.microsoft.com/office/drawing/2014/main" id="{E40CDD13-77F1-4475-A336-535F9CAA0C8A}"/>
              </a:ext>
            </a:extLst>
          </p:cNvPr>
          <p:cNvSpPr>
            <a:spLocks noGrp="1"/>
          </p:cNvSpPr>
          <p:nvPr>
            <p:ph type="title"/>
          </p:nvPr>
        </p:nvSpPr>
        <p:spPr/>
        <p:txBody>
          <a:bodyPr/>
          <a:lstStyle/>
          <a:p>
            <a:r>
              <a:rPr lang="en-US" dirty="0"/>
              <a:t>Price of Goods Sold</a:t>
            </a:r>
          </a:p>
        </p:txBody>
      </p:sp>
      <p:sp>
        <p:nvSpPr>
          <p:cNvPr id="5" name="Footer Placeholder 4">
            <a:extLst>
              <a:ext uri="{FF2B5EF4-FFF2-40B4-BE49-F238E27FC236}">
                <a16:creationId xmlns:a16="http://schemas.microsoft.com/office/drawing/2014/main" id="{F1D0DD30-CF6A-487A-84AF-326C09C956BA}"/>
              </a:ext>
            </a:extLst>
          </p:cNvPr>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314029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F4216B-178F-4275-82EB-770CDE6E871E}"/>
              </a:ext>
            </a:extLst>
          </p:cNvPr>
          <p:cNvSpPr>
            <a:spLocks noGrp="1"/>
          </p:cNvSpPr>
          <p:nvPr>
            <p:ph sz="half" idx="1"/>
          </p:nvPr>
        </p:nvSpPr>
        <p:spPr/>
        <p:txBody>
          <a:bodyPr/>
          <a:lstStyle/>
          <a:p>
            <a:r>
              <a:rPr lang="en-US" altLang="en-US" sz="1800" dirty="0"/>
              <a:t>The </a:t>
            </a:r>
            <a:r>
              <a:rPr lang="en-US" altLang="en-US" sz="1800" b="1" dirty="0">
                <a:solidFill>
                  <a:schemeClr val="accent2"/>
                </a:solidFill>
              </a:rPr>
              <a:t>Cost of Goods and Services Sold </a:t>
            </a:r>
            <a:r>
              <a:rPr lang="en-US" altLang="en-US" sz="1800" dirty="0"/>
              <a:t>is the cost attributable to the production of the goods sold in a company.</a:t>
            </a:r>
          </a:p>
          <a:p>
            <a:endParaRPr lang="en-US" dirty="0"/>
          </a:p>
        </p:txBody>
      </p:sp>
      <p:sp>
        <p:nvSpPr>
          <p:cNvPr id="3" name="Text Placeholder 2">
            <a:extLst>
              <a:ext uri="{FF2B5EF4-FFF2-40B4-BE49-F238E27FC236}">
                <a16:creationId xmlns:a16="http://schemas.microsoft.com/office/drawing/2014/main" id="{5B745254-A49F-471B-8283-416C32CF871E}"/>
              </a:ext>
            </a:extLst>
          </p:cNvPr>
          <p:cNvSpPr>
            <a:spLocks noGrp="1"/>
          </p:cNvSpPr>
          <p:nvPr>
            <p:ph type="body" idx="12"/>
          </p:nvPr>
        </p:nvSpPr>
        <p:spPr/>
        <p:txBody>
          <a:bodyPr/>
          <a:lstStyle/>
          <a:p>
            <a:pPr algn="ctr"/>
            <a:r>
              <a:rPr lang="en-US" dirty="0"/>
              <a:t>Cost of Goods and Services Sold</a:t>
            </a:r>
          </a:p>
        </p:txBody>
      </p:sp>
      <p:sp>
        <p:nvSpPr>
          <p:cNvPr id="4" name="Content Placeholder 3">
            <a:extLst>
              <a:ext uri="{FF2B5EF4-FFF2-40B4-BE49-F238E27FC236}">
                <a16:creationId xmlns:a16="http://schemas.microsoft.com/office/drawing/2014/main" id="{7137EE46-CFBB-4C9A-99BB-0154E3238CD9}"/>
              </a:ext>
            </a:extLst>
          </p:cNvPr>
          <p:cNvSpPr>
            <a:spLocks noGrp="1"/>
          </p:cNvSpPr>
          <p:nvPr>
            <p:ph sz="half" idx="15"/>
          </p:nvPr>
        </p:nvSpPr>
        <p:spPr/>
        <p:txBody>
          <a:bodyPr/>
          <a:lstStyle/>
          <a:p>
            <a:r>
              <a:rPr lang="en-US" altLang="en-US" sz="1800" dirty="0"/>
              <a:t>The </a:t>
            </a:r>
            <a:r>
              <a:rPr lang="en-US" altLang="en-US" sz="1800" b="1" dirty="0">
                <a:solidFill>
                  <a:schemeClr val="accent2"/>
                </a:solidFill>
              </a:rPr>
              <a:t>Price </a:t>
            </a:r>
            <a:r>
              <a:rPr lang="en-US" altLang="en-US" sz="1800" dirty="0"/>
              <a:t>is what is charged to meet a recovery target. </a:t>
            </a:r>
          </a:p>
        </p:txBody>
      </p:sp>
      <p:sp>
        <p:nvSpPr>
          <p:cNvPr id="5" name="Text Placeholder 4">
            <a:extLst>
              <a:ext uri="{FF2B5EF4-FFF2-40B4-BE49-F238E27FC236}">
                <a16:creationId xmlns:a16="http://schemas.microsoft.com/office/drawing/2014/main" id="{4787763D-7B17-4B60-A260-337D22173BD1}"/>
              </a:ext>
            </a:extLst>
          </p:cNvPr>
          <p:cNvSpPr>
            <a:spLocks noGrp="1"/>
          </p:cNvSpPr>
          <p:nvPr>
            <p:ph type="body" idx="16"/>
          </p:nvPr>
        </p:nvSpPr>
        <p:spPr/>
        <p:txBody>
          <a:bodyPr/>
          <a:lstStyle/>
          <a:p>
            <a:pPr algn="ctr"/>
            <a:r>
              <a:rPr lang="en-US" dirty="0"/>
              <a:t>Price of Goods and Services Sold</a:t>
            </a:r>
          </a:p>
        </p:txBody>
      </p:sp>
      <p:sp>
        <p:nvSpPr>
          <p:cNvPr id="6" name="Title 5">
            <a:extLst>
              <a:ext uri="{FF2B5EF4-FFF2-40B4-BE49-F238E27FC236}">
                <a16:creationId xmlns:a16="http://schemas.microsoft.com/office/drawing/2014/main" id="{267CCB45-F5FF-4FEB-BC44-37AAF6F6188A}"/>
              </a:ext>
            </a:extLst>
          </p:cNvPr>
          <p:cNvSpPr>
            <a:spLocks noGrp="1"/>
          </p:cNvSpPr>
          <p:nvPr>
            <p:ph type="title"/>
          </p:nvPr>
        </p:nvSpPr>
        <p:spPr/>
        <p:txBody>
          <a:bodyPr/>
          <a:lstStyle/>
          <a:p>
            <a:r>
              <a:rPr lang="en-US" dirty="0"/>
              <a:t>Mitigate the Misunderstanding</a:t>
            </a:r>
          </a:p>
        </p:txBody>
      </p:sp>
      <p:sp>
        <p:nvSpPr>
          <p:cNvPr id="7" name="Footer Placeholder 6">
            <a:extLst>
              <a:ext uri="{FF2B5EF4-FFF2-40B4-BE49-F238E27FC236}">
                <a16:creationId xmlns:a16="http://schemas.microsoft.com/office/drawing/2014/main" id="{2639EE50-E347-42DF-8236-5480E1D0399D}"/>
              </a:ext>
            </a:extLst>
          </p:cNvPr>
          <p:cNvSpPr>
            <a:spLocks noGrp="1"/>
          </p:cNvSpPr>
          <p:nvPr>
            <p:ph type="ftr" sz="quarter" idx="17"/>
          </p:nvPr>
        </p:nvSpPr>
        <p:spPr/>
        <p:txBody>
          <a:bodyPr/>
          <a:lstStyle/>
          <a:p>
            <a:r>
              <a:rPr lang="en-US" noProof="0"/>
              <a:t>© 2018 Moviri – CONFIDENTIAL – All Rights Reserved</a:t>
            </a:r>
            <a:endParaRPr lang="en-US" noProof="0" dirty="0"/>
          </a:p>
        </p:txBody>
      </p:sp>
      <p:sp>
        <p:nvSpPr>
          <p:cNvPr id="8" name="Rectangle: Rounded Corners 7">
            <a:extLst>
              <a:ext uri="{FF2B5EF4-FFF2-40B4-BE49-F238E27FC236}">
                <a16:creationId xmlns:a16="http://schemas.microsoft.com/office/drawing/2014/main" id="{01776523-7059-4A35-8C33-747C46D4746E}"/>
              </a:ext>
            </a:extLst>
          </p:cNvPr>
          <p:cNvSpPr/>
          <p:nvPr/>
        </p:nvSpPr>
        <p:spPr bwMode="auto">
          <a:xfrm>
            <a:off x="1057832" y="4177328"/>
            <a:ext cx="9921964" cy="1152128"/>
          </a:xfrm>
          <a:prstGeom prst="roundRect">
            <a:avLst/>
          </a:prstGeom>
          <a:pattFill prst="pct50">
            <a:fgClr>
              <a:schemeClr val="lt1"/>
            </a:fgClr>
            <a:bgClr>
              <a:schemeClr val="accent3">
                <a:lumMod val="20000"/>
                <a:lumOff val="80000"/>
              </a:schemeClr>
            </a:bgClr>
          </a:pattFill>
          <a:ln w="38100">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2000" b="1" dirty="0">
                <a:latin typeface="+mj-lt"/>
              </a:rPr>
              <a:t>When creating a Chargeback Model, you should consider the </a:t>
            </a:r>
            <a:r>
              <a:rPr lang="en-US" sz="2000" b="1" dirty="0">
                <a:solidFill>
                  <a:schemeClr val="accent2"/>
                </a:solidFill>
                <a:latin typeface="+mj-lt"/>
              </a:rPr>
              <a:t>Recovery Target </a:t>
            </a:r>
            <a:r>
              <a:rPr lang="en-US" sz="2000" b="1" dirty="0">
                <a:latin typeface="+mj-lt"/>
              </a:rPr>
              <a:t>as your goal. </a:t>
            </a:r>
          </a:p>
          <a:p>
            <a:pPr algn="ctr"/>
            <a:endParaRPr lang="en-US" sz="2000" b="1" dirty="0">
              <a:latin typeface="+mj-lt"/>
            </a:endParaRPr>
          </a:p>
          <a:p>
            <a:pPr algn="ctr"/>
            <a:r>
              <a:rPr lang="en-US" sz="2000" b="1" dirty="0">
                <a:solidFill>
                  <a:schemeClr val="accent2"/>
                </a:solidFill>
                <a:latin typeface="+mj-lt"/>
              </a:rPr>
              <a:t>Cost of Good Sold </a:t>
            </a:r>
            <a:r>
              <a:rPr lang="en-US" sz="2000" b="1" dirty="0">
                <a:latin typeface="+mj-lt"/>
              </a:rPr>
              <a:t>provides virtually zero help with a Chargeback Model</a:t>
            </a:r>
          </a:p>
        </p:txBody>
      </p:sp>
    </p:spTree>
    <p:extLst>
      <p:ext uri="{BB962C8B-B14F-4D97-AF65-F5344CB8AC3E}">
        <p14:creationId xmlns:p14="http://schemas.microsoft.com/office/powerpoint/2010/main" val="168837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05A7F4-1556-4783-8274-462780C6175C}"/>
              </a:ext>
            </a:extLst>
          </p:cNvPr>
          <p:cNvSpPr>
            <a:spLocks noGrp="1"/>
          </p:cNvSpPr>
          <p:nvPr>
            <p:ph type="subTitle" idx="1"/>
          </p:nvPr>
        </p:nvSpPr>
        <p:spPr>
          <a:xfrm>
            <a:off x="2469368" y="3429000"/>
            <a:ext cx="7253264" cy="1314450"/>
          </a:xfrm>
        </p:spPr>
        <p:txBody>
          <a:bodyPr/>
          <a:lstStyle/>
          <a:p>
            <a:r>
              <a:rPr lang="en-US" i="1" dirty="0"/>
              <a:t>a.k.a. the basis of EVERY conversation, EVER had. EVER.</a:t>
            </a:r>
          </a:p>
        </p:txBody>
      </p:sp>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Useful Consistent Lie</a:t>
            </a:r>
          </a:p>
        </p:txBody>
      </p:sp>
    </p:spTree>
    <p:extLst>
      <p:ext uri="{BB962C8B-B14F-4D97-AF65-F5344CB8AC3E}">
        <p14:creationId xmlns:p14="http://schemas.microsoft.com/office/powerpoint/2010/main" val="80670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5867400" y="1700808"/>
            <a:ext cx="5701208" cy="4471392"/>
          </a:xfrm>
        </p:spPr>
        <p:txBody>
          <a:bodyPr/>
          <a:lstStyle/>
          <a:p>
            <a:r>
              <a:rPr lang="en-US" altLang="en-US" sz="2000" dirty="0"/>
              <a:t>An </a:t>
            </a:r>
            <a:r>
              <a:rPr lang="en-US" altLang="en-US" sz="2000" b="1" dirty="0">
                <a:solidFill>
                  <a:schemeClr val="accent2"/>
                </a:solidFill>
              </a:rPr>
              <a:t>Useful Consistent Lie </a:t>
            </a:r>
            <a:r>
              <a:rPr lang="en-US" altLang="en-US" sz="2000" dirty="0"/>
              <a:t>is everything around you and how you understand it.</a:t>
            </a:r>
          </a:p>
          <a:p>
            <a:endParaRPr lang="en-US" altLang="en-US" sz="2000" dirty="0"/>
          </a:p>
          <a:p>
            <a:r>
              <a:rPr lang="en-US" altLang="en-US" sz="2000" dirty="0"/>
              <a:t>When your understanding is sufficient for a conversation, you use that understanding. The value of the useful consistent lie is that the conversation can now be conducted with a reasonable degree of mutual understanding.</a:t>
            </a:r>
          </a:p>
          <a:p>
            <a:endParaRPr lang="en-US" altLang="en-US" sz="2000" dirty="0"/>
          </a:p>
          <a:p>
            <a:endParaRPr lang="en-US" altLang="en-US" sz="2000" dirty="0"/>
          </a:p>
          <a:p>
            <a:endParaRPr lang="en-US" altLang="en-US" sz="2000" dirty="0"/>
          </a:p>
          <a:p>
            <a:pPr algn="ctr"/>
            <a:r>
              <a:rPr lang="en-US" altLang="en-US" sz="2000" b="1" dirty="0">
                <a:solidFill>
                  <a:schemeClr val="accent2"/>
                </a:solidFill>
              </a:rPr>
              <a:t>Try to answer: what time is it, right now?</a:t>
            </a:r>
          </a:p>
          <a:p>
            <a:endParaRPr lang="en-US" altLang="en-US" sz="2000" dirty="0"/>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The Value of a Useful Consistent Lie</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dirty="0"/>
              <a:t>© 2018 Moviri – CONFIDENTIAL – All Rights Reserved</a:t>
            </a:r>
          </a:p>
        </p:txBody>
      </p:sp>
      <p:pic>
        <p:nvPicPr>
          <p:cNvPr id="4098" name="Picture 2" descr="analog clock at 12 am">
            <a:extLst>
              <a:ext uri="{FF2B5EF4-FFF2-40B4-BE49-F238E27FC236}">
                <a16:creationId xmlns:a16="http://schemas.microsoft.com/office/drawing/2014/main" id="{EB153BC7-5D0F-4612-BF3D-68330FFA1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 y="1688603"/>
            <a:ext cx="5402998" cy="421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0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89899"/>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solidFill>
                <a:schemeClr val="bg1"/>
              </a:solidFill>
            </a:endParaRPr>
          </a:p>
        </p:txBody>
      </p:sp>
      <p:sp>
        <p:nvSpPr>
          <p:cNvPr id="4" name="Title 3"/>
          <p:cNvSpPr>
            <a:spLocks noGrp="1"/>
          </p:cNvSpPr>
          <p:nvPr>
            <p:ph type="title"/>
          </p:nvPr>
        </p:nvSpPr>
        <p:spPr>
          <a:xfrm>
            <a:off x="1066800" y="1861474"/>
            <a:ext cx="11125200" cy="729327"/>
          </a:xfrm>
          <a:solidFill>
            <a:schemeClr val="bg1"/>
          </a:solidFill>
        </p:spPr>
        <p:txBody>
          <a:bodyPr anchor="ctr"/>
          <a:lstStyle/>
          <a:p>
            <a:r>
              <a:rPr lang="en-US" b="1" dirty="0">
                <a:solidFill>
                  <a:schemeClr val="accent2"/>
                </a:solidFill>
              </a:rPr>
              <a:t>AGENDA</a:t>
            </a:r>
          </a:p>
        </p:txBody>
      </p:sp>
      <p:sp>
        <p:nvSpPr>
          <p:cNvPr id="2" name="Text Placeholder 1"/>
          <p:cNvSpPr>
            <a:spLocks noGrp="1"/>
          </p:cNvSpPr>
          <p:nvPr>
            <p:ph type="body" sz="quarter" idx="10"/>
          </p:nvPr>
        </p:nvSpPr>
        <p:spPr>
          <a:xfrm>
            <a:off x="1066800" y="2667001"/>
            <a:ext cx="8292008" cy="2362201"/>
          </a:xfrm>
        </p:spPr>
        <p:txBody>
          <a:bodyPr anchor="ctr">
            <a:normAutofit/>
          </a:bodyPr>
          <a:lstStyle/>
          <a:p>
            <a:pPr marL="257168" indent="-257168">
              <a:buFont typeface="Arial" panose="020B0604020202020204" pitchFamily="34" charset="0"/>
              <a:buChar char="•"/>
            </a:pPr>
            <a:r>
              <a:rPr lang="en-US" dirty="0">
                <a:solidFill>
                  <a:schemeClr val="bg1"/>
                </a:solidFill>
              </a:rPr>
              <a:t>Movìri at a Glance</a:t>
            </a:r>
          </a:p>
          <a:p>
            <a:pPr marL="257168" indent="-257168">
              <a:buFont typeface="Arial" panose="020B0604020202020204" pitchFamily="34" charset="0"/>
              <a:buChar char="•"/>
            </a:pPr>
            <a:r>
              <a:rPr lang="en-US" dirty="0">
                <a:solidFill>
                  <a:schemeClr val="bg1"/>
                </a:solidFill>
              </a:rPr>
              <a:t>What is IT Accounting and Chargeback?</a:t>
            </a:r>
          </a:p>
          <a:p>
            <a:pPr marL="257168" indent="-257168">
              <a:buFont typeface="Arial" panose="020B0604020202020204" pitchFamily="34" charset="0"/>
              <a:buChar char="•"/>
            </a:pPr>
            <a:r>
              <a:rPr lang="en-US" dirty="0">
                <a:solidFill>
                  <a:schemeClr val="bg1"/>
                </a:solidFill>
              </a:rPr>
              <a:t>Confusion comes from a Misunderstanding</a:t>
            </a:r>
          </a:p>
          <a:p>
            <a:pPr marL="257168" indent="-257168">
              <a:buFont typeface="Arial" panose="020B0604020202020204" pitchFamily="34" charset="0"/>
              <a:buChar char="•"/>
            </a:pPr>
            <a:r>
              <a:rPr lang="en-US" dirty="0">
                <a:solidFill>
                  <a:schemeClr val="bg1"/>
                </a:solidFill>
              </a:rPr>
              <a:t>Useful Consistent Lie</a:t>
            </a:r>
          </a:p>
          <a:p>
            <a:pPr marL="257168" indent="-257168">
              <a:buFont typeface="Arial" panose="020B0604020202020204" pitchFamily="34" charset="0"/>
              <a:buChar char="•"/>
            </a:pPr>
            <a:r>
              <a:rPr lang="en-US" dirty="0">
                <a:solidFill>
                  <a:schemeClr val="bg1"/>
                </a:solidFill>
              </a:rPr>
              <a:t>Conclusions</a:t>
            </a:r>
          </a:p>
        </p:txBody>
      </p:sp>
    </p:spTree>
    <p:extLst>
      <p:ext uri="{BB962C8B-B14F-4D97-AF65-F5344CB8AC3E}">
        <p14:creationId xmlns:p14="http://schemas.microsoft.com/office/powerpoint/2010/main" val="287130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DFD95-355B-424E-9C15-D5509217C6DE}"/>
              </a:ext>
            </a:extLst>
          </p:cNvPr>
          <p:cNvSpPr>
            <a:spLocks noGrp="1"/>
          </p:cNvSpPr>
          <p:nvPr>
            <p:ph type="title"/>
          </p:nvPr>
        </p:nvSpPr>
        <p:spPr/>
        <p:txBody>
          <a:bodyPr/>
          <a:lstStyle/>
          <a:p>
            <a:r>
              <a:rPr lang="en-US" dirty="0"/>
              <a:t>The Useful Consistent Lie in a Chargeback Model</a:t>
            </a:r>
          </a:p>
        </p:txBody>
      </p:sp>
      <p:sp>
        <p:nvSpPr>
          <p:cNvPr id="4" name="Footer Placeholder 3">
            <a:extLst>
              <a:ext uri="{FF2B5EF4-FFF2-40B4-BE49-F238E27FC236}">
                <a16:creationId xmlns:a16="http://schemas.microsoft.com/office/drawing/2014/main" id="{072035F6-56B1-486B-A9D0-159E90ECD724}"/>
              </a:ext>
            </a:extLst>
          </p:cNvPr>
          <p:cNvSpPr>
            <a:spLocks noGrp="1"/>
          </p:cNvSpPr>
          <p:nvPr>
            <p:ph type="ftr" sz="quarter" idx="11"/>
          </p:nvPr>
        </p:nvSpPr>
        <p:spPr/>
        <p:txBody>
          <a:bodyPr/>
          <a:lstStyle/>
          <a:p>
            <a:r>
              <a:rPr lang="en-US" noProof="0" dirty="0"/>
              <a:t>© 2018 Moviri – CONFIDENTIAL – All Rights Reserved</a:t>
            </a:r>
          </a:p>
        </p:txBody>
      </p:sp>
      <p:sp>
        <p:nvSpPr>
          <p:cNvPr id="5" name="Rectangle: Rounded Corners 4">
            <a:extLst>
              <a:ext uri="{FF2B5EF4-FFF2-40B4-BE49-F238E27FC236}">
                <a16:creationId xmlns:a16="http://schemas.microsoft.com/office/drawing/2014/main" id="{C20F8545-A146-4DC8-BC6A-2E80B1698656}"/>
              </a:ext>
            </a:extLst>
          </p:cNvPr>
          <p:cNvSpPr/>
          <p:nvPr/>
        </p:nvSpPr>
        <p:spPr bwMode="auto">
          <a:xfrm>
            <a:off x="615772" y="1700212"/>
            <a:ext cx="3048000" cy="1042987"/>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a:p>
            <a:pPr algn="ctr" eaLnBrk="0" hangingPunct="0">
              <a:buClr>
                <a:schemeClr val="tx1"/>
              </a:buClr>
              <a:buFont typeface="Wingdings" pitchFamily="2" charset="2"/>
              <a:buNone/>
            </a:pPr>
            <a:r>
              <a:rPr lang="en-US" sz="2000" dirty="0">
                <a:latin typeface="+mj-lt"/>
              </a:rPr>
              <a:t>IT budget</a:t>
            </a:r>
          </a:p>
        </p:txBody>
      </p:sp>
      <p:sp>
        <p:nvSpPr>
          <p:cNvPr id="6" name="Rectangle: Rounded Corners 5">
            <a:extLst>
              <a:ext uri="{FF2B5EF4-FFF2-40B4-BE49-F238E27FC236}">
                <a16:creationId xmlns:a16="http://schemas.microsoft.com/office/drawing/2014/main" id="{87E56395-789E-44C1-A320-17ED574A6ECC}"/>
              </a:ext>
            </a:extLst>
          </p:cNvPr>
          <p:cNvSpPr/>
          <p:nvPr/>
        </p:nvSpPr>
        <p:spPr bwMode="auto">
          <a:xfrm>
            <a:off x="4463872" y="1700213"/>
            <a:ext cx="3048000" cy="1042986"/>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a:p>
            <a:pPr algn="ctr" eaLnBrk="0" hangingPunct="0">
              <a:buClr>
                <a:schemeClr val="tx1"/>
              </a:buClr>
            </a:pPr>
            <a:r>
              <a:rPr lang="en-US" sz="2000" dirty="0">
                <a:latin typeface="+mj-lt"/>
              </a:rPr>
              <a:t>Multiple Items</a:t>
            </a:r>
          </a:p>
        </p:txBody>
      </p:sp>
      <p:sp>
        <p:nvSpPr>
          <p:cNvPr id="7" name="Rectangle: Rounded Corners 6">
            <a:extLst>
              <a:ext uri="{FF2B5EF4-FFF2-40B4-BE49-F238E27FC236}">
                <a16:creationId xmlns:a16="http://schemas.microsoft.com/office/drawing/2014/main" id="{5DB09B61-D8F3-42BE-AF84-A4D56F24CE71}"/>
              </a:ext>
            </a:extLst>
          </p:cNvPr>
          <p:cNvSpPr/>
          <p:nvPr/>
        </p:nvSpPr>
        <p:spPr bwMode="auto">
          <a:xfrm>
            <a:off x="8311972" y="1669733"/>
            <a:ext cx="3048000" cy="1073466"/>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a:p>
            <a:pPr algn="ctr" eaLnBrk="0" hangingPunct="0">
              <a:buClr>
                <a:schemeClr val="tx1"/>
              </a:buClr>
            </a:pPr>
            <a:r>
              <a:rPr lang="en-US" sz="2000" dirty="0">
                <a:latin typeface="+mj-lt"/>
              </a:rPr>
              <a:t>?</a:t>
            </a:r>
          </a:p>
        </p:txBody>
      </p:sp>
      <p:graphicFrame>
        <p:nvGraphicFramePr>
          <p:cNvPr id="9" name="Table 8">
            <a:extLst>
              <a:ext uri="{FF2B5EF4-FFF2-40B4-BE49-F238E27FC236}">
                <a16:creationId xmlns:a16="http://schemas.microsoft.com/office/drawing/2014/main" id="{747677E2-FA24-4ECB-B15F-A15A2237804A}"/>
              </a:ext>
            </a:extLst>
          </p:cNvPr>
          <p:cNvGraphicFramePr>
            <a:graphicFrameLocks noGrp="1"/>
          </p:cNvGraphicFramePr>
          <p:nvPr>
            <p:extLst>
              <p:ext uri="{D42A27DB-BD31-4B8C-83A1-F6EECF244321}">
                <p14:modId xmlns:p14="http://schemas.microsoft.com/office/powerpoint/2010/main" val="3797296722"/>
              </p:ext>
            </p:extLst>
          </p:nvPr>
        </p:nvGraphicFramePr>
        <p:xfrm>
          <a:off x="630426" y="3130523"/>
          <a:ext cx="10729549" cy="1854200"/>
        </p:xfrm>
        <a:graphic>
          <a:graphicData uri="http://schemas.openxmlformats.org/drawingml/2006/table">
            <a:tbl>
              <a:tblPr firstRow="1" bandRow="1">
                <a:tableStyleId>{F2DE63D5-997A-4646-A377-4702673A728D}</a:tableStyleId>
              </a:tblPr>
              <a:tblGrid>
                <a:gridCol w="1812139">
                  <a:extLst>
                    <a:ext uri="{9D8B030D-6E8A-4147-A177-3AD203B41FA5}">
                      <a16:colId xmlns:a16="http://schemas.microsoft.com/office/drawing/2014/main" val="2003682122"/>
                    </a:ext>
                  </a:extLst>
                </a:gridCol>
                <a:gridCol w="2479680">
                  <a:extLst>
                    <a:ext uri="{9D8B030D-6E8A-4147-A177-3AD203B41FA5}">
                      <a16:colId xmlns:a16="http://schemas.microsoft.com/office/drawing/2014/main" val="3701622589"/>
                    </a:ext>
                  </a:extLst>
                </a:gridCol>
                <a:gridCol w="1859555">
                  <a:extLst>
                    <a:ext uri="{9D8B030D-6E8A-4147-A177-3AD203B41FA5}">
                      <a16:colId xmlns:a16="http://schemas.microsoft.com/office/drawing/2014/main" val="162514100"/>
                    </a:ext>
                  </a:extLst>
                </a:gridCol>
                <a:gridCol w="2432265">
                  <a:extLst>
                    <a:ext uri="{9D8B030D-6E8A-4147-A177-3AD203B41FA5}">
                      <a16:colId xmlns:a16="http://schemas.microsoft.com/office/drawing/2014/main" val="1056058898"/>
                    </a:ext>
                  </a:extLst>
                </a:gridCol>
                <a:gridCol w="2145910">
                  <a:extLst>
                    <a:ext uri="{9D8B030D-6E8A-4147-A177-3AD203B41FA5}">
                      <a16:colId xmlns:a16="http://schemas.microsoft.com/office/drawing/2014/main" val="3677390818"/>
                    </a:ext>
                  </a:extLst>
                </a:gridCol>
              </a:tblGrid>
              <a:tr h="370840">
                <a:tc>
                  <a:txBody>
                    <a:bodyPr/>
                    <a:lstStyle/>
                    <a:p>
                      <a:r>
                        <a:rPr lang="en-US" dirty="0"/>
                        <a:t>Line Items</a:t>
                      </a:r>
                    </a:p>
                  </a:txBody>
                  <a:tcPr>
                    <a:solidFill>
                      <a:schemeClr val="accent2"/>
                    </a:solidFill>
                  </a:tcPr>
                </a:tc>
                <a:tc>
                  <a:txBody>
                    <a:bodyPr/>
                    <a:lstStyle/>
                    <a:p>
                      <a:pPr algn="ctr"/>
                      <a:r>
                        <a:rPr lang="en-US" dirty="0"/>
                        <a:t>Inventory Count</a:t>
                      </a:r>
                    </a:p>
                  </a:txBody>
                  <a:tcPr/>
                </a:tc>
                <a:tc>
                  <a:txBody>
                    <a:bodyPr/>
                    <a:lstStyle/>
                    <a:p>
                      <a:pPr algn="ctr"/>
                      <a:r>
                        <a:rPr lang="en-US" dirty="0"/>
                        <a:t>Target %</a:t>
                      </a:r>
                    </a:p>
                  </a:txBody>
                  <a:tcPr/>
                </a:tc>
                <a:tc>
                  <a:txBody>
                    <a:bodyPr/>
                    <a:lstStyle/>
                    <a:p>
                      <a:pPr algn="ctr"/>
                      <a:r>
                        <a:rPr lang="en-US" dirty="0"/>
                        <a:t>Line Item Price/</a:t>
                      </a:r>
                      <a:r>
                        <a:rPr lang="en-US" dirty="0" err="1"/>
                        <a:t>yr</a:t>
                      </a:r>
                      <a:endParaRPr lang="en-US" dirty="0"/>
                    </a:p>
                  </a:txBody>
                  <a:tcPr>
                    <a:solidFill>
                      <a:schemeClr val="tx1"/>
                    </a:solidFill>
                  </a:tcPr>
                </a:tc>
                <a:tc>
                  <a:txBody>
                    <a:bodyPr/>
                    <a:lstStyle/>
                    <a:p>
                      <a:pPr algn="ctr"/>
                      <a:r>
                        <a:rPr lang="en-US" dirty="0"/>
                        <a:t>Extended Cost</a:t>
                      </a:r>
                    </a:p>
                  </a:txBody>
                  <a:tcPr/>
                </a:tc>
                <a:extLst>
                  <a:ext uri="{0D108BD9-81ED-4DB2-BD59-A6C34878D82A}">
                    <a16:rowId xmlns:a16="http://schemas.microsoft.com/office/drawing/2014/main" val="2276965286"/>
                  </a:ext>
                </a:extLst>
              </a:tr>
              <a:tr h="370840">
                <a:tc>
                  <a:txBody>
                    <a:bodyPr/>
                    <a:lstStyle/>
                    <a:p>
                      <a:r>
                        <a:rPr lang="en-US" b="1" dirty="0">
                          <a:solidFill>
                            <a:schemeClr val="accent2"/>
                          </a:solidFill>
                        </a:rPr>
                        <a:t>Server</a:t>
                      </a:r>
                    </a:p>
                  </a:txBody>
                  <a:tcPr/>
                </a:tc>
                <a:tc>
                  <a:txBody>
                    <a:bodyPr/>
                    <a:lstStyle/>
                    <a:p>
                      <a:pPr algn="ctr"/>
                      <a:r>
                        <a:rPr lang="en-US" dirty="0">
                          <a:solidFill>
                            <a:schemeClr val="accent3">
                              <a:lumMod val="75000"/>
                            </a:schemeClr>
                          </a:solidFill>
                        </a:rPr>
                        <a:t>12,000</a:t>
                      </a:r>
                    </a:p>
                  </a:txBody>
                  <a:tcPr/>
                </a:tc>
                <a:tc>
                  <a:txBody>
                    <a:bodyPr/>
                    <a:lstStyle/>
                    <a:p>
                      <a:pPr algn="ctr"/>
                      <a:r>
                        <a:rPr lang="en-US" dirty="0">
                          <a:solidFill>
                            <a:schemeClr val="accent3">
                              <a:lumMod val="75000"/>
                            </a:schemeClr>
                          </a:solidFill>
                        </a:rPr>
                        <a:t>64.8%</a:t>
                      </a:r>
                    </a:p>
                  </a:txBody>
                  <a:tcPr/>
                </a:tc>
                <a:tc>
                  <a:txBody>
                    <a:bodyPr/>
                    <a:lstStyle/>
                    <a:p>
                      <a:pPr algn="ctr"/>
                      <a:r>
                        <a:rPr lang="en-US" b="1" dirty="0">
                          <a:solidFill>
                            <a:schemeClr val="tx1"/>
                          </a:solidFill>
                        </a:rPr>
                        <a:t>$27,000</a:t>
                      </a:r>
                    </a:p>
                  </a:txBody>
                  <a:tcPr/>
                </a:tc>
                <a:tc>
                  <a:txBody>
                    <a:bodyPr/>
                    <a:lstStyle/>
                    <a:p>
                      <a:pPr algn="ctr"/>
                      <a:r>
                        <a:rPr lang="en-US" dirty="0">
                          <a:solidFill>
                            <a:schemeClr val="accent3">
                              <a:lumMod val="75000"/>
                            </a:schemeClr>
                          </a:solidFill>
                        </a:rPr>
                        <a:t>$324,000,000</a:t>
                      </a:r>
                    </a:p>
                  </a:txBody>
                  <a:tcPr/>
                </a:tc>
                <a:extLst>
                  <a:ext uri="{0D108BD9-81ED-4DB2-BD59-A6C34878D82A}">
                    <a16:rowId xmlns:a16="http://schemas.microsoft.com/office/drawing/2014/main" val="3137513667"/>
                  </a:ext>
                </a:extLst>
              </a:tr>
              <a:tr h="370840">
                <a:tc>
                  <a:txBody>
                    <a:bodyPr/>
                    <a:lstStyle/>
                    <a:p>
                      <a:r>
                        <a:rPr lang="en-US" b="1" dirty="0">
                          <a:solidFill>
                            <a:schemeClr val="accent2"/>
                          </a:solidFill>
                        </a:rPr>
                        <a:t>Storage</a:t>
                      </a:r>
                    </a:p>
                  </a:txBody>
                  <a:tcPr/>
                </a:tc>
                <a:tc>
                  <a:txBody>
                    <a:bodyPr/>
                    <a:lstStyle/>
                    <a:p>
                      <a:pPr algn="ctr"/>
                      <a:r>
                        <a:rPr lang="en-US" dirty="0">
                          <a:solidFill>
                            <a:schemeClr val="accent3">
                              <a:lumMod val="75000"/>
                            </a:schemeClr>
                          </a:solidFill>
                        </a:rPr>
                        <a:t>150000</a:t>
                      </a:r>
                    </a:p>
                  </a:txBody>
                  <a:tcPr/>
                </a:tc>
                <a:tc>
                  <a:txBody>
                    <a:bodyPr/>
                    <a:lstStyle/>
                    <a:p>
                      <a:pPr algn="ctr"/>
                      <a:r>
                        <a:rPr lang="en-US" dirty="0">
                          <a:solidFill>
                            <a:schemeClr val="accent3">
                              <a:lumMod val="75000"/>
                            </a:schemeClr>
                          </a:solidFill>
                        </a:rPr>
                        <a:t>25%</a:t>
                      </a:r>
                    </a:p>
                  </a:txBody>
                  <a:tcPr/>
                </a:tc>
                <a:tc>
                  <a:txBody>
                    <a:bodyPr/>
                    <a:lstStyle/>
                    <a:p>
                      <a:pPr algn="ctr"/>
                      <a:r>
                        <a:rPr lang="en-US" b="1" dirty="0">
                          <a:solidFill>
                            <a:schemeClr val="tx1"/>
                          </a:solidFill>
                        </a:rPr>
                        <a:t>$833</a:t>
                      </a:r>
                    </a:p>
                  </a:txBody>
                  <a:tcPr/>
                </a:tc>
                <a:tc>
                  <a:txBody>
                    <a:bodyPr/>
                    <a:lstStyle/>
                    <a:p>
                      <a:pPr algn="ctr"/>
                      <a:r>
                        <a:rPr lang="en-US" dirty="0">
                          <a:solidFill>
                            <a:schemeClr val="accent3">
                              <a:lumMod val="75000"/>
                            </a:schemeClr>
                          </a:solidFill>
                        </a:rPr>
                        <a:t>$125,000,000</a:t>
                      </a:r>
                    </a:p>
                  </a:txBody>
                  <a:tcPr/>
                </a:tc>
                <a:extLst>
                  <a:ext uri="{0D108BD9-81ED-4DB2-BD59-A6C34878D82A}">
                    <a16:rowId xmlns:a16="http://schemas.microsoft.com/office/drawing/2014/main" val="3256971502"/>
                  </a:ext>
                </a:extLst>
              </a:tr>
              <a:tr h="370840">
                <a:tc>
                  <a:txBody>
                    <a:bodyPr/>
                    <a:lstStyle/>
                    <a:p>
                      <a:r>
                        <a:rPr lang="en-US" b="1" dirty="0">
                          <a:solidFill>
                            <a:schemeClr val="accent2"/>
                          </a:solidFill>
                        </a:rPr>
                        <a:t>Memory</a:t>
                      </a:r>
                    </a:p>
                  </a:txBody>
                  <a:tcPr/>
                </a:tc>
                <a:tc>
                  <a:txBody>
                    <a:bodyPr/>
                    <a:lstStyle/>
                    <a:p>
                      <a:pPr algn="ctr"/>
                      <a:r>
                        <a:rPr lang="en-US" dirty="0">
                          <a:solidFill>
                            <a:schemeClr val="accent3">
                              <a:lumMod val="75000"/>
                            </a:schemeClr>
                          </a:solidFill>
                        </a:rPr>
                        <a:t>15,000,000</a:t>
                      </a:r>
                    </a:p>
                  </a:txBody>
                  <a:tcPr/>
                </a:tc>
                <a:tc>
                  <a:txBody>
                    <a:bodyPr/>
                    <a:lstStyle/>
                    <a:p>
                      <a:pPr algn="ctr"/>
                      <a:r>
                        <a:rPr lang="en-US" dirty="0">
                          <a:solidFill>
                            <a:schemeClr val="accent3">
                              <a:lumMod val="75000"/>
                            </a:schemeClr>
                          </a:solidFill>
                        </a:rPr>
                        <a:t>10.2%</a:t>
                      </a:r>
                    </a:p>
                  </a:txBody>
                  <a:tcPr/>
                </a:tc>
                <a:tc>
                  <a:txBody>
                    <a:bodyPr/>
                    <a:lstStyle/>
                    <a:p>
                      <a:pPr algn="ctr"/>
                      <a:r>
                        <a:rPr lang="en-US" b="1" dirty="0">
                          <a:solidFill>
                            <a:schemeClr val="tx1"/>
                          </a:solidFill>
                        </a:rPr>
                        <a:t>$3</a:t>
                      </a:r>
                    </a:p>
                  </a:txBody>
                  <a:tcPr/>
                </a:tc>
                <a:tc>
                  <a:txBody>
                    <a:bodyPr/>
                    <a:lstStyle/>
                    <a:p>
                      <a:pPr algn="ctr"/>
                      <a:r>
                        <a:rPr lang="en-US" dirty="0">
                          <a:solidFill>
                            <a:schemeClr val="accent3">
                              <a:lumMod val="75000"/>
                            </a:schemeClr>
                          </a:solidFill>
                        </a:rPr>
                        <a:t>$51,000,000</a:t>
                      </a:r>
                    </a:p>
                  </a:txBody>
                  <a:tcPr/>
                </a:tc>
                <a:extLst>
                  <a:ext uri="{0D108BD9-81ED-4DB2-BD59-A6C34878D82A}">
                    <a16:rowId xmlns:a16="http://schemas.microsoft.com/office/drawing/2014/main" val="3151802140"/>
                  </a:ext>
                </a:extLst>
              </a:tr>
              <a:tr h="370840">
                <a:tc>
                  <a:txBody>
                    <a:bodyPr/>
                    <a:lstStyle/>
                    <a:p>
                      <a:r>
                        <a:rPr lang="en-US" b="1" dirty="0">
                          <a:solidFill>
                            <a:schemeClr val="accent2"/>
                          </a:solidFill>
                        </a:rPr>
                        <a:t>SUM</a:t>
                      </a:r>
                    </a:p>
                  </a:txBody>
                  <a:tcPr>
                    <a:lnB w="12700" cap="flat" cmpd="sng" algn="ctr">
                      <a:solidFill>
                        <a:schemeClr val="accent3"/>
                      </a:solidFill>
                      <a:prstDash val="solid"/>
                      <a:round/>
                      <a:headEnd type="none" w="med" len="med"/>
                      <a:tailEnd type="none" w="med" len="med"/>
                    </a:lnB>
                  </a:tcPr>
                </a:tc>
                <a:tc>
                  <a:txBody>
                    <a:bodyPr/>
                    <a:lstStyle/>
                    <a:p>
                      <a:pPr algn="ctr"/>
                      <a:endParaRPr lang="en-US" dirty="0">
                        <a:solidFill>
                          <a:schemeClr val="accent3">
                            <a:lumMod val="75000"/>
                          </a:schemeClr>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100%</a:t>
                      </a:r>
                    </a:p>
                  </a:txBody>
                  <a:tcPr>
                    <a:lnB w="12700" cap="flat" cmpd="sng" algn="ctr">
                      <a:solidFill>
                        <a:schemeClr val="accent3"/>
                      </a:solidFill>
                      <a:prstDash val="solid"/>
                      <a:round/>
                      <a:headEnd type="none" w="med" len="med"/>
                      <a:tailEnd type="none" w="med" len="med"/>
                    </a:lnB>
                  </a:tcPr>
                </a:tc>
                <a:tc>
                  <a:txBody>
                    <a:bodyPr/>
                    <a:lstStyle/>
                    <a:p>
                      <a:pPr algn="ctr"/>
                      <a:endParaRPr lang="en-US" b="1"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US" dirty="0">
                          <a:solidFill>
                            <a:schemeClr val="accent3">
                              <a:lumMod val="75000"/>
                            </a:schemeClr>
                          </a:solidFill>
                        </a:rPr>
                        <a:t>$500,000,000</a:t>
                      </a: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848836244"/>
                  </a:ext>
                </a:extLst>
              </a:tr>
            </a:tbl>
          </a:graphicData>
        </a:graphic>
      </p:graphicFrame>
      <p:sp>
        <p:nvSpPr>
          <p:cNvPr id="2" name="Rectangle 1">
            <a:extLst>
              <a:ext uri="{FF2B5EF4-FFF2-40B4-BE49-F238E27FC236}">
                <a16:creationId xmlns:a16="http://schemas.microsoft.com/office/drawing/2014/main" id="{BBD0A695-7802-46F1-8821-F517AFFE260D}"/>
              </a:ext>
            </a:extLst>
          </p:cNvPr>
          <p:cNvSpPr/>
          <p:nvPr/>
        </p:nvSpPr>
        <p:spPr bwMode="auto">
          <a:xfrm>
            <a:off x="6858000" y="3024549"/>
            <a:ext cx="2286000" cy="2133600"/>
          </a:xfrm>
          <a:prstGeom prst="rect">
            <a:avLst/>
          </a:prstGeom>
          <a:noFill/>
          <a:ln w="57150">
            <a:solidFill>
              <a:schemeClr val="tx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
        <p:nvSpPr>
          <p:cNvPr id="10" name="CasellaDiTesto 5">
            <a:extLst>
              <a:ext uri="{FF2B5EF4-FFF2-40B4-BE49-F238E27FC236}">
                <a16:creationId xmlns:a16="http://schemas.microsoft.com/office/drawing/2014/main" id="{CB931A16-9AF4-48E3-B359-BC1C63D09C24}"/>
              </a:ext>
            </a:extLst>
          </p:cNvPr>
          <p:cNvSpPr txBox="1"/>
          <p:nvPr/>
        </p:nvSpPr>
        <p:spPr>
          <a:xfrm>
            <a:off x="6686550" y="5189133"/>
            <a:ext cx="2933700" cy="1015663"/>
          </a:xfrm>
          <a:prstGeom prst="rect">
            <a:avLst/>
          </a:prstGeom>
          <a:noFill/>
        </p:spPr>
        <p:txBody>
          <a:bodyPr wrap="square" rtlCol="0">
            <a:spAutoFit/>
          </a:bodyPr>
          <a:lstStyle/>
          <a:p>
            <a:pPr algn="ctr"/>
            <a:r>
              <a:rPr lang="en-US" altLang="en-US" sz="2000" dirty="0">
                <a:solidFill>
                  <a:schemeClr val="accent3">
                    <a:lumMod val="75000"/>
                  </a:schemeClr>
                </a:solidFill>
                <a:latin typeface="+mn-lt"/>
                <a:cs typeface="Arial"/>
              </a:rPr>
              <a:t>In our Chargeback Model, the </a:t>
            </a:r>
            <a:r>
              <a:rPr lang="en-US" altLang="en-US" sz="2000" b="1" dirty="0">
                <a:solidFill>
                  <a:schemeClr val="accent2"/>
                </a:solidFill>
                <a:latin typeface="+mn-lt"/>
                <a:cs typeface="Arial"/>
              </a:rPr>
              <a:t>Line Item Price </a:t>
            </a:r>
            <a:r>
              <a:rPr lang="en-US" altLang="en-US" sz="2000" dirty="0">
                <a:solidFill>
                  <a:schemeClr val="accent3">
                    <a:lumMod val="75000"/>
                  </a:schemeClr>
                </a:solidFill>
                <a:latin typeface="+mn-lt"/>
                <a:cs typeface="Arial"/>
              </a:rPr>
              <a:t>is the Useful Consistent Lie</a:t>
            </a:r>
          </a:p>
        </p:txBody>
      </p:sp>
    </p:spTree>
    <p:extLst>
      <p:ext uri="{BB962C8B-B14F-4D97-AF65-F5344CB8AC3E}">
        <p14:creationId xmlns:p14="http://schemas.microsoft.com/office/powerpoint/2010/main" val="176417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Conclusions</a:t>
            </a:r>
          </a:p>
        </p:txBody>
      </p:sp>
    </p:spTree>
    <p:extLst>
      <p:ext uri="{BB962C8B-B14F-4D97-AF65-F5344CB8AC3E}">
        <p14:creationId xmlns:p14="http://schemas.microsoft.com/office/powerpoint/2010/main" val="395887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A2D4E-603C-4936-8478-0B9539501488}"/>
              </a:ext>
            </a:extLst>
          </p:cNvPr>
          <p:cNvSpPr>
            <a:spLocks noGrp="1"/>
          </p:cNvSpPr>
          <p:nvPr>
            <p:ph type="body" sz="quarter" idx="10"/>
          </p:nvPr>
        </p:nvSpPr>
        <p:spPr/>
        <p:txBody>
          <a:bodyPr>
            <a:normAutofit lnSpcReduction="10000"/>
          </a:bodyPr>
          <a:lstStyle/>
          <a:p>
            <a:pPr marL="342900" indent="-342900">
              <a:buFont typeface="Wingdings" panose="05000000000000000000" pitchFamily="2" charset="2"/>
              <a:buChar char="ü"/>
            </a:pPr>
            <a:r>
              <a:rPr lang="en-US" sz="2800" b="1" dirty="0">
                <a:solidFill>
                  <a:schemeClr val="accent2"/>
                </a:solidFill>
              </a:rPr>
              <a:t>Chargeback is EASY</a:t>
            </a:r>
            <a:r>
              <a:rPr lang="en-US" sz="2800" dirty="0"/>
              <a:t>, except for the people</a:t>
            </a:r>
          </a:p>
          <a:p>
            <a:pPr marL="342900" indent="-342900">
              <a:buFont typeface="Wingdings" panose="05000000000000000000" pitchFamily="2" charset="2"/>
              <a:buChar char="ü"/>
            </a:pPr>
            <a:endParaRPr lang="en-US" sz="2800" b="1" dirty="0">
              <a:solidFill>
                <a:schemeClr val="accent2"/>
              </a:solidFill>
            </a:endParaRPr>
          </a:p>
          <a:p>
            <a:pPr marL="342900" indent="-342900">
              <a:buFont typeface="Wingdings" panose="05000000000000000000" pitchFamily="2" charset="2"/>
              <a:buChar char="ü"/>
            </a:pPr>
            <a:r>
              <a:rPr lang="en-US" sz="2800" b="1" dirty="0">
                <a:solidFill>
                  <a:schemeClr val="accent2"/>
                </a:solidFill>
              </a:rPr>
              <a:t>Cost of Goods Sold </a:t>
            </a:r>
            <a:r>
              <a:rPr lang="en-US" sz="2800" dirty="0"/>
              <a:t>vs. </a:t>
            </a:r>
            <a:r>
              <a:rPr lang="en-US" sz="2800" b="1" dirty="0">
                <a:solidFill>
                  <a:schemeClr val="accent2"/>
                </a:solidFill>
              </a:rPr>
              <a:t>Price to Achieve a Chargeback Recovery Target</a:t>
            </a:r>
          </a:p>
          <a:p>
            <a:pPr marL="342900" indent="-342900">
              <a:buFont typeface="Wingdings" panose="05000000000000000000" pitchFamily="2" charset="2"/>
              <a:buChar char="ü"/>
            </a:pPr>
            <a:endParaRPr lang="en-US" sz="2800" dirty="0"/>
          </a:p>
          <a:p>
            <a:pPr marL="342900" indent="-342900">
              <a:buFont typeface="Wingdings" panose="05000000000000000000" pitchFamily="2" charset="2"/>
              <a:buChar char="ü"/>
            </a:pPr>
            <a:r>
              <a:rPr lang="en-US" altLang="en-US" sz="2800" b="1" dirty="0">
                <a:solidFill>
                  <a:schemeClr val="accent2"/>
                </a:solidFill>
              </a:rPr>
              <a:t>Charge back is all about changing behavior. </a:t>
            </a:r>
            <a:r>
              <a:rPr lang="en-US" sz="2800" dirty="0"/>
              <a:t>The model should be consistent, transparent and well understood</a:t>
            </a:r>
          </a:p>
          <a:p>
            <a:endParaRPr lang="en-US" sz="2800" dirty="0"/>
          </a:p>
          <a:p>
            <a:pPr marL="342900" indent="-342900">
              <a:buFont typeface="Wingdings" panose="05000000000000000000" pitchFamily="2" charset="2"/>
              <a:buChar char="ü"/>
            </a:pPr>
            <a:r>
              <a:rPr lang="en-US" sz="2800" dirty="0"/>
              <a:t>The Value of </a:t>
            </a:r>
            <a:r>
              <a:rPr lang="en-US" sz="2800" b="1" dirty="0">
                <a:solidFill>
                  <a:schemeClr val="accent2"/>
                </a:solidFill>
              </a:rPr>
              <a:t>Useful Consistent Lies  </a:t>
            </a:r>
            <a:r>
              <a:rPr lang="en-US" altLang="en-US" sz="2800" dirty="0"/>
              <a:t>They help the conversation along with a reasonable degree of mutual understanding</a:t>
            </a:r>
          </a:p>
        </p:txBody>
      </p:sp>
      <p:sp>
        <p:nvSpPr>
          <p:cNvPr id="3" name="Title 2">
            <a:extLst>
              <a:ext uri="{FF2B5EF4-FFF2-40B4-BE49-F238E27FC236}">
                <a16:creationId xmlns:a16="http://schemas.microsoft.com/office/drawing/2014/main" id="{EE09B6E7-6F87-455F-AA26-51959245283E}"/>
              </a:ext>
            </a:extLst>
          </p:cNvPr>
          <p:cNvSpPr>
            <a:spLocks noGrp="1"/>
          </p:cNvSpPr>
          <p:nvPr>
            <p:ph type="title"/>
          </p:nvPr>
        </p:nvSpPr>
        <p:spPr/>
        <p:txBody>
          <a:bodyPr/>
          <a:lstStyle/>
          <a:p>
            <a:r>
              <a:rPr lang="en-US" dirty="0"/>
              <a:t>4 Key Takeaways</a:t>
            </a:r>
          </a:p>
        </p:txBody>
      </p:sp>
      <p:sp>
        <p:nvSpPr>
          <p:cNvPr id="4" name="Footer Placeholder 3">
            <a:extLst>
              <a:ext uri="{FF2B5EF4-FFF2-40B4-BE49-F238E27FC236}">
                <a16:creationId xmlns:a16="http://schemas.microsoft.com/office/drawing/2014/main" id="{EDA7D581-1522-43EA-914C-99E47386A0FC}"/>
              </a:ext>
            </a:extLst>
          </p:cNvPr>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2544058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Q&amp;A</a:t>
            </a:r>
          </a:p>
        </p:txBody>
      </p:sp>
    </p:spTree>
    <p:extLst>
      <p:ext uri="{BB962C8B-B14F-4D97-AF65-F5344CB8AC3E}">
        <p14:creationId xmlns:p14="http://schemas.microsoft.com/office/powerpoint/2010/main" val="6414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42A3-6E3E-48AE-B1A3-DA7C1556C6C9}"/>
              </a:ext>
            </a:extLst>
          </p:cNvPr>
          <p:cNvSpPr>
            <a:spLocks noGrp="1"/>
          </p:cNvSpPr>
          <p:nvPr>
            <p:ph type="title"/>
          </p:nvPr>
        </p:nvSpPr>
        <p:spPr/>
        <p:txBody>
          <a:bodyPr/>
          <a:lstStyle/>
          <a:p>
            <a:r>
              <a:rPr lang="en-US" dirty="0"/>
              <a:t>Examples of Useful Consistent Lies…</a:t>
            </a:r>
          </a:p>
        </p:txBody>
      </p:sp>
      <p:sp>
        <p:nvSpPr>
          <p:cNvPr id="3" name="TextBox 2">
            <a:extLst>
              <a:ext uri="{FF2B5EF4-FFF2-40B4-BE49-F238E27FC236}">
                <a16:creationId xmlns:a16="http://schemas.microsoft.com/office/drawing/2014/main" id="{9211F386-C941-46B8-8C87-4A3D110ADEFA}"/>
              </a:ext>
            </a:extLst>
          </p:cNvPr>
          <p:cNvSpPr txBox="1"/>
          <p:nvPr/>
        </p:nvSpPr>
        <p:spPr>
          <a:xfrm>
            <a:off x="983432" y="1916832"/>
            <a:ext cx="2204771" cy="461665"/>
          </a:xfrm>
          <a:prstGeom prst="rect">
            <a:avLst/>
          </a:prstGeom>
          <a:noFill/>
        </p:spPr>
        <p:txBody>
          <a:bodyPr wrap="none" rtlCol="0">
            <a:spAutoFit/>
          </a:bodyPr>
          <a:lstStyle/>
          <a:p>
            <a:r>
              <a:rPr lang="en-US" sz="2400" b="1" dirty="0">
                <a:latin typeface="+mn-lt"/>
              </a:rPr>
              <a:t>What time is it?</a:t>
            </a:r>
          </a:p>
        </p:txBody>
      </p:sp>
      <p:sp>
        <p:nvSpPr>
          <p:cNvPr id="5" name="TextBox 4">
            <a:extLst>
              <a:ext uri="{FF2B5EF4-FFF2-40B4-BE49-F238E27FC236}">
                <a16:creationId xmlns:a16="http://schemas.microsoft.com/office/drawing/2014/main" id="{9C90BEEE-D320-4377-B7CF-257D111FD210}"/>
              </a:ext>
            </a:extLst>
          </p:cNvPr>
          <p:cNvSpPr txBox="1"/>
          <p:nvPr/>
        </p:nvSpPr>
        <p:spPr>
          <a:xfrm>
            <a:off x="839416" y="4174702"/>
            <a:ext cx="3856056" cy="461665"/>
          </a:xfrm>
          <a:prstGeom prst="rect">
            <a:avLst/>
          </a:prstGeom>
          <a:noFill/>
        </p:spPr>
        <p:txBody>
          <a:bodyPr wrap="none" rtlCol="0">
            <a:spAutoFit/>
          </a:bodyPr>
          <a:lstStyle/>
          <a:p>
            <a:r>
              <a:rPr lang="en-US" sz="2400" b="1" dirty="0">
                <a:latin typeface="+mn-lt"/>
              </a:rPr>
              <a:t>How many minutes in a day?</a:t>
            </a:r>
          </a:p>
        </p:txBody>
      </p:sp>
      <p:sp>
        <p:nvSpPr>
          <p:cNvPr id="6" name="TextBox 5">
            <a:extLst>
              <a:ext uri="{FF2B5EF4-FFF2-40B4-BE49-F238E27FC236}">
                <a16:creationId xmlns:a16="http://schemas.microsoft.com/office/drawing/2014/main" id="{463A61D8-3E3C-475D-B7C8-C82E99446715}"/>
              </a:ext>
            </a:extLst>
          </p:cNvPr>
          <p:cNvSpPr txBox="1"/>
          <p:nvPr/>
        </p:nvSpPr>
        <p:spPr>
          <a:xfrm>
            <a:off x="442604" y="2749116"/>
            <a:ext cx="3718069" cy="461665"/>
          </a:xfrm>
          <a:prstGeom prst="rect">
            <a:avLst/>
          </a:prstGeom>
          <a:noFill/>
        </p:spPr>
        <p:txBody>
          <a:bodyPr wrap="none" rtlCol="0">
            <a:spAutoFit/>
          </a:bodyPr>
          <a:lstStyle/>
          <a:p>
            <a:r>
              <a:rPr lang="en-US" sz="2400" b="1" dirty="0">
                <a:latin typeface="+mn-lt"/>
              </a:rPr>
              <a:t>What is your favorite color?</a:t>
            </a:r>
          </a:p>
        </p:txBody>
      </p:sp>
      <p:sp>
        <p:nvSpPr>
          <p:cNvPr id="7" name="TextBox 6">
            <a:extLst>
              <a:ext uri="{FF2B5EF4-FFF2-40B4-BE49-F238E27FC236}">
                <a16:creationId xmlns:a16="http://schemas.microsoft.com/office/drawing/2014/main" id="{B93FB654-768E-4102-874E-D179EB75477A}"/>
              </a:ext>
            </a:extLst>
          </p:cNvPr>
          <p:cNvSpPr txBox="1"/>
          <p:nvPr/>
        </p:nvSpPr>
        <p:spPr>
          <a:xfrm>
            <a:off x="2085816" y="5958823"/>
            <a:ext cx="9058121" cy="830997"/>
          </a:xfrm>
          <a:prstGeom prst="rect">
            <a:avLst/>
          </a:prstGeom>
          <a:noFill/>
        </p:spPr>
        <p:txBody>
          <a:bodyPr wrap="none" rtlCol="0">
            <a:spAutoFit/>
          </a:bodyPr>
          <a:lstStyle/>
          <a:p>
            <a:r>
              <a:rPr lang="en-US" sz="2400" b="1" dirty="0">
                <a:latin typeface="+mn-lt"/>
              </a:rPr>
              <a:t>Useful Consistent lies are specifically used to further the conversation</a:t>
            </a:r>
          </a:p>
          <a:p>
            <a:r>
              <a:rPr lang="en-US" sz="2400" b="1" dirty="0">
                <a:latin typeface="+mn-lt"/>
              </a:rPr>
              <a:t>With a ‘correct enough’ understanding for that conversation.</a:t>
            </a:r>
          </a:p>
        </p:txBody>
      </p:sp>
      <p:sp>
        <p:nvSpPr>
          <p:cNvPr id="8" name="TextBox 7">
            <a:extLst>
              <a:ext uri="{FF2B5EF4-FFF2-40B4-BE49-F238E27FC236}">
                <a16:creationId xmlns:a16="http://schemas.microsoft.com/office/drawing/2014/main" id="{0DE6D453-5C9C-4AC2-A9D5-D15D20E3949A}"/>
              </a:ext>
            </a:extLst>
          </p:cNvPr>
          <p:cNvSpPr txBox="1"/>
          <p:nvPr/>
        </p:nvSpPr>
        <p:spPr>
          <a:xfrm>
            <a:off x="5303912" y="2472763"/>
            <a:ext cx="4240713" cy="461665"/>
          </a:xfrm>
          <a:prstGeom prst="rect">
            <a:avLst/>
          </a:prstGeom>
          <a:noFill/>
        </p:spPr>
        <p:txBody>
          <a:bodyPr wrap="none" rtlCol="0">
            <a:spAutoFit/>
          </a:bodyPr>
          <a:lstStyle/>
          <a:p>
            <a:r>
              <a:rPr lang="en-US" sz="2400" b="1" dirty="0">
                <a:latin typeface="+mn-lt"/>
              </a:rPr>
              <a:t>What is the weather like today?</a:t>
            </a:r>
          </a:p>
        </p:txBody>
      </p:sp>
      <p:sp>
        <p:nvSpPr>
          <p:cNvPr id="9" name="TextBox 8">
            <a:extLst>
              <a:ext uri="{FF2B5EF4-FFF2-40B4-BE49-F238E27FC236}">
                <a16:creationId xmlns:a16="http://schemas.microsoft.com/office/drawing/2014/main" id="{41D10984-4372-471A-90DD-4579CDF91C59}"/>
              </a:ext>
            </a:extLst>
          </p:cNvPr>
          <p:cNvSpPr txBox="1"/>
          <p:nvPr/>
        </p:nvSpPr>
        <p:spPr>
          <a:xfrm>
            <a:off x="1593031" y="4982288"/>
            <a:ext cx="5142626" cy="461665"/>
          </a:xfrm>
          <a:prstGeom prst="rect">
            <a:avLst/>
          </a:prstGeom>
          <a:noFill/>
        </p:spPr>
        <p:txBody>
          <a:bodyPr wrap="none" rtlCol="0">
            <a:spAutoFit/>
          </a:bodyPr>
          <a:lstStyle/>
          <a:p>
            <a:r>
              <a:rPr lang="en-US" sz="2400" b="1" dirty="0">
                <a:latin typeface="+mn-lt"/>
              </a:rPr>
              <a:t>What is for lunch? (hot dogs, peperoni)</a:t>
            </a:r>
          </a:p>
        </p:txBody>
      </p:sp>
      <p:sp>
        <p:nvSpPr>
          <p:cNvPr id="10" name="TextBox 9">
            <a:extLst>
              <a:ext uri="{FF2B5EF4-FFF2-40B4-BE49-F238E27FC236}">
                <a16:creationId xmlns:a16="http://schemas.microsoft.com/office/drawing/2014/main" id="{6EFA99DD-BE5E-47FB-83C7-BD64AECEB818}"/>
              </a:ext>
            </a:extLst>
          </p:cNvPr>
          <p:cNvSpPr txBox="1"/>
          <p:nvPr/>
        </p:nvSpPr>
        <p:spPr>
          <a:xfrm>
            <a:off x="8435084" y="4274829"/>
            <a:ext cx="3234796" cy="461665"/>
          </a:xfrm>
          <a:prstGeom prst="rect">
            <a:avLst/>
          </a:prstGeom>
          <a:noFill/>
        </p:spPr>
        <p:txBody>
          <a:bodyPr wrap="none" rtlCol="0">
            <a:spAutoFit/>
          </a:bodyPr>
          <a:lstStyle/>
          <a:p>
            <a:r>
              <a:rPr lang="en-US" sz="2400" b="1" dirty="0">
                <a:latin typeface="+mn-lt"/>
              </a:rPr>
              <a:t>Where is the gathering?</a:t>
            </a:r>
          </a:p>
        </p:txBody>
      </p:sp>
      <p:sp>
        <p:nvSpPr>
          <p:cNvPr id="11" name="TextBox 10">
            <a:extLst>
              <a:ext uri="{FF2B5EF4-FFF2-40B4-BE49-F238E27FC236}">
                <a16:creationId xmlns:a16="http://schemas.microsoft.com/office/drawing/2014/main" id="{6333B4BA-93E0-4B71-B24E-09CA2E33A4F2}"/>
              </a:ext>
            </a:extLst>
          </p:cNvPr>
          <p:cNvSpPr txBox="1"/>
          <p:nvPr/>
        </p:nvSpPr>
        <p:spPr>
          <a:xfrm>
            <a:off x="7901413" y="1663207"/>
            <a:ext cx="2738442" cy="461665"/>
          </a:xfrm>
          <a:prstGeom prst="rect">
            <a:avLst/>
          </a:prstGeom>
          <a:noFill/>
        </p:spPr>
        <p:txBody>
          <a:bodyPr wrap="none" rtlCol="0">
            <a:spAutoFit/>
          </a:bodyPr>
          <a:lstStyle/>
          <a:p>
            <a:r>
              <a:rPr lang="en-US" sz="2400" b="1" dirty="0">
                <a:latin typeface="+mn-lt"/>
              </a:rPr>
              <a:t>What is your name?</a:t>
            </a:r>
          </a:p>
        </p:txBody>
      </p:sp>
      <p:sp>
        <p:nvSpPr>
          <p:cNvPr id="14" name="TextBox 13">
            <a:extLst>
              <a:ext uri="{FF2B5EF4-FFF2-40B4-BE49-F238E27FC236}">
                <a16:creationId xmlns:a16="http://schemas.microsoft.com/office/drawing/2014/main" id="{1D210BEF-CAE2-4445-9350-29950CE131A3}"/>
              </a:ext>
            </a:extLst>
          </p:cNvPr>
          <p:cNvSpPr txBox="1"/>
          <p:nvPr/>
        </p:nvSpPr>
        <p:spPr>
          <a:xfrm>
            <a:off x="5015880" y="3543011"/>
            <a:ext cx="3839513" cy="830997"/>
          </a:xfrm>
          <a:prstGeom prst="rect">
            <a:avLst/>
          </a:prstGeom>
          <a:noFill/>
        </p:spPr>
        <p:txBody>
          <a:bodyPr wrap="none" rtlCol="0">
            <a:spAutoFit/>
          </a:bodyPr>
          <a:lstStyle/>
          <a:p>
            <a:r>
              <a:rPr lang="en-US" sz="2400" b="1" dirty="0"/>
              <a:t>How much did that cost?</a:t>
            </a:r>
          </a:p>
          <a:p>
            <a:endParaRPr lang="en-US" sz="2400" b="1" dirty="0" err="1">
              <a:latin typeface="+mn-lt"/>
            </a:endParaRPr>
          </a:p>
        </p:txBody>
      </p:sp>
      <p:sp>
        <p:nvSpPr>
          <p:cNvPr id="15" name="TextBox 14">
            <a:extLst>
              <a:ext uri="{FF2B5EF4-FFF2-40B4-BE49-F238E27FC236}">
                <a16:creationId xmlns:a16="http://schemas.microsoft.com/office/drawing/2014/main" id="{20E64BCD-4A0B-42F5-BE63-F4397C24D9E5}"/>
              </a:ext>
            </a:extLst>
          </p:cNvPr>
          <p:cNvSpPr txBox="1"/>
          <p:nvPr/>
        </p:nvSpPr>
        <p:spPr>
          <a:xfrm>
            <a:off x="7486172" y="5020531"/>
            <a:ext cx="3082126" cy="461665"/>
          </a:xfrm>
          <a:prstGeom prst="rect">
            <a:avLst/>
          </a:prstGeom>
          <a:noFill/>
        </p:spPr>
        <p:txBody>
          <a:bodyPr wrap="none" rtlCol="0">
            <a:spAutoFit/>
          </a:bodyPr>
          <a:lstStyle/>
          <a:p>
            <a:r>
              <a:rPr lang="en-US" sz="2400" b="1" dirty="0">
                <a:latin typeface="+mn-lt"/>
              </a:rPr>
              <a:t>Who is in charge here?</a:t>
            </a:r>
          </a:p>
        </p:txBody>
      </p:sp>
      <p:sp>
        <p:nvSpPr>
          <p:cNvPr id="16" name="TextBox 15">
            <a:extLst>
              <a:ext uri="{FF2B5EF4-FFF2-40B4-BE49-F238E27FC236}">
                <a16:creationId xmlns:a16="http://schemas.microsoft.com/office/drawing/2014/main" id="{145F1954-E2B6-444D-B023-9ABA4F2480A1}"/>
              </a:ext>
            </a:extLst>
          </p:cNvPr>
          <p:cNvSpPr txBox="1"/>
          <p:nvPr/>
        </p:nvSpPr>
        <p:spPr>
          <a:xfrm>
            <a:off x="3646659" y="1676286"/>
            <a:ext cx="3048463" cy="461665"/>
          </a:xfrm>
          <a:prstGeom prst="rect">
            <a:avLst/>
          </a:prstGeom>
          <a:noFill/>
        </p:spPr>
        <p:txBody>
          <a:bodyPr wrap="none" rtlCol="0">
            <a:spAutoFit/>
          </a:bodyPr>
          <a:lstStyle/>
          <a:p>
            <a:r>
              <a:rPr lang="en-US" sz="2400" b="1" dirty="0">
                <a:latin typeface="+mn-lt"/>
              </a:rPr>
              <a:t>How much is a server?</a:t>
            </a:r>
          </a:p>
        </p:txBody>
      </p:sp>
    </p:spTree>
    <p:extLst>
      <p:ext uri="{BB962C8B-B14F-4D97-AF65-F5344CB8AC3E}">
        <p14:creationId xmlns:p14="http://schemas.microsoft.com/office/powerpoint/2010/main" val="234983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a:lnSpc>
                <a:spcPct val="120000"/>
              </a:lnSpc>
            </a:pPr>
            <a:r>
              <a:rPr lang="en-US" dirty="0">
                <a:solidFill>
                  <a:schemeClr val="bg1"/>
                </a:solidFill>
              </a:rPr>
              <a:t>Movìri at a Glance</a:t>
            </a:r>
          </a:p>
        </p:txBody>
      </p:sp>
    </p:spTree>
    <p:extLst>
      <p:ext uri="{BB962C8B-B14F-4D97-AF65-F5344CB8AC3E}">
        <p14:creationId xmlns:p14="http://schemas.microsoft.com/office/powerpoint/2010/main" val="88416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Movìri at a glance</a:t>
            </a:r>
            <a:endParaRPr lang="it-IT" dirty="0"/>
          </a:p>
        </p:txBody>
      </p:sp>
      <p:sp>
        <p:nvSpPr>
          <p:cNvPr id="4" name="Segnaposto contenuto 1"/>
          <p:cNvSpPr txBox="1">
            <a:spLocks/>
          </p:cNvSpPr>
          <p:nvPr/>
        </p:nvSpPr>
        <p:spPr>
          <a:xfrm>
            <a:off x="1611204" y="1752600"/>
            <a:ext cx="10199796" cy="4241800"/>
          </a:xfrm>
          <a:prstGeom prst="rect">
            <a:avLst/>
          </a:prstGeom>
        </p:spPr>
        <p:txBody>
          <a:bodyPr/>
          <a:lstStyle>
            <a:lvl1pPr marL="342900" indent="-342900" algn="l" rtl="0" eaLnBrk="1" fontAlgn="base" hangingPunct="1">
              <a:spcBef>
                <a:spcPct val="20000"/>
              </a:spcBef>
              <a:spcAft>
                <a:spcPct val="0"/>
              </a:spcAft>
              <a:buClr>
                <a:schemeClr val="accent3"/>
              </a:buClr>
              <a:buChar char="•"/>
              <a:defRPr sz="1400">
                <a:solidFill>
                  <a:schemeClr val="accent3"/>
                </a:solidFill>
                <a:latin typeface="+mn-lt"/>
                <a:ea typeface="+mn-ea"/>
                <a:cs typeface="+mn-cs"/>
              </a:defRPr>
            </a:lvl1pPr>
            <a:lvl2pPr marL="742950" indent="-285750" algn="l" rtl="0" eaLnBrk="1" fontAlgn="base" hangingPunct="1">
              <a:spcBef>
                <a:spcPct val="20000"/>
              </a:spcBef>
              <a:spcAft>
                <a:spcPct val="0"/>
              </a:spcAft>
              <a:buClr>
                <a:schemeClr val="accent3"/>
              </a:buClr>
              <a:buFont typeface="Wingdings" panose="05000000000000000000" pitchFamily="2" charset="2"/>
              <a:buChar char="§"/>
              <a:defRPr sz="1200">
                <a:solidFill>
                  <a:schemeClr val="accent3"/>
                </a:solidFill>
                <a:latin typeface="+mn-lt"/>
              </a:defRPr>
            </a:lvl2pPr>
            <a:lvl3pPr marL="1085850" indent="-171450" algn="l" rtl="0" eaLnBrk="1" fontAlgn="base" hangingPunct="1">
              <a:spcBef>
                <a:spcPct val="20000"/>
              </a:spcBef>
              <a:spcAft>
                <a:spcPct val="0"/>
              </a:spcAft>
              <a:buClr>
                <a:schemeClr val="accent3"/>
              </a:buClr>
              <a:buFont typeface="Calibri" panose="020F0502020204030204" pitchFamily="34" charset="0"/>
              <a:buChar char="‒"/>
              <a:defRPr sz="1000">
                <a:solidFill>
                  <a:schemeClr val="accent3"/>
                </a:solidFill>
                <a:latin typeface="+mn-lt"/>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0" indent="0">
              <a:buFontTx/>
              <a:buNone/>
            </a:pPr>
            <a:r>
              <a:rPr lang="en-US" sz="1600" kern="0" dirty="0">
                <a:solidFill>
                  <a:schemeClr val="tx1"/>
                </a:solidFill>
                <a:latin typeface="Segoe UI Light" panose="020B0502040204020203" pitchFamily="34" charset="0"/>
                <a:ea typeface="Open Sans Light" pitchFamily="34" charset="0"/>
                <a:cs typeface="Segoe UI Light" panose="020B0502040204020203" pitchFamily="34" charset="0"/>
              </a:rPr>
              <a:t>	                      </a:t>
            </a:r>
            <a:r>
              <a:rPr lang="en-US" sz="2000" b="1" kern="0" dirty="0">
                <a:solidFill>
                  <a:schemeClr val="accent3">
                    <a:lumMod val="75000"/>
                  </a:schemeClr>
                </a:solidFill>
                <a:latin typeface="Segoe UI Light" panose="020B0502040204020203" pitchFamily="34" charset="0"/>
                <a:ea typeface="Open Sans Light" pitchFamily="34" charset="0"/>
                <a:cs typeface="Segoe UI Light" panose="020B0502040204020203" pitchFamily="34" charset="0"/>
              </a:rPr>
              <a:t>Data Mining and Performance Optimization Services and Software Company</a:t>
            </a:r>
          </a:p>
          <a:p>
            <a:pPr marL="0" indent="0">
              <a:buFontTx/>
              <a:buNone/>
            </a:pPr>
            <a:endParaRPr lang="en-US" sz="1600" kern="0" dirty="0">
              <a:latin typeface="Segoe UI Light" panose="020B0502040204020203" pitchFamily="34" charset="0"/>
              <a:ea typeface="Open Sans Light" pitchFamily="34" charset="0"/>
              <a:cs typeface="Segoe UI Light" panose="020B0502040204020203" pitchFamily="34" charset="0"/>
            </a:endParaRP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Founded in 2000 as “Neptuny”, a Politecnico di Milano spin-off</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Caplan line of business (now TrueSight Capacity Optimization) sold to BMC Software in 2010 and simultaneously rebranded Moviri</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Incorporated privately held company with Headquarters in Italy </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Full ownership of Moviri Inc. in the US and Moviri Limited in the UK</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Two additional lines of business: ContentWise (fully owned) and participation in Cleafy</a:t>
            </a:r>
            <a:endParaRPr lang="it-IT" sz="1600" kern="0" dirty="0">
              <a:solidFill>
                <a:schemeClr val="accent3">
                  <a:lumMod val="75000"/>
                </a:schemeClr>
              </a:solidFill>
              <a:latin typeface="Segoe UI Light" panose="020B0502040204020203" pitchFamily="34" charset="0"/>
              <a:cs typeface="Segoe UI Light" panose="020B0502040204020203" pitchFamily="34" charset="0"/>
            </a:endParaRPr>
          </a:p>
          <a:p>
            <a:pPr marL="2057400" lvl="5" indent="-285750">
              <a:buClr>
                <a:schemeClr val="accent3"/>
              </a:buClr>
              <a:buSzPct val="100000"/>
              <a:buFont typeface="Calibri" panose="020F0502020204030204" pitchFamily="34" charset="0"/>
              <a:buChar char="•"/>
              <a:defRPr/>
            </a:pPr>
            <a:endParaRPr lang="it-IT" sz="1600" kern="0" dirty="0">
              <a:solidFill>
                <a:schemeClr val="accent3"/>
              </a:solidFill>
              <a:latin typeface="Segoe UI Light" panose="020B0502040204020203" pitchFamily="34" charset="0"/>
              <a:cs typeface="Segoe UI Light" panose="020B0502040204020203" pitchFamily="34" charset="0"/>
            </a:endParaRPr>
          </a:p>
          <a:p>
            <a:pPr marL="0" lvl="1" indent="0">
              <a:buSzPct val="100000"/>
              <a:buFont typeface="Wingdings" panose="05000000000000000000" pitchFamily="2" charset="2"/>
              <a:buNone/>
              <a:defRPr/>
            </a:pPr>
            <a:endParaRPr lang="it-IT" sz="1600" kern="0" dirty="0">
              <a:latin typeface="Segoe UI Light" panose="020B0502040204020203" pitchFamily="34" charset="0"/>
              <a:cs typeface="Segoe UI Light" panose="020B0502040204020203" pitchFamily="34" charset="0"/>
            </a:endParaRPr>
          </a:p>
          <a:p>
            <a:pPr marL="0" lvl="1" indent="0">
              <a:buSzPct val="100000"/>
              <a:buFont typeface="Wingdings" panose="05000000000000000000" pitchFamily="2" charset="2"/>
              <a:buNone/>
              <a:defRPr/>
            </a:pPr>
            <a:endParaRPr lang="it-IT" sz="1600" kern="0" dirty="0">
              <a:latin typeface="Segoe UI Light" panose="020B0502040204020203" pitchFamily="34" charset="0"/>
              <a:cs typeface="Segoe UI Light" panose="020B0502040204020203" pitchFamily="34" charset="0"/>
            </a:endParaRPr>
          </a:p>
        </p:txBody>
      </p:sp>
      <p:pic>
        <p:nvPicPr>
          <p:cNvPr id="6" name="Picture 3" descr="Screen shot 2011-01-24 at 5.42.02 PM.png"/>
          <p:cNvPicPr>
            <a:picLocks noChangeAspect="1"/>
          </p:cNvPicPr>
          <p:nvPr/>
        </p:nvPicPr>
        <p:blipFill>
          <a:blip r:embed="rId3" cstate="print"/>
          <a:srcRect/>
          <a:stretch>
            <a:fillRect/>
          </a:stretch>
        </p:blipFill>
        <p:spPr bwMode="auto">
          <a:xfrm>
            <a:off x="1600200" y="1752600"/>
            <a:ext cx="1690029" cy="2011680"/>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32" r="28669"/>
          <a:stretch/>
        </p:blipFill>
        <p:spPr bwMode="auto">
          <a:xfrm>
            <a:off x="1611204" y="4076649"/>
            <a:ext cx="1676400" cy="2011680"/>
          </a:xfrm>
          <a:prstGeom prst="rect">
            <a:avLst/>
          </a:prstGeom>
          <a:noFill/>
          <a:ln w="9525">
            <a:noFill/>
            <a:miter lim="800000"/>
            <a:headEnd/>
            <a:tailEnd/>
          </a:ln>
        </p:spPr>
      </p:pic>
      <p:graphicFrame>
        <p:nvGraphicFramePr>
          <p:cNvPr id="8" name="Tabella 7"/>
          <p:cNvGraphicFramePr>
            <a:graphicFrameLocks noGrp="1"/>
          </p:cNvGraphicFramePr>
          <p:nvPr>
            <p:extLst/>
          </p:nvPr>
        </p:nvGraphicFramePr>
        <p:xfrm>
          <a:off x="3771444" y="4767262"/>
          <a:ext cx="6552728" cy="1280160"/>
        </p:xfrm>
        <a:graphic>
          <a:graphicData uri="http://schemas.openxmlformats.org/drawingml/2006/table">
            <a:tbl>
              <a:tblPr firstRow="1" bandRow="1">
                <a:tableStyleId>{2D5ABB26-0587-4C30-8999-92F81FD0307C}</a:tableStyleId>
              </a:tblPr>
              <a:tblGrid>
                <a:gridCol w="3276364">
                  <a:extLst>
                    <a:ext uri="{9D8B030D-6E8A-4147-A177-3AD203B41FA5}">
                      <a16:colId xmlns:a16="http://schemas.microsoft.com/office/drawing/2014/main" val="20000"/>
                    </a:ext>
                  </a:extLst>
                </a:gridCol>
                <a:gridCol w="3276364">
                  <a:extLst>
                    <a:ext uri="{9D8B030D-6E8A-4147-A177-3AD203B41FA5}">
                      <a16:colId xmlns:a16="http://schemas.microsoft.com/office/drawing/2014/main" val="20001"/>
                    </a:ext>
                  </a:extLst>
                </a:gridCol>
              </a:tblGrid>
              <a:tr h="370840">
                <a:tc>
                  <a:txBody>
                    <a:bodyPr/>
                    <a:lstStyle/>
                    <a:p>
                      <a:r>
                        <a:rPr lang="en-US" sz="2200" cap="small" baseline="0" noProof="0" dirty="0">
                          <a:solidFill>
                            <a:schemeClr val="accent3">
                              <a:lumMod val="75000"/>
                            </a:schemeClr>
                          </a:solidFill>
                        </a:rPr>
                        <a:t>$ 15 m </a:t>
                      </a:r>
                    </a:p>
                    <a:p>
                      <a:r>
                        <a:rPr lang="en-US" sz="1400" cap="small" baseline="0" noProof="0" dirty="0">
                          <a:solidFill>
                            <a:schemeClr val="accent3">
                              <a:lumMod val="75000"/>
                            </a:schemeClr>
                          </a:solidFill>
                        </a:rPr>
                        <a:t>revenues</a:t>
                      </a:r>
                      <a:r>
                        <a:rPr lang="en-US" sz="1400" cap="none" baseline="0" noProof="0" dirty="0">
                          <a:solidFill>
                            <a:schemeClr val="accent3">
                              <a:lumMod val="75000"/>
                            </a:schemeClr>
                          </a:solidFill>
                        </a:rPr>
                        <a:t> </a:t>
                      </a:r>
                      <a:r>
                        <a:rPr lang="en-US" sz="1000" cap="none" baseline="0" noProof="0" dirty="0">
                          <a:solidFill>
                            <a:schemeClr val="accent3">
                              <a:lumMod val="75000"/>
                            </a:schemeClr>
                          </a:solidFill>
                        </a:rPr>
                        <a:t>in 2014</a:t>
                      </a:r>
                    </a:p>
                  </a:txBody>
                  <a:tcPr/>
                </a:tc>
                <a:tc>
                  <a:txBody>
                    <a:bodyPr/>
                    <a:lstStyle/>
                    <a:p>
                      <a:r>
                        <a:rPr lang="en-US" sz="2200" cap="small" baseline="0" noProof="0" dirty="0">
                          <a:solidFill>
                            <a:schemeClr val="accent3">
                              <a:lumMod val="75000"/>
                            </a:schemeClr>
                          </a:solidFill>
                        </a:rPr>
                        <a:t>150+</a:t>
                      </a:r>
                    </a:p>
                    <a:p>
                      <a:r>
                        <a:rPr lang="en-US" sz="1400" cap="small" baseline="0" noProof="0" dirty="0">
                          <a:solidFill>
                            <a:schemeClr val="accent3">
                              <a:lumMod val="75000"/>
                            </a:schemeClr>
                          </a:solidFill>
                        </a:rPr>
                        <a:t>engineers </a:t>
                      </a:r>
                      <a:r>
                        <a:rPr lang="en-US" sz="1000" cap="none" baseline="0" noProof="0" dirty="0">
                          <a:solidFill>
                            <a:schemeClr val="accent3">
                              <a:lumMod val="75000"/>
                            </a:schemeClr>
                          </a:solidFill>
                        </a:rPr>
                        <a:t>in 2015 H1</a:t>
                      </a:r>
                    </a:p>
                  </a:txBody>
                  <a:tcPr/>
                </a:tc>
                <a:extLst>
                  <a:ext uri="{0D108BD9-81ED-4DB2-BD59-A6C34878D82A}">
                    <a16:rowId xmlns:a16="http://schemas.microsoft.com/office/drawing/2014/main" val="10000"/>
                  </a:ext>
                </a:extLst>
              </a:tr>
              <a:tr h="370840">
                <a:tc>
                  <a:txBody>
                    <a:bodyPr/>
                    <a:lstStyle/>
                    <a:p>
                      <a:r>
                        <a:rPr lang="en-US" sz="2200" cap="small" baseline="0" noProof="0" dirty="0">
                          <a:solidFill>
                            <a:schemeClr val="accent3">
                              <a:lumMod val="75000"/>
                            </a:schemeClr>
                          </a:solidFill>
                        </a:rPr>
                        <a:t>60+</a:t>
                      </a:r>
                    </a:p>
                    <a:p>
                      <a:r>
                        <a:rPr lang="en-US" sz="1400" cap="small" baseline="0" noProof="0" dirty="0">
                          <a:solidFill>
                            <a:schemeClr val="accent3">
                              <a:lumMod val="75000"/>
                            </a:schemeClr>
                          </a:solidFill>
                        </a:rPr>
                        <a:t>customers </a:t>
                      </a:r>
                      <a:r>
                        <a:rPr lang="en-US" sz="1000" cap="none" baseline="0" noProof="0" dirty="0">
                          <a:solidFill>
                            <a:schemeClr val="accent3">
                              <a:lumMod val="75000"/>
                            </a:schemeClr>
                          </a:solidFill>
                        </a:rPr>
                        <a:t>in Fortune 500</a:t>
                      </a:r>
                    </a:p>
                  </a:txBody>
                  <a:tcPr/>
                </a:tc>
                <a:tc>
                  <a:txBody>
                    <a:bodyPr/>
                    <a:lstStyle/>
                    <a:p>
                      <a:r>
                        <a:rPr lang="en-US" sz="2200" cap="small" baseline="0" noProof="0" dirty="0">
                          <a:solidFill>
                            <a:schemeClr val="accent3">
                              <a:lumMod val="75000"/>
                            </a:schemeClr>
                          </a:solidFill>
                        </a:rPr>
                        <a:t>20+</a:t>
                      </a:r>
                    </a:p>
                    <a:p>
                      <a:r>
                        <a:rPr lang="en-US" sz="1400" cap="small" baseline="0" noProof="0" dirty="0">
                          <a:solidFill>
                            <a:schemeClr val="accent3">
                              <a:lumMod val="75000"/>
                            </a:schemeClr>
                          </a:solidFill>
                        </a:rPr>
                        <a:t>countries </a:t>
                      </a:r>
                      <a:r>
                        <a:rPr lang="en-US" sz="1000" cap="none" baseline="0" noProof="0" dirty="0">
                          <a:solidFill>
                            <a:schemeClr val="accent3">
                              <a:lumMod val="75000"/>
                            </a:schemeClr>
                          </a:solidFill>
                        </a:rPr>
                        <a:t>covered</a:t>
                      </a:r>
                    </a:p>
                  </a:txBody>
                  <a:tcPr/>
                </a:tc>
                <a:extLst>
                  <a:ext uri="{0D108BD9-81ED-4DB2-BD59-A6C34878D82A}">
                    <a16:rowId xmlns:a16="http://schemas.microsoft.com/office/drawing/2014/main" val="10001"/>
                  </a:ext>
                </a:extLst>
              </a:tr>
            </a:tbl>
          </a:graphicData>
        </a:graphic>
      </p:graphicFrame>
      <p:sp>
        <p:nvSpPr>
          <p:cNvPr id="9" name="Segnaposto contenuto 2"/>
          <p:cNvSpPr txBox="1">
            <a:spLocks/>
          </p:cNvSpPr>
          <p:nvPr/>
        </p:nvSpPr>
        <p:spPr>
          <a:xfrm>
            <a:off x="1539196" y="3408238"/>
            <a:ext cx="2057400" cy="304800"/>
          </a:xfrm>
          <a:prstGeom prst="rect">
            <a:avLst/>
          </a:prstGeom>
        </p:spPr>
        <p:txBody>
          <a:bodyPr>
            <a:noAutofit/>
          </a:bodyPr>
          <a:lstStyle/>
          <a:p>
            <a:pPr marL="342900" indent="-342900" fontAlgn="auto">
              <a:spcBef>
                <a:spcPct val="20000"/>
              </a:spcBef>
              <a:spcAft>
                <a:spcPts val="0"/>
              </a:spcAft>
              <a:buClr>
                <a:srgbClr val="F05A28"/>
              </a:buClr>
              <a:buFont typeface="Arial" pitchFamily="34" charset="0"/>
              <a:buNone/>
              <a:defRPr/>
            </a:pPr>
            <a:r>
              <a:rPr lang="en-US" sz="1400" b="1" dirty="0">
                <a:solidFill>
                  <a:schemeClr val="bg1"/>
                </a:solidFill>
                <a:latin typeface="Segoe UI Light" panose="020B0502040204020203" pitchFamily="34" charset="0"/>
                <a:ea typeface="Open Sans Light" pitchFamily="34" charset="0"/>
                <a:cs typeface="Segoe UI Light" panose="020B0502040204020203" pitchFamily="34" charset="0"/>
              </a:rPr>
              <a:t>Milan Headquarters</a:t>
            </a:r>
          </a:p>
        </p:txBody>
      </p:sp>
      <p:sp>
        <p:nvSpPr>
          <p:cNvPr id="10" name="Segnaposto contenuto 2"/>
          <p:cNvSpPr txBox="1">
            <a:spLocks/>
          </p:cNvSpPr>
          <p:nvPr/>
        </p:nvSpPr>
        <p:spPr>
          <a:xfrm>
            <a:off x="1600200" y="5741094"/>
            <a:ext cx="2057400" cy="321568"/>
          </a:xfrm>
          <a:prstGeom prst="rect">
            <a:avLst/>
          </a:prstGeom>
        </p:spPr>
        <p:txBody>
          <a:bodyPr>
            <a:noAutofit/>
          </a:bodyPr>
          <a:lstStyle/>
          <a:p>
            <a:pPr marL="342900" indent="-342900" fontAlgn="auto">
              <a:spcBef>
                <a:spcPct val="20000"/>
              </a:spcBef>
              <a:spcAft>
                <a:spcPts val="0"/>
              </a:spcAft>
              <a:buClr>
                <a:srgbClr val="F05A28"/>
              </a:buClr>
              <a:buFont typeface="Arial" pitchFamily="34" charset="0"/>
              <a:buNone/>
              <a:defRPr/>
            </a:pPr>
            <a:r>
              <a:rPr lang="en-US" sz="1400" b="1" dirty="0">
                <a:solidFill>
                  <a:schemeClr val="bg1"/>
                </a:solidFill>
                <a:latin typeface="Segoe UI Light" panose="020B0502040204020203" pitchFamily="34" charset="0"/>
                <a:ea typeface="Open Sans Light" pitchFamily="34" charset="0"/>
                <a:cs typeface="Segoe UI Light" panose="020B0502040204020203" pitchFamily="34" charset="0"/>
              </a:rPr>
              <a:t>Boston</a:t>
            </a:r>
          </a:p>
        </p:txBody>
      </p:sp>
      <p:sp>
        <p:nvSpPr>
          <p:cNvPr id="11" name="Footer Placeholder 2">
            <a:extLst>
              <a:ext uri="{FF2B5EF4-FFF2-40B4-BE49-F238E27FC236}">
                <a16:creationId xmlns:a16="http://schemas.microsoft.com/office/drawing/2014/main" id="{B5D77D53-C099-4EB5-A7F1-8BE6E46BE037}"/>
              </a:ext>
            </a:extLst>
          </p:cNvPr>
          <p:cNvSpPr>
            <a:spLocks noGrp="1"/>
          </p:cNvSpPr>
          <p:nvPr>
            <p:ph type="ftr" sz="quarter" idx="10"/>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 2018 Moviri – CONFIDENTIAL – All Rights Reserved</a:t>
            </a:r>
            <a:endParaRPr lang="en-US" noProof="0" dirty="0"/>
          </a:p>
        </p:txBody>
      </p:sp>
    </p:spTree>
    <p:extLst>
      <p:ext uri="{BB962C8B-B14F-4D97-AF65-F5344CB8AC3E}">
        <p14:creationId xmlns:p14="http://schemas.microsoft.com/office/powerpoint/2010/main" val="173072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1524000" y="2924945"/>
            <a:ext cx="9144000" cy="3058301"/>
          </a:xfrm>
          <a:prstGeom prst="rect">
            <a:avLst/>
          </a:prstGeom>
          <a:solidFill>
            <a:schemeClr val="accent4"/>
          </a:solidFill>
          <a:ln>
            <a:solidFill>
              <a:schemeClr val="accent4"/>
            </a:solidFill>
          </a:ln>
          <a:effectLst/>
        </p:spPr>
        <p:txBody>
          <a:bodyPr lIns="72000" tIns="36000" rIns="72000" bIns="36000" rtlCol="0" anchor="ctr" anchorCtr="1"/>
          <a:lstStyle/>
          <a:p>
            <a:pPr algn="ctr" eaLnBrk="0" hangingPunct="0">
              <a:buClr>
                <a:schemeClr val="tx1"/>
              </a:buClr>
              <a:buFont typeface="Wingdings" pitchFamily="2" charset="2"/>
              <a:buNone/>
            </a:pPr>
            <a:endParaRPr lang="it-IT" sz="1200" dirty="0" err="1">
              <a:latin typeface="Segoe UI Light" panose="020B0502040204020203" pitchFamily="34" charset="0"/>
              <a:cs typeface="Segoe UI Light" panose="020B0502040204020203" pitchFamily="34" charset="0"/>
            </a:endParaRPr>
          </a:p>
        </p:txBody>
      </p:sp>
      <p:sp>
        <p:nvSpPr>
          <p:cNvPr id="2" name="Titolo 1"/>
          <p:cNvSpPr>
            <a:spLocks noGrp="1"/>
          </p:cNvSpPr>
          <p:nvPr>
            <p:ph type="title"/>
          </p:nvPr>
        </p:nvSpPr>
        <p:spPr/>
        <p:txBody>
          <a:bodyPr/>
          <a:lstStyle/>
          <a:p>
            <a:r>
              <a:rPr lang="en-US" dirty="0"/>
              <a:t>Customers</a:t>
            </a:r>
            <a:endParaRPr lang="it-IT" dirty="0"/>
          </a:p>
        </p:txBody>
      </p:sp>
      <p:sp>
        <p:nvSpPr>
          <p:cNvPr id="11" name="CasellaDiTesto 10"/>
          <p:cNvSpPr txBox="1"/>
          <p:nvPr/>
        </p:nvSpPr>
        <p:spPr>
          <a:xfrm>
            <a:off x="1875767" y="1775460"/>
            <a:ext cx="8468705" cy="3939540"/>
          </a:xfrm>
          <a:prstGeom prst="rect">
            <a:avLst/>
          </a:prstGeom>
          <a:noFill/>
        </p:spPr>
        <p:txBody>
          <a:bodyPr wrap="square" rtlCol="0">
            <a:spAutoFit/>
          </a:bodyPr>
          <a:lstStyle/>
          <a:p>
            <a:pPr>
              <a:spcBef>
                <a:spcPts val="1800"/>
              </a:spcBef>
            </a:pPr>
            <a:r>
              <a:rPr lang="en-US" sz="2800" dirty="0">
                <a:latin typeface="Segoe UI Light" panose="020B0502040204020203" pitchFamily="34" charset="0"/>
                <a:cs typeface="Segoe UI Light" panose="020B0502040204020203" pitchFamily="34" charset="0"/>
              </a:rPr>
              <a:t>200+ enterprises have chosen Movìri </a:t>
            </a:r>
          </a:p>
          <a:p>
            <a:pPr>
              <a:spcBef>
                <a:spcPts val="600"/>
              </a:spcBef>
            </a:pPr>
            <a:r>
              <a:rPr lang="en-US" sz="1600" dirty="0">
                <a:solidFill>
                  <a:schemeClr val="accent3">
                    <a:lumMod val="75000"/>
                  </a:schemeClr>
                </a:solidFill>
                <a:latin typeface="Segoe UI Light" panose="020B0502040204020203" pitchFamily="34" charset="0"/>
                <a:cs typeface="Segoe UI Light" panose="020B0502040204020203" pitchFamily="34" charset="0"/>
              </a:rPr>
              <a:t>They are worldwide leading companies in Finance, Media, Telecom, Retail, Manufacturing and Government.</a:t>
            </a:r>
          </a:p>
          <a:p>
            <a:pPr>
              <a:spcBef>
                <a:spcPts val="600"/>
              </a:spcBef>
            </a:pPr>
            <a:endParaRPr lang="en-US" sz="1600" dirty="0">
              <a:solidFill>
                <a:schemeClr val="bg1"/>
              </a:solidFill>
              <a:latin typeface="Segoe UI Light" panose="020B0502040204020203" pitchFamily="34" charset="0"/>
              <a:cs typeface="Segoe UI Light" panose="020B0502040204020203" pitchFamily="34" charset="0"/>
            </a:endParaRPr>
          </a:p>
          <a:p>
            <a:pPr>
              <a:spcBef>
                <a:spcPts val="0"/>
              </a:spcBef>
            </a:pPr>
            <a:r>
              <a:rPr lang="en-US" sz="2800" dirty="0">
                <a:solidFill>
                  <a:schemeClr val="bg1"/>
                </a:solidFill>
                <a:latin typeface="Segoe UI Light" panose="020B0502040204020203" pitchFamily="34" charset="0"/>
                <a:cs typeface="Segoe UI Light" panose="020B0502040204020203" pitchFamily="34" charset="0"/>
              </a:rPr>
              <a:t>More Performance, </a:t>
            </a:r>
          </a:p>
          <a:p>
            <a:pPr>
              <a:spcBef>
                <a:spcPts val="0"/>
              </a:spcBef>
            </a:pPr>
            <a:r>
              <a:rPr lang="en-US" sz="2800" dirty="0">
                <a:solidFill>
                  <a:schemeClr val="bg1"/>
                </a:solidFill>
                <a:latin typeface="Segoe UI Light" panose="020B0502040204020203" pitchFamily="34" charset="0"/>
                <a:cs typeface="Segoe UI Light" panose="020B0502040204020203" pitchFamily="34" charset="0"/>
              </a:rPr>
              <a:t>in more places.</a:t>
            </a:r>
          </a:p>
          <a:p>
            <a:pPr>
              <a:spcBef>
                <a:spcPts val="1200"/>
              </a:spcBef>
            </a:pPr>
            <a:r>
              <a:rPr lang="en-US" dirty="0">
                <a:solidFill>
                  <a:schemeClr val="accent6"/>
                </a:solidFill>
                <a:latin typeface="Segoe UI Light" panose="020B0502040204020203" pitchFamily="34" charset="0"/>
                <a:cs typeface="Segoe UI Light" panose="020B0502040204020203" pitchFamily="34" charset="0"/>
              </a:rPr>
              <a:t>Our consultants and engineers are global </a:t>
            </a:r>
          </a:p>
          <a:p>
            <a:pPr>
              <a:spcBef>
                <a:spcPts val="0"/>
              </a:spcBef>
            </a:pPr>
            <a:r>
              <a:rPr lang="en-US" dirty="0">
                <a:solidFill>
                  <a:schemeClr val="accent6"/>
                </a:solidFill>
                <a:latin typeface="Segoe UI Light" panose="020B0502040204020203" pitchFamily="34" charset="0"/>
                <a:cs typeface="Segoe UI Light" panose="020B0502040204020203" pitchFamily="34" charset="0"/>
              </a:rPr>
              <a:t>citizens. Just like your business.</a:t>
            </a:r>
          </a:p>
          <a:p>
            <a:pPr>
              <a:spcBef>
                <a:spcPts val="1200"/>
              </a:spcBef>
            </a:pPr>
            <a:r>
              <a:rPr lang="en-US" sz="1300" dirty="0">
                <a:solidFill>
                  <a:schemeClr val="bg1"/>
                </a:solidFill>
                <a:latin typeface="Segoe UI Light" panose="020B0502040204020203" pitchFamily="34" charset="0"/>
                <a:cs typeface="Segoe UI Light" panose="020B0502040204020203" pitchFamily="34" charset="0"/>
              </a:rPr>
              <a:t>Moviri is focused on IT Performance and a growing global customer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base is testament to the company’s expertise and capabilities.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Enterprise customers choose Moviri because its consultants are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world-class experts in making IT faster, more reliable and safer.</a:t>
            </a:r>
          </a:p>
        </p:txBody>
      </p:sp>
      <p:grpSp>
        <p:nvGrpSpPr>
          <p:cNvPr id="7" name="Gruppo 6"/>
          <p:cNvGrpSpPr/>
          <p:nvPr/>
        </p:nvGrpSpPr>
        <p:grpSpPr>
          <a:xfrm>
            <a:off x="6027076" y="3107061"/>
            <a:ext cx="4139473" cy="2650853"/>
            <a:chOff x="629218" y="1017713"/>
            <a:chExt cx="8037223" cy="4927685"/>
          </a:xfrm>
        </p:grpSpPr>
        <p:sp>
          <p:nvSpPr>
            <p:cNvPr id="8" name="Rectangle 5"/>
            <p:cNvSpPr>
              <a:spLocks noChangeArrowheads="1"/>
            </p:cNvSpPr>
            <p:nvPr/>
          </p:nvSpPr>
          <p:spPr bwMode="gray">
            <a:xfrm>
              <a:off x="6505212" y="3257743"/>
              <a:ext cx="1858"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a:solidFill>
                  <a:sysClr val="windowText" lastClr="000000"/>
                </a:solidFill>
                <a:latin typeface="Segoe UI Light" panose="020B0502040204020203" pitchFamily="34" charset="0"/>
                <a:cs typeface="Segoe UI Light" panose="020B0502040204020203" pitchFamily="34" charset="0"/>
              </a:endParaRPr>
            </a:p>
          </p:txBody>
        </p:sp>
        <p:sp>
          <p:nvSpPr>
            <p:cNvPr id="9" name="Rectangle 6"/>
            <p:cNvSpPr>
              <a:spLocks noChangeArrowheads="1"/>
            </p:cNvSpPr>
            <p:nvPr/>
          </p:nvSpPr>
          <p:spPr bwMode="gray">
            <a:xfrm>
              <a:off x="6505212" y="3257743"/>
              <a:ext cx="1858"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a:solidFill>
                  <a:sysClr val="windowText" lastClr="000000"/>
                </a:solidFill>
                <a:latin typeface="Segoe UI Light" panose="020B0502040204020203" pitchFamily="34" charset="0"/>
                <a:cs typeface="Segoe UI Light" panose="020B0502040204020203" pitchFamily="34" charset="0"/>
              </a:endParaRPr>
            </a:p>
          </p:txBody>
        </p:sp>
        <p:sp>
          <p:nvSpPr>
            <p:cNvPr id="10" name="Freeform 7"/>
            <p:cNvSpPr>
              <a:spLocks/>
            </p:cNvSpPr>
            <p:nvPr/>
          </p:nvSpPr>
          <p:spPr bwMode="gray">
            <a:xfrm>
              <a:off x="6020191" y="2037501"/>
              <a:ext cx="5576" cy="1947"/>
            </a:xfrm>
            <a:custGeom>
              <a:avLst/>
              <a:gdLst>
                <a:gd name="T0" fmla="*/ 0 w 3"/>
                <a:gd name="T1" fmla="*/ 0 h 2"/>
                <a:gd name="T2" fmla="*/ 2147483647 w 3"/>
                <a:gd name="T3" fmla="*/ 0 h 2"/>
                <a:gd name="T4" fmla="*/ 2147483647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3" y="0"/>
                  </a:lnTo>
                  <a:lnTo>
                    <a:pt x="2" y="2"/>
                  </a:lnTo>
                  <a:lnTo>
                    <a:pt x="0"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 name="Freeform 8"/>
            <p:cNvSpPr>
              <a:spLocks/>
            </p:cNvSpPr>
            <p:nvPr/>
          </p:nvSpPr>
          <p:spPr bwMode="gray">
            <a:xfrm>
              <a:off x="5226706" y="3222711"/>
              <a:ext cx="3717" cy="3892"/>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3"/>
                  </a:moveTo>
                  <a:lnTo>
                    <a:pt x="2" y="0"/>
                  </a:lnTo>
                  <a:lnTo>
                    <a:pt x="2" y="1"/>
                  </a:lnTo>
                  <a:lnTo>
                    <a:pt x="0" y="3"/>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 name="Freeform 9"/>
            <p:cNvSpPr>
              <a:spLocks/>
            </p:cNvSpPr>
            <p:nvPr/>
          </p:nvSpPr>
          <p:spPr bwMode="gray">
            <a:xfrm>
              <a:off x="5756320" y="3216873"/>
              <a:ext cx="1859" cy="1947"/>
            </a:xfrm>
            <a:custGeom>
              <a:avLst/>
              <a:gdLst>
                <a:gd name="T0" fmla="*/ 2147483647 w 1"/>
                <a:gd name="T1" fmla="*/ 0 h 1"/>
                <a:gd name="T2" fmla="*/ 2147483647 w 1"/>
                <a:gd name="T3" fmla="*/ 2147483647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1"/>
                  </a:lnTo>
                  <a:lnTo>
                    <a:pt x="1"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 name="Freeform 10"/>
            <p:cNvSpPr>
              <a:spLocks/>
            </p:cNvSpPr>
            <p:nvPr/>
          </p:nvSpPr>
          <p:spPr bwMode="gray">
            <a:xfrm>
              <a:off x="5756320" y="3216873"/>
              <a:ext cx="1859" cy="194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0" y="0"/>
                  </a:lnTo>
                  <a:lnTo>
                    <a:pt x="1" y="0"/>
                  </a:lnTo>
                  <a:lnTo>
                    <a:pt x="0" y="1"/>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 name="Freeform 12"/>
            <p:cNvSpPr>
              <a:spLocks/>
            </p:cNvSpPr>
            <p:nvPr/>
          </p:nvSpPr>
          <p:spPr bwMode="gray">
            <a:xfrm>
              <a:off x="1235029" y="1743639"/>
              <a:ext cx="1917782" cy="1368151"/>
            </a:xfrm>
            <a:custGeom>
              <a:avLst/>
              <a:gdLst>
                <a:gd name="T0" fmla="*/ 2147483647 w 791"/>
                <a:gd name="T1" fmla="*/ 2147483647 h 539"/>
                <a:gd name="T2" fmla="*/ 2147483647 w 791"/>
                <a:gd name="T3" fmla="*/ 2147483647 h 539"/>
                <a:gd name="T4" fmla="*/ 2147483647 w 791"/>
                <a:gd name="T5" fmla="*/ 2147483647 h 539"/>
                <a:gd name="T6" fmla="*/ 2147483647 w 791"/>
                <a:gd name="T7" fmla="*/ 2147483647 h 539"/>
                <a:gd name="T8" fmla="*/ 2147483647 w 791"/>
                <a:gd name="T9" fmla="*/ 2147483647 h 539"/>
                <a:gd name="T10" fmla="*/ 2147483647 w 791"/>
                <a:gd name="T11" fmla="*/ 2147483647 h 539"/>
                <a:gd name="T12" fmla="*/ 2147483647 w 791"/>
                <a:gd name="T13" fmla="*/ 2147483647 h 539"/>
                <a:gd name="T14" fmla="*/ 2147483647 w 791"/>
                <a:gd name="T15" fmla="*/ 2147483647 h 539"/>
                <a:gd name="T16" fmla="*/ 2147483647 w 791"/>
                <a:gd name="T17" fmla="*/ 2147483647 h 539"/>
                <a:gd name="T18" fmla="*/ 2147483647 w 791"/>
                <a:gd name="T19" fmla="*/ 2147483647 h 539"/>
                <a:gd name="T20" fmla="*/ 2147483647 w 791"/>
                <a:gd name="T21" fmla="*/ 2147483647 h 539"/>
                <a:gd name="T22" fmla="*/ 2147483647 w 791"/>
                <a:gd name="T23" fmla="*/ 2147483647 h 539"/>
                <a:gd name="T24" fmla="*/ 2147483647 w 791"/>
                <a:gd name="T25" fmla="*/ 2147483647 h 539"/>
                <a:gd name="T26" fmla="*/ 2147483647 w 791"/>
                <a:gd name="T27" fmla="*/ 2147483647 h 539"/>
                <a:gd name="T28" fmla="*/ 2147483647 w 791"/>
                <a:gd name="T29" fmla="*/ 2147483647 h 539"/>
                <a:gd name="T30" fmla="*/ 2147483647 w 791"/>
                <a:gd name="T31" fmla="*/ 2147483647 h 539"/>
                <a:gd name="T32" fmla="*/ 2147483647 w 791"/>
                <a:gd name="T33" fmla="*/ 2147483647 h 539"/>
                <a:gd name="T34" fmla="*/ 2147483647 w 791"/>
                <a:gd name="T35" fmla="*/ 2147483647 h 539"/>
                <a:gd name="T36" fmla="*/ 2147483647 w 791"/>
                <a:gd name="T37" fmla="*/ 2147483647 h 539"/>
                <a:gd name="T38" fmla="*/ 2147483647 w 791"/>
                <a:gd name="T39" fmla="*/ 2147483647 h 539"/>
                <a:gd name="T40" fmla="*/ 2147483647 w 791"/>
                <a:gd name="T41" fmla="*/ 2147483647 h 539"/>
                <a:gd name="T42" fmla="*/ 2147483647 w 791"/>
                <a:gd name="T43" fmla="*/ 2147483647 h 539"/>
                <a:gd name="T44" fmla="*/ 2147483647 w 791"/>
                <a:gd name="T45" fmla="*/ 2147483647 h 539"/>
                <a:gd name="T46" fmla="*/ 2147483647 w 791"/>
                <a:gd name="T47" fmla="*/ 2147483647 h 539"/>
                <a:gd name="T48" fmla="*/ 2147483647 w 791"/>
                <a:gd name="T49" fmla="*/ 2147483647 h 539"/>
                <a:gd name="T50" fmla="*/ 2147483647 w 791"/>
                <a:gd name="T51" fmla="*/ 2147483647 h 539"/>
                <a:gd name="T52" fmla="*/ 2147483647 w 791"/>
                <a:gd name="T53" fmla="*/ 2147483647 h 539"/>
                <a:gd name="T54" fmla="*/ 2147483647 w 791"/>
                <a:gd name="T55" fmla="*/ 2147483647 h 539"/>
                <a:gd name="T56" fmla="*/ 2147483647 w 791"/>
                <a:gd name="T57" fmla="*/ 2147483647 h 539"/>
                <a:gd name="T58" fmla="*/ 2147483647 w 791"/>
                <a:gd name="T59" fmla="*/ 2147483647 h 539"/>
                <a:gd name="T60" fmla="*/ 2147483647 w 791"/>
                <a:gd name="T61" fmla="*/ 2147483647 h 539"/>
                <a:gd name="T62" fmla="*/ 2147483647 w 791"/>
                <a:gd name="T63" fmla="*/ 2147483647 h 539"/>
                <a:gd name="T64" fmla="*/ 2147483647 w 791"/>
                <a:gd name="T65" fmla="*/ 2147483647 h 539"/>
                <a:gd name="T66" fmla="*/ 2147483647 w 791"/>
                <a:gd name="T67" fmla="*/ 2147483647 h 539"/>
                <a:gd name="T68" fmla="*/ 2147483647 w 791"/>
                <a:gd name="T69" fmla="*/ 2147483647 h 539"/>
                <a:gd name="T70" fmla="*/ 2147483647 w 791"/>
                <a:gd name="T71" fmla="*/ 2147483647 h 539"/>
                <a:gd name="T72" fmla="*/ 2147483647 w 791"/>
                <a:gd name="T73" fmla="*/ 2147483647 h 539"/>
                <a:gd name="T74" fmla="*/ 2147483647 w 791"/>
                <a:gd name="T75" fmla="*/ 2147483647 h 539"/>
                <a:gd name="T76" fmla="*/ 2147483647 w 791"/>
                <a:gd name="T77" fmla="*/ 2147483647 h 539"/>
                <a:gd name="T78" fmla="*/ 2147483647 w 791"/>
                <a:gd name="T79" fmla="*/ 2147483647 h 539"/>
                <a:gd name="T80" fmla="*/ 2147483647 w 791"/>
                <a:gd name="T81" fmla="*/ 2147483647 h 539"/>
                <a:gd name="T82" fmla="*/ 2147483647 w 791"/>
                <a:gd name="T83" fmla="*/ 2147483647 h 539"/>
                <a:gd name="T84" fmla="*/ 2147483647 w 791"/>
                <a:gd name="T85" fmla="*/ 2147483647 h 539"/>
                <a:gd name="T86" fmla="*/ 2147483647 w 791"/>
                <a:gd name="T87" fmla="*/ 2147483647 h 539"/>
                <a:gd name="T88" fmla="*/ 2147483647 w 791"/>
                <a:gd name="T89" fmla="*/ 2147483647 h 539"/>
                <a:gd name="T90" fmla="*/ 2147483647 w 791"/>
                <a:gd name="T91" fmla="*/ 2147483647 h 539"/>
                <a:gd name="T92" fmla="*/ 2147483647 w 791"/>
                <a:gd name="T93" fmla="*/ 2147483647 h 539"/>
                <a:gd name="T94" fmla="*/ 2147483647 w 791"/>
                <a:gd name="T95" fmla="*/ 2147483647 h 539"/>
                <a:gd name="T96" fmla="*/ 2147483647 w 791"/>
                <a:gd name="T97" fmla="*/ 2147483647 h 539"/>
                <a:gd name="T98" fmla="*/ 2147483647 w 791"/>
                <a:gd name="T99" fmla="*/ 2147483647 h 539"/>
                <a:gd name="T100" fmla="*/ 2147483647 w 791"/>
                <a:gd name="T101" fmla="*/ 2147483647 h 539"/>
                <a:gd name="T102" fmla="*/ 2147483647 w 791"/>
                <a:gd name="T103" fmla="*/ 2147483647 h 539"/>
                <a:gd name="T104" fmla="*/ 2147483647 w 791"/>
                <a:gd name="T105" fmla="*/ 2147483647 h 539"/>
                <a:gd name="T106" fmla="*/ 2147483647 w 791"/>
                <a:gd name="T107" fmla="*/ 2147483647 h 539"/>
                <a:gd name="T108" fmla="*/ 2147483647 w 791"/>
                <a:gd name="T109" fmla="*/ 2147483647 h 539"/>
                <a:gd name="T110" fmla="*/ 2147483647 w 791"/>
                <a:gd name="T111" fmla="*/ 2147483647 h 539"/>
                <a:gd name="T112" fmla="*/ 2147483647 w 791"/>
                <a:gd name="T113" fmla="*/ 2147483647 h 539"/>
                <a:gd name="T114" fmla="*/ 2147483647 w 791"/>
                <a:gd name="T115" fmla="*/ 2147483647 h 539"/>
                <a:gd name="T116" fmla="*/ 2147483647 w 791"/>
                <a:gd name="T117" fmla="*/ 2147483647 h 539"/>
                <a:gd name="T118" fmla="*/ 2147483647 w 791"/>
                <a:gd name="T119" fmla="*/ 2147483647 h 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1"/>
                <a:gd name="T181" fmla="*/ 0 h 539"/>
                <a:gd name="T182" fmla="*/ 791 w 791"/>
                <a:gd name="T183" fmla="*/ 539 h 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1" h="539">
                  <a:moveTo>
                    <a:pt x="174" y="437"/>
                  </a:moveTo>
                  <a:lnTo>
                    <a:pt x="169" y="434"/>
                  </a:lnTo>
                  <a:lnTo>
                    <a:pt x="164" y="426"/>
                  </a:lnTo>
                  <a:lnTo>
                    <a:pt x="161" y="426"/>
                  </a:lnTo>
                  <a:lnTo>
                    <a:pt x="159" y="421"/>
                  </a:lnTo>
                  <a:lnTo>
                    <a:pt x="153" y="419"/>
                  </a:lnTo>
                  <a:lnTo>
                    <a:pt x="150" y="413"/>
                  </a:lnTo>
                  <a:lnTo>
                    <a:pt x="146" y="411"/>
                  </a:lnTo>
                  <a:lnTo>
                    <a:pt x="140" y="411"/>
                  </a:lnTo>
                  <a:lnTo>
                    <a:pt x="136" y="405"/>
                  </a:lnTo>
                  <a:lnTo>
                    <a:pt x="128" y="403"/>
                  </a:lnTo>
                  <a:lnTo>
                    <a:pt x="123" y="399"/>
                  </a:lnTo>
                  <a:lnTo>
                    <a:pt x="122" y="391"/>
                  </a:lnTo>
                  <a:lnTo>
                    <a:pt x="122" y="383"/>
                  </a:lnTo>
                  <a:lnTo>
                    <a:pt x="120" y="379"/>
                  </a:lnTo>
                  <a:lnTo>
                    <a:pt x="119" y="374"/>
                  </a:lnTo>
                  <a:lnTo>
                    <a:pt x="115" y="375"/>
                  </a:lnTo>
                  <a:lnTo>
                    <a:pt x="110" y="374"/>
                  </a:lnTo>
                  <a:lnTo>
                    <a:pt x="110" y="369"/>
                  </a:lnTo>
                  <a:lnTo>
                    <a:pt x="113" y="367"/>
                  </a:lnTo>
                  <a:lnTo>
                    <a:pt x="112" y="360"/>
                  </a:lnTo>
                  <a:lnTo>
                    <a:pt x="109" y="360"/>
                  </a:lnTo>
                  <a:lnTo>
                    <a:pt x="107" y="363"/>
                  </a:lnTo>
                  <a:lnTo>
                    <a:pt x="103" y="360"/>
                  </a:lnTo>
                  <a:lnTo>
                    <a:pt x="101" y="355"/>
                  </a:lnTo>
                  <a:lnTo>
                    <a:pt x="100" y="346"/>
                  </a:lnTo>
                  <a:lnTo>
                    <a:pt x="101" y="340"/>
                  </a:lnTo>
                  <a:lnTo>
                    <a:pt x="103" y="336"/>
                  </a:lnTo>
                  <a:lnTo>
                    <a:pt x="102" y="328"/>
                  </a:lnTo>
                  <a:lnTo>
                    <a:pt x="104" y="319"/>
                  </a:lnTo>
                  <a:lnTo>
                    <a:pt x="92" y="310"/>
                  </a:lnTo>
                  <a:lnTo>
                    <a:pt x="85" y="303"/>
                  </a:lnTo>
                  <a:lnTo>
                    <a:pt x="73" y="273"/>
                  </a:lnTo>
                  <a:lnTo>
                    <a:pt x="67" y="268"/>
                  </a:lnTo>
                  <a:lnTo>
                    <a:pt x="60" y="255"/>
                  </a:lnTo>
                  <a:lnTo>
                    <a:pt x="53" y="249"/>
                  </a:lnTo>
                  <a:lnTo>
                    <a:pt x="46" y="251"/>
                  </a:lnTo>
                  <a:lnTo>
                    <a:pt x="39" y="260"/>
                  </a:lnTo>
                  <a:lnTo>
                    <a:pt x="35" y="260"/>
                  </a:lnTo>
                  <a:lnTo>
                    <a:pt x="21" y="237"/>
                  </a:lnTo>
                  <a:lnTo>
                    <a:pt x="17" y="231"/>
                  </a:lnTo>
                  <a:lnTo>
                    <a:pt x="13" y="234"/>
                  </a:lnTo>
                  <a:lnTo>
                    <a:pt x="11" y="240"/>
                  </a:lnTo>
                  <a:lnTo>
                    <a:pt x="0" y="233"/>
                  </a:lnTo>
                  <a:lnTo>
                    <a:pt x="0" y="45"/>
                  </a:lnTo>
                  <a:lnTo>
                    <a:pt x="3" y="45"/>
                  </a:lnTo>
                  <a:lnTo>
                    <a:pt x="5" y="46"/>
                  </a:lnTo>
                  <a:lnTo>
                    <a:pt x="17" y="46"/>
                  </a:lnTo>
                  <a:lnTo>
                    <a:pt x="24" y="51"/>
                  </a:lnTo>
                  <a:lnTo>
                    <a:pt x="32" y="55"/>
                  </a:lnTo>
                  <a:lnTo>
                    <a:pt x="39" y="55"/>
                  </a:lnTo>
                  <a:lnTo>
                    <a:pt x="45" y="58"/>
                  </a:lnTo>
                  <a:lnTo>
                    <a:pt x="54" y="60"/>
                  </a:lnTo>
                  <a:lnTo>
                    <a:pt x="56" y="59"/>
                  </a:lnTo>
                  <a:lnTo>
                    <a:pt x="56" y="57"/>
                  </a:lnTo>
                  <a:lnTo>
                    <a:pt x="50" y="55"/>
                  </a:lnTo>
                  <a:lnTo>
                    <a:pt x="48" y="52"/>
                  </a:lnTo>
                  <a:lnTo>
                    <a:pt x="53" y="49"/>
                  </a:lnTo>
                  <a:lnTo>
                    <a:pt x="56" y="49"/>
                  </a:lnTo>
                  <a:lnTo>
                    <a:pt x="61" y="44"/>
                  </a:lnTo>
                  <a:lnTo>
                    <a:pt x="68" y="45"/>
                  </a:lnTo>
                  <a:lnTo>
                    <a:pt x="67" y="47"/>
                  </a:lnTo>
                  <a:lnTo>
                    <a:pt x="73" y="47"/>
                  </a:lnTo>
                  <a:lnTo>
                    <a:pt x="74" y="45"/>
                  </a:lnTo>
                  <a:lnTo>
                    <a:pt x="81" y="42"/>
                  </a:lnTo>
                  <a:lnTo>
                    <a:pt x="86" y="42"/>
                  </a:lnTo>
                  <a:lnTo>
                    <a:pt x="91" y="38"/>
                  </a:lnTo>
                  <a:lnTo>
                    <a:pt x="94" y="38"/>
                  </a:lnTo>
                  <a:lnTo>
                    <a:pt x="99" y="35"/>
                  </a:lnTo>
                  <a:lnTo>
                    <a:pt x="101" y="36"/>
                  </a:lnTo>
                  <a:lnTo>
                    <a:pt x="106" y="35"/>
                  </a:lnTo>
                  <a:lnTo>
                    <a:pt x="106" y="37"/>
                  </a:lnTo>
                  <a:lnTo>
                    <a:pt x="94" y="43"/>
                  </a:lnTo>
                  <a:lnTo>
                    <a:pt x="89" y="43"/>
                  </a:lnTo>
                  <a:lnTo>
                    <a:pt x="81" y="47"/>
                  </a:lnTo>
                  <a:lnTo>
                    <a:pt x="80" y="50"/>
                  </a:lnTo>
                  <a:lnTo>
                    <a:pt x="75" y="52"/>
                  </a:lnTo>
                  <a:lnTo>
                    <a:pt x="75" y="53"/>
                  </a:lnTo>
                  <a:lnTo>
                    <a:pt x="72" y="55"/>
                  </a:lnTo>
                  <a:lnTo>
                    <a:pt x="73" y="58"/>
                  </a:lnTo>
                  <a:lnTo>
                    <a:pt x="79" y="57"/>
                  </a:lnTo>
                  <a:lnTo>
                    <a:pt x="81" y="53"/>
                  </a:lnTo>
                  <a:lnTo>
                    <a:pt x="92" y="47"/>
                  </a:lnTo>
                  <a:lnTo>
                    <a:pt x="94" y="48"/>
                  </a:lnTo>
                  <a:lnTo>
                    <a:pt x="99" y="43"/>
                  </a:lnTo>
                  <a:lnTo>
                    <a:pt x="109" y="40"/>
                  </a:lnTo>
                  <a:lnTo>
                    <a:pt x="113" y="38"/>
                  </a:lnTo>
                  <a:lnTo>
                    <a:pt x="113" y="41"/>
                  </a:lnTo>
                  <a:lnTo>
                    <a:pt x="119" y="37"/>
                  </a:lnTo>
                  <a:lnTo>
                    <a:pt x="119" y="33"/>
                  </a:lnTo>
                  <a:lnTo>
                    <a:pt x="122" y="33"/>
                  </a:lnTo>
                  <a:lnTo>
                    <a:pt x="123" y="32"/>
                  </a:lnTo>
                  <a:lnTo>
                    <a:pt x="120" y="30"/>
                  </a:lnTo>
                  <a:lnTo>
                    <a:pt x="120" y="26"/>
                  </a:lnTo>
                  <a:lnTo>
                    <a:pt x="132" y="35"/>
                  </a:lnTo>
                  <a:lnTo>
                    <a:pt x="132" y="41"/>
                  </a:lnTo>
                  <a:lnTo>
                    <a:pt x="140" y="47"/>
                  </a:lnTo>
                  <a:lnTo>
                    <a:pt x="145" y="49"/>
                  </a:lnTo>
                  <a:lnTo>
                    <a:pt x="146" y="43"/>
                  </a:lnTo>
                  <a:lnTo>
                    <a:pt x="148" y="43"/>
                  </a:lnTo>
                  <a:lnTo>
                    <a:pt x="147" y="37"/>
                  </a:lnTo>
                  <a:lnTo>
                    <a:pt x="155" y="34"/>
                  </a:lnTo>
                  <a:lnTo>
                    <a:pt x="156" y="38"/>
                  </a:lnTo>
                  <a:lnTo>
                    <a:pt x="154" y="39"/>
                  </a:lnTo>
                  <a:lnTo>
                    <a:pt x="153" y="41"/>
                  </a:lnTo>
                  <a:lnTo>
                    <a:pt x="158" y="43"/>
                  </a:lnTo>
                  <a:lnTo>
                    <a:pt x="155" y="47"/>
                  </a:lnTo>
                  <a:lnTo>
                    <a:pt x="155" y="48"/>
                  </a:lnTo>
                  <a:lnTo>
                    <a:pt x="162" y="49"/>
                  </a:lnTo>
                  <a:lnTo>
                    <a:pt x="168" y="44"/>
                  </a:lnTo>
                  <a:lnTo>
                    <a:pt x="168" y="40"/>
                  </a:lnTo>
                  <a:lnTo>
                    <a:pt x="178" y="39"/>
                  </a:lnTo>
                  <a:lnTo>
                    <a:pt x="193" y="48"/>
                  </a:lnTo>
                  <a:lnTo>
                    <a:pt x="197" y="48"/>
                  </a:lnTo>
                  <a:lnTo>
                    <a:pt x="206" y="50"/>
                  </a:lnTo>
                  <a:lnTo>
                    <a:pt x="215" y="54"/>
                  </a:lnTo>
                  <a:lnTo>
                    <a:pt x="220" y="54"/>
                  </a:lnTo>
                  <a:lnTo>
                    <a:pt x="226" y="55"/>
                  </a:lnTo>
                  <a:lnTo>
                    <a:pt x="232" y="55"/>
                  </a:lnTo>
                  <a:lnTo>
                    <a:pt x="233" y="54"/>
                  </a:lnTo>
                  <a:lnTo>
                    <a:pt x="239" y="54"/>
                  </a:lnTo>
                  <a:lnTo>
                    <a:pt x="253" y="64"/>
                  </a:lnTo>
                  <a:lnTo>
                    <a:pt x="245" y="66"/>
                  </a:lnTo>
                  <a:lnTo>
                    <a:pt x="244" y="67"/>
                  </a:lnTo>
                  <a:lnTo>
                    <a:pt x="240" y="69"/>
                  </a:lnTo>
                  <a:lnTo>
                    <a:pt x="238" y="71"/>
                  </a:lnTo>
                  <a:lnTo>
                    <a:pt x="240" y="73"/>
                  </a:lnTo>
                  <a:lnTo>
                    <a:pt x="249" y="74"/>
                  </a:lnTo>
                  <a:lnTo>
                    <a:pt x="253" y="75"/>
                  </a:lnTo>
                  <a:lnTo>
                    <a:pt x="268" y="76"/>
                  </a:lnTo>
                  <a:lnTo>
                    <a:pt x="276" y="75"/>
                  </a:lnTo>
                  <a:lnTo>
                    <a:pt x="288" y="71"/>
                  </a:lnTo>
                  <a:lnTo>
                    <a:pt x="291" y="73"/>
                  </a:lnTo>
                  <a:lnTo>
                    <a:pt x="296" y="74"/>
                  </a:lnTo>
                  <a:lnTo>
                    <a:pt x="300" y="78"/>
                  </a:lnTo>
                  <a:lnTo>
                    <a:pt x="302" y="78"/>
                  </a:lnTo>
                  <a:lnTo>
                    <a:pt x="307" y="82"/>
                  </a:lnTo>
                  <a:lnTo>
                    <a:pt x="304" y="86"/>
                  </a:lnTo>
                  <a:lnTo>
                    <a:pt x="306" y="89"/>
                  </a:lnTo>
                  <a:lnTo>
                    <a:pt x="312" y="92"/>
                  </a:lnTo>
                  <a:lnTo>
                    <a:pt x="312" y="87"/>
                  </a:lnTo>
                  <a:lnTo>
                    <a:pt x="316" y="85"/>
                  </a:lnTo>
                  <a:lnTo>
                    <a:pt x="312" y="82"/>
                  </a:lnTo>
                  <a:lnTo>
                    <a:pt x="308" y="75"/>
                  </a:lnTo>
                  <a:lnTo>
                    <a:pt x="310" y="70"/>
                  </a:lnTo>
                  <a:lnTo>
                    <a:pt x="318" y="70"/>
                  </a:lnTo>
                  <a:lnTo>
                    <a:pt x="326" y="64"/>
                  </a:lnTo>
                  <a:lnTo>
                    <a:pt x="326" y="62"/>
                  </a:lnTo>
                  <a:lnTo>
                    <a:pt x="329" y="61"/>
                  </a:lnTo>
                  <a:lnTo>
                    <a:pt x="331" y="62"/>
                  </a:lnTo>
                  <a:lnTo>
                    <a:pt x="332" y="64"/>
                  </a:lnTo>
                  <a:lnTo>
                    <a:pt x="339" y="69"/>
                  </a:lnTo>
                  <a:lnTo>
                    <a:pt x="343" y="69"/>
                  </a:lnTo>
                  <a:lnTo>
                    <a:pt x="352" y="69"/>
                  </a:lnTo>
                  <a:lnTo>
                    <a:pt x="355" y="73"/>
                  </a:lnTo>
                  <a:lnTo>
                    <a:pt x="364" y="75"/>
                  </a:lnTo>
                  <a:lnTo>
                    <a:pt x="367" y="73"/>
                  </a:lnTo>
                  <a:lnTo>
                    <a:pt x="372" y="74"/>
                  </a:lnTo>
                  <a:lnTo>
                    <a:pt x="383" y="72"/>
                  </a:lnTo>
                  <a:lnTo>
                    <a:pt x="388" y="74"/>
                  </a:lnTo>
                  <a:lnTo>
                    <a:pt x="392" y="74"/>
                  </a:lnTo>
                  <a:lnTo>
                    <a:pt x="395" y="64"/>
                  </a:lnTo>
                  <a:lnTo>
                    <a:pt x="401" y="64"/>
                  </a:lnTo>
                  <a:lnTo>
                    <a:pt x="404" y="62"/>
                  </a:lnTo>
                  <a:lnTo>
                    <a:pt x="408" y="64"/>
                  </a:lnTo>
                  <a:lnTo>
                    <a:pt x="415" y="67"/>
                  </a:lnTo>
                  <a:lnTo>
                    <a:pt x="419" y="68"/>
                  </a:lnTo>
                  <a:lnTo>
                    <a:pt x="419" y="72"/>
                  </a:lnTo>
                  <a:lnTo>
                    <a:pt x="416" y="74"/>
                  </a:lnTo>
                  <a:lnTo>
                    <a:pt x="417" y="79"/>
                  </a:lnTo>
                  <a:lnTo>
                    <a:pt x="425" y="81"/>
                  </a:lnTo>
                  <a:lnTo>
                    <a:pt x="427" y="78"/>
                  </a:lnTo>
                  <a:lnTo>
                    <a:pt x="422" y="73"/>
                  </a:lnTo>
                  <a:lnTo>
                    <a:pt x="423" y="70"/>
                  </a:lnTo>
                  <a:lnTo>
                    <a:pt x="428" y="68"/>
                  </a:lnTo>
                  <a:lnTo>
                    <a:pt x="432" y="68"/>
                  </a:lnTo>
                  <a:lnTo>
                    <a:pt x="436" y="65"/>
                  </a:lnTo>
                  <a:lnTo>
                    <a:pt x="440" y="62"/>
                  </a:lnTo>
                  <a:lnTo>
                    <a:pt x="443" y="58"/>
                  </a:lnTo>
                  <a:lnTo>
                    <a:pt x="440" y="55"/>
                  </a:lnTo>
                  <a:lnTo>
                    <a:pt x="438" y="56"/>
                  </a:lnTo>
                  <a:lnTo>
                    <a:pt x="434" y="58"/>
                  </a:lnTo>
                  <a:lnTo>
                    <a:pt x="431" y="56"/>
                  </a:lnTo>
                  <a:lnTo>
                    <a:pt x="434" y="49"/>
                  </a:lnTo>
                  <a:lnTo>
                    <a:pt x="441" y="46"/>
                  </a:lnTo>
                  <a:lnTo>
                    <a:pt x="440" y="44"/>
                  </a:lnTo>
                  <a:lnTo>
                    <a:pt x="436" y="45"/>
                  </a:lnTo>
                  <a:lnTo>
                    <a:pt x="431" y="44"/>
                  </a:lnTo>
                  <a:lnTo>
                    <a:pt x="430" y="41"/>
                  </a:lnTo>
                  <a:lnTo>
                    <a:pt x="427" y="41"/>
                  </a:lnTo>
                  <a:lnTo>
                    <a:pt x="423" y="40"/>
                  </a:lnTo>
                  <a:lnTo>
                    <a:pt x="417" y="37"/>
                  </a:lnTo>
                  <a:lnTo>
                    <a:pt x="413" y="34"/>
                  </a:lnTo>
                  <a:lnTo>
                    <a:pt x="415" y="26"/>
                  </a:lnTo>
                  <a:lnTo>
                    <a:pt x="419" y="26"/>
                  </a:lnTo>
                  <a:lnTo>
                    <a:pt x="419" y="24"/>
                  </a:lnTo>
                  <a:lnTo>
                    <a:pt x="417" y="24"/>
                  </a:lnTo>
                  <a:lnTo>
                    <a:pt x="413" y="21"/>
                  </a:lnTo>
                  <a:lnTo>
                    <a:pt x="417" y="11"/>
                  </a:lnTo>
                  <a:lnTo>
                    <a:pt x="419" y="10"/>
                  </a:lnTo>
                  <a:lnTo>
                    <a:pt x="421" y="11"/>
                  </a:lnTo>
                  <a:lnTo>
                    <a:pt x="425" y="8"/>
                  </a:lnTo>
                  <a:lnTo>
                    <a:pt x="421" y="6"/>
                  </a:lnTo>
                  <a:lnTo>
                    <a:pt x="424" y="3"/>
                  </a:lnTo>
                  <a:lnTo>
                    <a:pt x="427" y="3"/>
                  </a:lnTo>
                  <a:lnTo>
                    <a:pt x="429" y="0"/>
                  </a:lnTo>
                  <a:lnTo>
                    <a:pt x="433" y="1"/>
                  </a:lnTo>
                  <a:lnTo>
                    <a:pt x="436" y="3"/>
                  </a:lnTo>
                  <a:lnTo>
                    <a:pt x="440" y="4"/>
                  </a:lnTo>
                  <a:lnTo>
                    <a:pt x="445" y="5"/>
                  </a:lnTo>
                  <a:lnTo>
                    <a:pt x="447" y="10"/>
                  </a:lnTo>
                  <a:lnTo>
                    <a:pt x="449" y="11"/>
                  </a:lnTo>
                  <a:lnTo>
                    <a:pt x="449" y="20"/>
                  </a:lnTo>
                  <a:lnTo>
                    <a:pt x="460" y="30"/>
                  </a:lnTo>
                  <a:lnTo>
                    <a:pt x="460" y="34"/>
                  </a:lnTo>
                  <a:lnTo>
                    <a:pt x="455" y="34"/>
                  </a:lnTo>
                  <a:lnTo>
                    <a:pt x="453" y="34"/>
                  </a:lnTo>
                  <a:lnTo>
                    <a:pt x="454" y="37"/>
                  </a:lnTo>
                  <a:lnTo>
                    <a:pt x="451" y="40"/>
                  </a:lnTo>
                  <a:lnTo>
                    <a:pt x="458" y="44"/>
                  </a:lnTo>
                  <a:lnTo>
                    <a:pt x="465" y="43"/>
                  </a:lnTo>
                  <a:lnTo>
                    <a:pt x="470" y="46"/>
                  </a:lnTo>
                  <a:lnTo>
                    <a:pt x="471" y="48"/>
                  </a:lnTo>
                  <a:lnTo>
                    <a:pt x="466" y="48"/>
                  </a:lnTo>
                  <a:lnTo>
                    <a:pt x="464" y="50"/>
                  </a:lnTo>
                  <a:lnTo>
                    <a:pt x="471" y="55"/>
                  </a:lnTo>
                  <a:lnTo>
                    <a:pt x="471" y="63"/>
                  </a:lnTo>
                  <a:lnTo>
                    <a:pt x="473" y="65"/>
                  </a:lnTo>
                  <a:lnTo>
                    <a:pt x="477" y="64"/>
                  </a:lnTo>
                  <a:lnTo>
                    <a:pt x="478" y="58"/>
                  </a:lnTo>
                  <a:lnTo>
                    <a:pt x="478" y="54"/>
                  </a:lnTo>
                  <a:lnTo>
                    <a:pt x="483" y="51"/>
                  </a:lnTo>
                  <a:lnTo>
                    <a:pt x="485" y="53"/>
                  </a:lnTo>
                  <a:lnTo>
                    <a:pt x="494" y="58"/>
                  </a:lnTo>
                  <a:lnTo>
                    <a:pt x="496" y="62"/>
                  </a:lnTo>
                  <a:lnTo>
                    <a:pt x="497" y="65"/>
                  </a:lnTo>
                  <a:lnTo>
                    <a:pt x="492" y="66"/>
                  </a:lnTo>
                  <a:lnTo>
                    <a:pt x="491" y="75"/>
                  </a:lnTo>
                  <a:lnTo>
                    <a:pt x="500" y="83"/>
                  </a:lnTo>
                  <a:lnTo>
                    <a:pt x="502" y="83"/>
                  </a:lnTo>
                  <a:lnTo>
                    <a:pt x="502" y="79"/>
                  </a:lnTo>
                  <a:lnTo>
                    <a:pt x="507" y="78"/>
                  </a:lnTo>
                  <a:lnTo>
                    <a:pt x="509" y="75"/>
                  </a:lnTo>
                  <a:lnTo>
                    <a:pt x="513" y="69"/>
                  </a:lnTo>
                  <a:lnTo>
                    <a:pt x="515" y="63"/>
                  </a:lnTo>
                  <a:lnTo>
                    <a:pt x="516" y="58"/>
                  </a:lnTo>
                  <a:lnTo>
                    <a:pt x="521" y="55"/>
                  </a:lnTo>
                  <a:lnTo>
                    <a:pt x="521" y="52"/>
                  </a:lnTo>
                  <a:lnTo>
                    <a:pt x="519" y="51"/>
                  </a:lnTo>
                  <a:lnTo>
                    <a:pt x="519" y="41"/>
                  </a:lnTo>
                  <a:lnTo>
                    <a:pt x="521" y="40"/>
                  </a:lnTo>
                  <a:lnTo>
                    <a:pt x="527" y="39"/>
                  </a:lnTo>
                  <a:lnTo>
                    <a:pt x="531" y="41"/>
                  </a:lnTo>
                  <a:lnTo>
                    <a:pt x="536" y="42"/>
                  </a:lnTo>
                  <a:lnTo>
                    <a:pt x="544" y="42"/>
                  </a:lnTo>
                  <a:lnTo>
                    <a:pt x="547" y="43"/>
                  </a:lnTo>
                  <a:lnTo>
                    <a:pt x="544" y="45"/>
                  </a:lnTo>
                  <a:lnTo>
                    <a:pt x="546" y="47"/>
                  </a:lnTo>
                  <a:lnTo>
                    <a:pt x="549" y="49"/>
                  </a:lnTo>
                  <a:lnTo>
                    <a:pt x="553" y="49"/>
                  </a:lnTo>
                  <a:lnTo>
                    <a:pt x="554" y="52"/>
                  </a:lnTo>
                  <a:lnTo>
                    <a:pt x="551" y="56"/>
                  </a:lnTo>
                  <a:lnTo>
                    <a:pt x="555" y="59"/>
                  </a:lnTo>
                  <a:lnTo>
                    <a:pt x="553" y="64"/>
                  </a:lnTo>
                  <a:lnTo>
                    <a:pt x="548" y="64"/>
                  </a:lnTo>
                  <a:lnTo>
                    <a:pt x="546" y="65"/>
                  </a:lnTo>
                  <a:lnTo>
                    <a:pt x="548" y="70"/>
                  </a:lnTo>
                  <a:lnTo>
                    <a:pt x="552" y="72"/>
                  </a:lnTo>
                  <a:lnTo>
                    <a:pt x="557" y="78"/>
                  </a:lnTo>
                  <a:lnTo>
                    <a:pt x="552" y="85"/>
                  </a:lnTo>
                  <a:lnTo>
                    <a:pt x="552" y="89"/>
                  </a:lnTo>
                  <a:lnTo>
                    <a:pt x="544" y="92"/>
                  </a:lnTo>
                  <a:lnTo>
                    <a:pt x="540" y="95"/>
                  </a:lnTo>
                  <a:lnTo>
                    <a:pt x="535" y="94"/>
                  </a:lnTo>
                  <a:lnTo>
                    <a:pt x="532" y="90"/>
                  </a:lnTo>
                  <a:lnTo>
                    <a:pt x="529" y="88"/>
                  </a:lnTo>
                  <a:lnTo>
                    <a:pt x="525" y="87"/>
                  </a:lnTo>
                  <a:lnTo>
                    <a:pt x="523" y="88"/>
                  </a:lnTo>
                  <a:lnTo>
                    <a:pt x="525" y="90"/>
                  </a:lnTo>
                  <a:lnTo>
                    <a:pt x="531" y="95"/>
                  </a:lnTo>
                  <a:lnTo>
                    <a:pt x="531" y="99"/>
                  </a:lnTo>
                  <a:lnTo>
                    <a:pt x="525" y="101"/>
                  </a:lnTo>
                  <a:lnTo>
                    <a:pt x="521" y="101"/>
                  </a:lnTo>
                  <a:lnTo>
                    <a:pt x="517" y="99"/>
                  </a:lnTo>
                  <a:lnTo>
                    <a:pt x="515" y="94"/>
                  </a:lnTo>
                  <a:lnTo>
                    <a:pt x="508" y="94"/>
                  </a:lnTo>
                  <a:lnTo>
                    <a:pt x="507" y="98"/>
                  </a:lnTo>
                  <a:lnTo>
                    <a:pt x="510" y="101"/>
                  </a:lnTo>
                  <a:lnTo>
                    <a:pt x="514" y="101"/>
                  </a:lnTo>
                  <a:lnTo>
                    <a:pt x="513" y="109"/>
                  </a:lnTo>
                  <a:lnTo>
                    <a:pt x="506" y="115"/>
                  </a:lnTo>
                  <a:lnTo>
                    <a:pt x="500" y="121"/>
                  </a:lnTo>
                  <a:lnTo>
                    <a:pt x="492" y="120"/>
                  </a:lnTo>
                  <a:lnTo>
                    <a:pt x="485" y="113"/>
                  </a:lnTo>
                  <a:lnTo>
                    <a:pt x="477" y="110"/>
                  </a:lnTo>
                  <a:lnTo>
                    <a:pt x="474" y="112"/>
                  </a:lnTo>
                  <a:lnTo>
                    <a:pt x="478" y="115"/>
                  </a:lnTo>
                  <a:lnTo>
                    <a:pt x="487" y="124"/>
                  </a:lnTo>
                  <a:lnTo>
                    <a:pt x="496" y="125"/>
                  </a:lnTo>
                  <a:lnTo>
                    <a:pt x="499" y="127"/>
                  </a:lnTo>
                  <a:lnTo>
                    <a:pt x="501" y="131"/>
                  </a:lnTo>
                  <a:lnTo>
                    <a:pt x="499" y="139"/>
                  </a:lnTo>
                  <a:lnTo>
                    <a:pt x="498" y="144"/>
                  </a:lnTo>
                  <a:lnTo>
                    <a:pt x="493" y="149"/>
                  </a:lnTo>
                  <a:lnTo>
                    <a:pt x="489" y="157"/>
                  </a:lnTo>
                  <a:lnTo>
                    <a:pt x="482" y="158"/>
                  </a:lnTo>
                  <a:lnTo>
                    <a:pt x="479" y="155"/>
                  </a:lnTo>
                  <a:lnTo>
                    <a:pt x="474" y="162"/>
                  </a:lnTo>
                  <a:lnTo>
                    <a:pt x="468" y="162"/>
                  </a:lnTo>
                  <a:lnTo>
                    <a:pt x="465" y="161"/>
                  </a:lnTo>
                  <a:lnTo>
                    <a:pt x="461" y="162"/>
                  </a:lnTo>
                  <a:lnTo>
                    <a:pt x="466" y="167"/>
                  </a:lnTo>
                  <a:lnTo>
                    <a:pt x="470" y="172"/>
                  </a:lnTo>
                  <a:lnTo>
                    <a:pt x="470" y="176"/>
                  </a:lnTo>
                  <a:lnTo>
                    <a:pt x="462" y="179"/>
                  </a:lnTo>
                  <a:lnTo>
                    <a:pt x="458" y="179"/>
                  </a:lnTo>
                  <a:lnTo>
                    <a:pt x="456" y="177"/>
                  </a:lnTo>
                  <a:lnTo>
                    <a:pt x="454" y="180"/>
                  </a:lnTo>
                  <a:lnTo>
                    <a:pt x="456" y="188"/>
                  </a:lnTo>
                  <a:lnTo>
                    <a:pt x="450" y="190"/>
                  </a:lnTo>
                  <a:lnTo>
                    <a:pt x="448" y="197"/>
                  </a:lnTo>
                  <a:lnTo>
                    <a:pt x="444" y="198"/>
                  </a:lnTo>
                  <a:lnTo>
                    <a:pt x="443" y="203"/>
                  </a:lnTo>
                  <a:lnTo>
                    <a:pt x="438" y="208"/>
                  </a:lnTo>
                  <a:lnTo>
                    <a:pt x="436" y="219"/>
                  </a:lnTo>
                  <a:lnTo>
                    <a:pt x="431" y="227"/>
                  </a:lnTo>
                  <a:lnTo>
                    <a:pt x="430" y="243"/>
                  </a:lnTo>
                  <a:lnTo>
                    <a:pt x="430" y="245"/>
                  </a:lnTo>
                  <a:lnTo>
                    <a:pt x="430" y="256"/>
                  </a:lnTo>
                  <a:lnTo>
                    <a:pt x="436" y="263"/>
                  </a:lnTo>
                  <a:lnTo>
                    <a:pt x="443" y="264"/>
                  </a:lnTo>
                  <a:lnTo>
                    <a:pt x="447" y="266"/>
                  </a:lnTo>
                  <a:lnTo>
                    <a:pt x="450" y="281"/>
                  </a:lnTo>
                  <a:lnTo>
                    <a:pt x="454" y="288"/>
                  </a:lnTo>
                  <a:lnTo>
                    <a:pt x="452" y="296"/>
                  </a:lnTo>
                  <a:lnTo>
                    <a:pt x="452" y="298"/>
                  </a:lnTo>
                  <a:lnTo>
                    <a:pt x="461" y="294"/>
                  </a:lnTo>
                  <a:lnTo>
                    <a:pt x="468" y="294"/>
                  </a:lnTo>
                  <a:lnTo>
                    <a:pt x="471" y="296"/>
                  </a:lnTo>
                  <a:lnTo>
                    <a:pt x="475" y="296"/>
                  </a:lnTo>
                  <a:lnTo>
                    <a:pt x="485" y="303"/>
                  </a:lnTo>
                  <a:lnTo>
                    <a:pt x="490" y="307"/>
                  </a:lnTo>
                  <a:lnTo>
                    <a:pt x="493" y="307"/>
                  </a:lnTo>
                  <a:lnTo>
                    <a:pt x="495" y="308"/>
                  </a:lnTo>
                  <a:lnTo>
                    <a:pt x="496" y="315"/>
                  </a:lnTo>
                  <a:lnTo>
                    <a:pt x="502" y="319"/>
                  </a:lnTo>
                  <a:lnTo>
                    <a:pt x="511" y="320"/>
                  </a:lnTo>
                  <a:lnTo>
                    <a:pt x="516" y="327"/>
                  </a:lnTo>
                  <a:lnTo>
                    <a:pt x="523" y="327"/>
                  </a:lnTo>
                  <a:lnTo>
                    <a:pt x="527" y="330"/>
                  </a:lnTo>
                  <a:lnTo>
                    <a:pt x="535" y="331"/>
                  </a:lnTo>
                  <a:lnTo>
                    <a:pt x="543" y="329"/>
                  </a:lnTo>
                  <a:lnTo>
                    <a:pt x="548" y="333"/>
                  </a:lnTo>
                  <a:lnTo>
                    <a:pt x="547" y="347"/>
                  </a:lnTo>
                  <a:lnTo>
                    <a:pt x="549" y="354"/>
                  </a:lnTo>
                  <a:lnTo>
                    <a:pt x="548" y="367"/>
                  </a:lnTo>
                  <a:lnTo>
                    <a:pt x="546" y="370"/>
                  </a:lnTo>
                  <a:lnTo>
                    <a:pt x="546" y="374"/>
                  </a:lnTo>
                  <a:lnTo>
                    <a:pt x="552" y="380"/>
                  </a:lnTo>
                  <a:lnTo>
                    <a:pt x="552" y="383"/>
                  </a:lnTo>
                  <a:lnTo>
                    <a:pt x="557" y="385"/>
                  </a:lnTo>
                  <a:lnTo>
                    <a:pt x="562" y="393"/>
                  </a:lnTo>
                  <a:lnTo>
                    <a:pt x="561" y="397"/>
                  </a:lnTo>
                  <a:lnTo>
                    <a:pt x="566" y="397"/>
                  </a:lnTo>
                  <a:lnTo>
                    <a:pt x="569" y="398"/>
                  </a:lnTo>
                  <a:lnTo>
                    <a:pt x="571" y="392"/>
                  </a:lnTo>
                  <a:lnTo>
                    <a:pt x="575" y="396"/>
                  </a:lnTo>
                  <a:lnTo>
                    <a:pt x="576" y="390"/>
                  </a:lnTo>
                  <a:lnTo>
                    <a:pt x="580" y="384"/>
                  </a:lnTo>
                  <a:lnTo>
                    <a:pt x="581" y="379"/>
                  </a:lnTo>
                  <a:lnTo>
                    <a:pt x="578" y="375"/>
                  </a:lnTo>
                  <a:lnTo>
                    <a:pt x="576" y="369"/>
                  </a:lnTo>
                  <a:lnTo>
                    <a:pt x="576" y="358"/>
                  </a:lnTo>
                  <a:lnTo>
                    <a:pt x="574" y="349"/>
                  </a:lnTo>
                  <a:lnTo>
                    <a:pt x="570" y="343"/>
                  </a:lnTo>
                  <a:lnTo>
                    <a:pt x="572" y="339"/>
                  </a:lnTo>
                  <a:lnTo>
                    <a:pt x="578" y="339"/>
                  </a:lnTo>
                  <a:lnTo>
                    <a:pt x="578" y="335"/>
                  </a:lnTo>
                  <a:lnTo>
                    <a:pt x="583" y="333"/>
                  </a:lnTo>
                  <a:lnTo>
                    <a:pt x="588" y="327"/>
                  </a:lnTo>
                  <a:lnTo>
                    <a:pt x="590" y="324"/>
                  </a:lnTo>
                  <a:lnTo>
                    <a:pt x="595" y="319"/>
                  </a:lnTo>
                  <a:lnTo>
                    <a:pt x="598" y="302"/>
                  </a:lnTo>
                  <a:lnTo>
                    <a:pt x="594" y="284"/>
                  </a:lnTo>
                  <a:lnTo>
                    <a:pt x="587" y="276"/>
                  </a:lnTo>
                  <a:lnTo>
                    <a:pt x="580" y="268"/>
                  </a:lnTo>
                  <a:lnTo>
                    <a:pt x="579" y="262"/>
                  </a:lnTo>
                  <a:lnTo>
                    <a:pt x="583" y="257"/>
                  </a:lnTo>
                  <a:lnTo>
                    <a:pt x="583" y="253"/>
                  </a:lnTo>
                  <a:lnTo>
                    <a:pt x="588" y="247"/>
                  </a:lnTo>
                  <a:lnTo>
                    <a:pt x="590" y="240"/>
                  </a:lnTo>
                  <a:lnTo>
                    <a:pt x="588" y="235"/>
                  </a:lnTo>
                  <a:lnTo>
                    <a:pt x="586" y="228"/>
                  </a:lnTo>
                  <a:lnTo>
                    <a:pt x="583" y="223"/>
                  </a:lnTo>
                  <a:lnTo>
                    <a:pt x="581" y="219"/>
                  </a:lnTo>
                  <a:lnTo>
                    <a:pt x="584" y="219"/>
                  </a:lnTo>
                  <a:lnTo>
                    <a:pt x="588" y="216"/>
                  </a:lnTo>
                  <a:lnTo>
                    <a:pt x="588" y="209"/>
                  </a:lnTo>
                  <a:lnTo>
                    <a:pt x="583" y="202"/>
                  </a:lnTo>
                  <a:lnTo>
                    <a:pt x="583" y="189"/>
                  </a:lnTo>
                  <a:lnTo>
                    <a:pt x="586" y="187"/>
                  </a:lnTo>
                  <a:lnTo>
                    <a:pt x="592" y="187"/>
                  </a:lnTo>
                  <a:lnTo>
                    <a:pt x="594" y="189"/>
                  </a:lnTo>
                  <a:lnTo>
                    <a:pt x="601" y="194"/>
                  </a:lnTo>
                  <a:lnTo>
                    <a:pt x="609" y="195"/>
                  </a:lnTo>
                  <a:lnTo>
                    <a:pt x="613" y="195"/>
                  </a:lnTo>
                  <a:lnTo>
                    <a:pt x="615" y="191"/>
                  </a:lnTo>
                  <a:lnTo>
                    <a:pt x="623" y="190"/>
                  </a:lnTo>
                  <a:lnTo>
                    <a:pt x="628" y="193"/>
                  </a:lnTo>
                  <a:lnTo>
                    <a:pt x="630" y="197"/>
                  </a:lnTo>
                  <a:lnTo>
                    <a:pt x="635" y="199"/>
                  </a:lnTo>
                  <a:lnTo>
                    <a:pt x="638" y="206"/>
                  </a:lnTo>
                  <a:lnTo>
                    <a:pt x="642" y="207"/>
                  </a:lnTo>
                  <a:lnTo>
                    <a:pt x="641" y="212"/>
                  </a:lnTo>
                  <a:lnTo>
                    <a:pt x="644" y="217"/>
                  </a:lnTo>
                  <a:lnTo>
                    <a:pt x="654" y="218"/>
                  </a:lnTo>
                  <a:lnTo>
                    <a:pt x="657" y="220"/>
                  </a:lnTo>
                  <a:lnTo>
                    <a:pt x="660" y="219"/>
                  </a:lnTo>
                  <a:lnTo>
                    <a:pt x="664" y="220"/>
                  </a:lnTo>
                  <a:lnTo>
                    <a:pt x="664" y="225"/>
                  </a:lnTo>
                  <a:lnTo>
                    <a:pt x="661" y="228"/>
                  </a:lnTo>
                  <a:lnTo>
                    <a:pt x="661" y="237"/>
                  </a:lnTo>
                  <a:lnTo>
                    <a:pt x="657" y="241"/>
                  </a:lnTo>
                  <a:lnTo>
                    <a:pt x="661" y="245"/>
                  </a:lnTo>
                  <a:lnTo>
                    <a:pt x="662" y="250"/>
                  </a:lnTo>
                  <a:lnTo>
                    <a:pt x="660" y="251"/>
                  </a:lnTo>
                  <a:lnTo>
                    <a:pt x="658" y="252"/>
                  </a:lnTo>
                  <a:lnTo>
                    <a:pt x="657" y="252"/>
                  </a:lnTo>
                  <a:lnTo>
                    <a:pt x="656" y="252"/>
                  </a:lnTo>
                  <a:lnTo>
                    <a:pt x="657" y="253"/>
                  </a:lnTo>
                  <a:lnTo>
                    <a:pt x="658" y="255"/>
                  </a:lnTo>
                  <a:lnTo>
                    <a:pt x="662" y="255"/>
                  </a:lnTo>
                  <a:lnTo>
                    <a:pt x="664" y="257"/>
                  </a:lnTo>
                  <a:lnTo>
                    <a:pt x="662" y="260"/>
                  </a:lnTo>
                  <a:lnTo>
                    <a:pt x="655" y="264"/>
                  </a:lnTo>
                  <a:lnTo>
                    <a:pt x="656" y="266"/>
                  </a:lnTo>
                  <a:lnTo>
                    <a:pt x="662" y="265"/>
                  </a:lnTo>
                  <a:lnTo>
                    <a:pt x="667" y="260"/>
                  </a:lnTo>
                  <a:lnTo>
                    <a:pt x="675" y="269"/>
                  </a:lnTo>
                  <a:lnTo>
                    <a:pt x="675" y="274"/>
                  </a:lnTo>
                  <a:lnTo>
                    <a:pt x="680" y="278"/>
                  </a:lnTo>
                  <a:lnTo>
                    <a:pt x="683" y="273"/>
                  </a:lnTo>
                  <a:lnTo>
                    <a:pt x="687" y="271"/>
                  </a:lnTo>
                  <a:lnTo>
                    <a:pt x="687" y="265"/>
                  </a:lnTo>
                  <a:lnTo>
                    <a:pt x="690" y="264"/>
                  </a:lnTo>
                  <a:lnTo>
                    <a:pt x="693" y="265"/>
                  </a:lnTo>
                  <a:lnTo>
                    <a:pt x="694" y="268"/>
                  </a:lnTo>
                  <a:lnTo>
                    <a:pt x="696" y="265"/>
                  </a:lnTo>
                  <a:lnTo>
                    <a:pt x="701" y="253"/>
                  </a:lnTo>
                  <a:lnTo>
                    <a:pt x="700" y="245"/>
                  </a:lnTo>
                  <a:lnTo>
                    <a:pt x="703" y="242"/>
                  </a:lnTo>
                  <a:lnTo>
                    <a:pt x="703" y="238"/>
                  </a:lnTo>
                  <a:lnTo>
                    <a:pt x="706" y="232"/>
                  </a:lnTo>
                  <a:lnTo>
                    <a:pt x="709" y="234"/>
                  </a:lnTo>
                  <a:lnTo>
                    <a:pt x="711" y="243"/>
                  </a:lnTo>
                  <a:lnTo>
                    <a:pt x="715" y="247"/>
                  </a:lnTo>
                  <a:lnTo>
                    <a:pt x="718" y="259"/>
                  </a:lnTo>
                  <a:lnTo>
                    <a:pt x="721" y="259"/>
                  </a:lnTo>
                  <a:lnTo>
                    <a:pt x="721" y="268"/>
                  </a:lnTo>
                  <a:lnTo>
                    <a:pt x="726" y="271"/>
                  </a:lnTo>
                  <a:lnTo>
                    <a:pt x="725" y="278"/>
                  </a:lnTo>
                  <a:lnTo>
                    <a:pt x="731" y="284"/>
                  </a:lnTo>
                  <a:lnTo>
                    <a:pt x="733" y="295"/>
                  </a:lnTo>
                  <a:lnTo>
                    <a:pt x="737" y="296"/>
                  </a:lnTo>
                  <a:lnTo>
                    <a:pt x="738" y="301"/>
                  </a:lnTo>
                  <a:lnTo>
                    <a:pt x="733" y="304"/>
                  </a:lnTo>
                  <a:lnTo>
                    <a:pt x="734" y="312"/>
                  </a:lnTo>
                  <a:lnTo>
                    <a:pt x="739" y="314"/>
                  </a:lnTo>
                  <a:lnTo>
                    <a:pt x="739" y="316"/>
                  </a:lnTo>
                  <a:lnTo>
                    <a:pt x="743" y="318"/>
                  </a:lnTo>
                  <a:lnTo>
                    <a:pt x="748" y="326"/>
                  </a:lnTo>
                  <a:lnTo>
                    <a:pt x="748" y="331"/>
                  </a:lnTo>
                  <a:lnTo>
                    <a:pt x="753" y="335"/>
                  </a:lnTo>
                  <a:lnTo>
                    <a:pt x="757" y="333"/>
                  </a:lnTo>
                  <a:lnTo>
                    <a:pt x="764" y="336"/>
                  </a:lnTo>
                  <a:lnTo>
                    <a:pt x="768" y="339"/>
                  </a:lnTo>
                  <a:lnTo>
                    <a:pt x="776" y="341"/>
                  </a:lnTo>
                  <a:lnTo>
                    <a:pt x="775" y="345"/>
                  </a:lnTo>
                  <a:lnTo>
                    <a:pt x="766" y="348"/>
                  </a:lnTo>
                  <a:lnTo>
                    <a:pt x="755" y="355"/>
                  </a:lnTo>
                  <a:lnTo>
                    <a:pt x="749" y="359"/>
                  </a:lnTo>
                  <a:lnTo>
                    <a:pt x="745" y="358"/>
                  </a:lnTo>
                  <a:lnTo>
                    <a:pt x="746" y="364"/>
                  </a:lnTo>
                  <a:lnTo>
                    <a:pt x="751" y="365"/>
                  </a:lnTo>
                  <a:lnTo>
                    <a:pt x="758" y="358"/>
                  </a:lnTo>
                  <a:lnTo>
                    <a:pt x="761" y="358"/>
                  </a:lnTo>
                  <a:lnTo>
                    <a:pt x="762" y="356"/>
                  </a:lnTo>
                  <a:lnTo>
                    <a:pt x="770" y="350"/>
                  </a:lnTo>
                  <a:lnTo>
                    <a:pt x="775" y="351"/>
                  </a:lnTo>
                  <a:lnTo>
                    <a:pt x="774" y="358"/>
                  </a:lnTo>
                  <a:lnTo>
                    <a:pt x="774" y="361"/>
                  </a:lnTo>
                  <a:lnTo>
                    <a:pt x="780" y="356"/>
                  </a:lnTo>
                  <a:lnTo>
                    <a:pt x="788" y="360"/>
                  </a:lnTo>
                  <a:lnTo>
                    <a:pt x="790" y="369"/>
                  </a:lnTo>
                  <a:lnTo>
                    <a:pt x="787" y="375"/>
                  </a:lnTo>
                  <a:lnTo>
                    <a:pt x="791" y="382"/>
                  </a:lnTo>
                  <a:lnTo>
                    <a:pt x="789" y="387"/>
                  </a:lnTo>
                  <a:lnTo>
                    <a:pt x="787" y="387"/>
                  </a:lnTo>
                  <a:lnTo>
                    <a:pt x="780" y="394"/>
                  </a:lnTo>
                  <a:lnTo>
                    <a:pt x="769" y="396"/>
                  </a:lnTo>
                  <a:lnTo>
                    <a:pt x="762" y="400"/>
                  </a:lnTo>
                  <a:lnTo>
                    <a:pt x="756" y="413"/>
                  </a:lnTo>
                  <a:lnTo>
                    <a:pt x="750" y="417"/>
                  </a:lnTo>
                  <a:lnTo>
                    <a:pt x="740" y="417"/>
                  </a:lnTo>
                  <a:lnTo>
                    <a:pt x="734" y="416"/>
                  </a:lnTo>
                  <a:lnTo>
                    <a:pt x="726" y="417"/>
                  </a:lnTo>
                  <a:lnTo>
                    <a:pt x="721" y="414"/>
                  </a:lnTo>
                  <a:lnTo>
                    <a:pt x="714" y="416"/>
                  </a:lnTo>
                  <a:lnTo>
                    <a:pt x="700" y="418"/>
                  </a:lnTo>
                  <a:lnTo>
                    <a:pt x="698" y="416"/>
                  </a:lnTo>
                  <a:lnTo>
                    <a:pt x="692" y="416"/>
                  </a:lnTo>
                  <a:lnTo>
                    <a:pt x="687" y="423"/>
                  </a:lnTo>
                  <a:lnTo>
                    <a:pt x="683" y="426"/>
                  </a:lnTo>
                  <a:lnTo>
                    <a:pt x="682" y="430"/>
                  </a:lnTo>
                  <a:lnTo>
                    <a:pt x="670" y="433"/>
                  </a:lnTo>
                  <a:lnTo>
                    <a:pt x="665" y="443"/>
                  </a:lnTo>
                  <a:lnTo>
                    <a:pt x="658" y="449"/>
                  </a:lnTo>
                  <a:lnTo>
                    <a:pt x="656" y="452"/>
                  </a:lnTo>
                  <a:lnTo>
                    <a:pt x="648" y="459"/>
                  </a:lnTo>
                  <a:lnTo>
                    <a:pt x="647" y="468"/>
                  </a:lnTo>
                  <a:lnTo>
                    <a:pt x="649" y="469"/>
                  </a:lnTo>
                  <a:lnTo>
                    <a:pt x="654" y="463"/>
                  </a:lnTo>
                  <a:lnTo>
                    <a:pt x="658" y="461"/>
                  </a:lnTo>
                  <a:lnTo>
                    <a:pt x="658" y="457"/>
                  </a:lnTo>
                  <a:lnTo>
                    <a:pt x="669" y="446"/>
                  </a:lnTo>
                  <a:lnTo>
                    <a:pt x="671" y="446"/>
                  </a:lnTo>
                  <a:lnTo>
                    <a:pt x="677" y="439"/>
                  </a:lnTo>
                  <a:lnTo>
                    <a:pt x="686" y="436"/>
                  </a:lnTo>
                  <a:lnTo>
                    <a:pt x="690" y="430"/>
                  </a:lnTo>
                  <a:lnTo>
                    <a:pt x="701" y="429"/>
                  </a:lnTo>
                  <a:lnTo>
                    <a:pt x="708" y="436"/>
                  </a:lnTo>
                  <a:lnTo>
                    <a:pt x="710" y="437"/>
                  </a:lnTo>
                  <a:lnTo>
                    <a:pt x="711" y="441"/>
                  </a:lnTo>
                  <a:lnTo>
                    <a:pt x="703" y="449"/>
                  </a:lnTo>
                  <a:lnTo>
                    <a:pt x="699" y="446"/>
                  </a:lnTo>
                  <a:lnTo>
                    <a:pt x="693" y="445"/>
                  </a:lnTo>
                  <a:lnTo>
                    <a:pt x="689" y="448"/>
                  </a:lnTo>
                  <a:lnTo>
                    <a:pt x="689" y="450"/>
                  </a:lnTo>
                  <a:lnTo>
                    <a:pt x="695" y="452"/>
                  </a:lnTo>
                  <a:lnTo>
                    <a:pt x="699" y="455"/>
                  </a:lnTo>
                  <a:lnTo>
                    <a:pt x="705" y="453"/>
                  </a:lnTo>
                  <a:lnTo>
                    <a:pt x="705" y="458"/>
                  </a:lnTo>
                  <a:lnTo>
                    <a:pt x="703" y="461"/>
                  </a:lnTo>
                  <a:lnTo>
                    <a:pt x="704" y="471"/>
                  </a:lnTo>
                  <a:lnTo>
                    <a:pt x="714" y="478"/>
                  </a:lnTo>
                  <a:lnTo>
                    <a:pt x="716" y="481"/>
                  </a:lnTo>
                  <a:lnTo>
                    <a:pt x="721" y="485"/>
                  </a:lnTo>
                  <a:lnTo>
                    <a:pt x="727" y="485"/>
                  </a:lnTo>
                  <a:lnTo>
                    <a:pt x="732" y="483"/>
                  </a:lnTo>
                  <a:lnTo>
                    <a:pt x="733" y="487"/>
                  </a:lnTo>
                  <a:lnTo>
                    <a:pt x="737" y="486"/>
                  </a:lnTo>
                  <a:lnTo>
                    <a:pt x="737" y="492"/>
                  </a:lnTo>
                  <a:lnTo>
                    <a:pt x="732" y="497"/>
                  </a:lnTo>
                  <a:lnTo>
                    <a:pt x="727" y="497"/>
                  </a:lnTo>
                  <a:lnTo>
                    <a:pt x="722" y="498"/>
                  </a:lnTo>
                  <a:lnTo>
                    <a:pt x="720" y="501"/>
                  </a:lnTo>
                  <a:lnTo>
                    <a:pt x="718" y="500"/>
                  </a:lnTo>
                  <a:lnTo>
                    <a:pt x="715" y="497"/>
                  </a:lnTo>
                  <a:lnTo>
                    <a:pt x="707" y="507"/>
                  </a:lnTo>
                  <a:lnTo>
                    <a:pt x="706" y="510"/>
                  </a:lnTo>
                  <a:lnTo>
                    <a:pt x="702" y="513"/>
                  </a:lnTo>
                  <a:lnTo>
                    <a:pt x="697" y="514"/>
                  </a:lnTo>
                  <a:lnTo>
                    <a:pt x="693" y="510"/>
                  </a:lnTo>
                  <a:lnTo>
                    <a:pt x="695" y="502"/>
                  </a:lnTo>
                  <a:lnTo>
                    <a:pt x="698" y="501"/>
                  </a:lnTo>
                  <a:lnTo>
                    <a:pt x="704" y="493"/>
                  </a:lnTo>
                  <a:lnTo>
                    <a:pt x="708" y="493"/>
                  </a:lnTo>
                  <a:lnTo>
                    <a:pt x="711" y="489"/>
                  </a:lnTo>
                  <a:lnTo>
                    <a:pt x="711" y="487"/>
                  </a:lnTo>
                  <a:lnTo>
                    <a:pt x="709" y="488"/>
                  </a:lnTo>
                  <a:lnTo>
                    <a:pt x="707" y="487"/>
                  </a:lnTo>
                  <a:lnTo>
                    <a:pt x="708" y="484"/>
                  </a:lnTo>
                  <a:lnTo>
                    <a:pt x="706" y="482"/>
                  </a:lnTo>
                  <a:lnTo>
                    <a:pt x="701" y="486"/>
                  </a:lnTo>
                  <a:lnTo>
                    <a:pt x="696" y="490"/>
                  </a:lnTo>
                  <a:lnTo>
                    <a:pt x="690" y="491"/>
                  </a:lnTo>
                  <a:lnTo>
                    <a:pt x="687" y="496"/>
                  </a:lnTo>
                  <a:lnTo>
                    <a:pt x="683" y="498"/>
                  </a:lnTo>
                  <a:lnTo>
                    <a:pt x="682" y="488"/>
                  </a:lnTo>
                  <a:lnTo>
                    <a:pt x="676" y="478"/>
                  </a:lnTo>
                  <a:lnTo>
                    <a:pt x="676" y="465"/>
                  </a:lnTo>
                  <a:lnTo>
                    <a:pt x="665" y="460"/>
                  </a:lnTo>
                  <a:lnTo>
                    <a:pt x="660" y="463"/>
                  </a:lnTo>
                  <a:lnTo>
                    <a:pt x="647" y="489"/>
                  </a:lnTo>
                  <a:lnTo>
                    <a:pt x="630" y="492"/>
                  </a:lnTo>
                  <a:lnTo>
                    <a:pt x="625" y="491"/>
                  </a:lnTo>
                  <a:lnTo>
                    <a:pt x="616" y="491"/>
                  </a:lnTo>
                  <a:lnTo>
                    <a:pt x="611" y="496"/>
                  </a:lnTo>
                  <a:lnTo>
                    <a:pt x="599" y="507"/>
                  </a:lnTo>
                  <a:lnTo>
                    <a:pt x="575" y="516"/>
                  </a:lnTo>
                  <a:lnTo>
                    <a:pt x="572" y="524"/>
                  </a:lnTo>
                  <a:lnTo>
                    <a:pt x="546" y="539"/>
                  </a:lnTo>
                  <a:lnTo>
                    <a:pt x="543" y="530"/>
                  </a:lnTo>
                  <a:lnTo>
                    <a:pt x="548" y="512"/>
                  </a:lnTo>
                  <a:lnTo>
                    <a:pt x="547" y="499"/>
                  </a:lnTo>
                  <a:lnTo>
                    <a:pt x="530" y="480"/>
                  </a:lnTo>
                  <a:lnTo>
                    <a:pt x="523" y="466"/>
                  </a:lnTo>
                  <a:lnTo>
                    <a:pt x="494" y="449"/>
                  </a:lnTo>
                  <a:lnTo>
                    <a:pt x="477" y="451"/>
                  </a:lnTo>
                  <a:lnTo>
                    <a:pt x="470" y="449"/>
                  </a:lnTo>
                  <a:lnTo>
                    <a:pt x="458" y="449"/>
                  </a:lnTo>
                  <a:lnTo>
                    <a:pt x="450" y="445"/>
                  </a:lnTo>
                  <a:lnTo>
                    <a:pt x="438" y="443"/>
                  </a:lnTo>
                  <a:lnTo>
                    <a:pt x="430" y="437"/>
                  </a:lnTo>
                  <a:lnTo>
                    <a:pt x="174" y="43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 name="Freeform 13"/>
            <p:cNvSpPr>
              <a:spLocks noEditPoints="1"/>
            </p:cNvSpPr>
            <p:nvPr/>
          </p:nvSpPr>
          <p:spPr bwMode="gray">
            <a:xfrm>
              <a:off x="2000655" y="1624916"/>
              <a:ext cx="375380" cy="112877"/>
            </a:xfrm>
            <a:custGeom>
              <a:avLst/>
              <a:gdLst>
                <a:gd name="T0" fmla="*/ 2147483647 w 155"/>
                <a:gd name="T1" fmla="*/ 2147483647 h 45"/>
                <a:gd name="T2" fmla="*/ 2147483647 w 155"/>
                <a:gd name="T3" fmla="*/ 2147483647 h 45"/>
                <a:gd name="T4" fmla="*/ 2147483647 w 155"/>
                <a:gd name="T5" fmla="*/ 2147483647 h 45"/>
                <a:gd name="T6" fmla="*/ 2147483647 w 155"/>
                <a:gd name="T7" fmla="*/ 2147483647 h 45"/>
                <a:gd name="T8" fmla="*/ 2147483647 w 155"/>
                <a:gd name="T9" fmla="*/ 2147483647 h 45"/>
                <a:gd name="T10" fmla="*/ 2147483647 w 155"/>
                <a:gd name="T11" fmla="*/ 2147483647 h 45"/>
                <a:gd name="T12" fmla="*/ 2147483647 w 155"/>
                <a:gd name="T13" fmla="*/ 2147483647 h 45"/>
                <a:gd name="T14" fmla="*/ 0 w 155"/>
                <a:gd name="T15" fmla="*/ 2147483647 h 45"/>
                <a:gd name="T16" fmla="*/ 2147483647 w 155"/>
                <a:gd name="T17" fmla="*/ 2147483647 h 45"/>
                <a:gd name="T18" fmla="*/ 2147483647 w 155"/>
                <a:gd name="T19" fmla="*/ 2147483647 h 45"/>
                <a:gd name="T20" fmla="*/ 2147483647 w 155"/>
                <a:gd name="T21" fmla="*/ 2147483647 h 45"/>
                <a:gd name="T22" fmla="*/ 2147483647 w 155"/>
                <a:gd name="T23" fmla="*/ 2147483647 h 45"/>
                <a:gd name="T24" fmla="*/ 2147483647 w 155"/>
                <a:gd name="T25" fmla="*/ 2147483647 h 45"/>
                <a:gd name="T26" fmla="*/ 2147483647 w 155"/>
                <a:gd name="T27" fmla="*/ 2147483647 h 45"/>
                <a:gd name="T28" fmla="*/ 2147483647 w 155"/>
                <a:gd name="T29" fmla="*/ 2147483647 h 45"/>
                <a:gd name="T30" fmla="*/ 2147483647 w 155"/>
                <a:gd name="T31" fmla="*/ 2147483647 h 45"/>
                <a:gd name="T32" fmla="*/ 2147483647 w 155"/>
                <a:gd name="T33" fmla="*/ 2147483647 h 45"/>
                <a:gd name="T34" fmla="*/ 2147483647 w 155"/>
                <a:gd name="T35" fmla="*/ 2147483647 h 45"/>
                <a:gd name="T36" fmla="*/ 2147483647 w 155"/>
                <a:gd name="T37" fmla="*/ 2147483647 h 45"/>
                <a:gd name="T38" fmla="*/ 2147483647 w 155"/>
                <a:gd name="T39" fmla="*/ 2147483647 h 45"/>
                <a:gd name="T40" fmla="*/ 2147483647 w 155"/>
                <a:gd name="T41" fmla="*/ 2147483647 h 45"/>
                <a:gd name="T42" fmla="*/ 2147483647 w 155"/>
                <a:gd name="T43" fmla="*/ 2147483647 h 45"/>
                <a:gd name="T44" fmla="*/ 2147483647 w 155"/>
                <a:gd name="T45" fmla="*/ 2147483647 h 45"/>
                <a:gd name="T46" fmla="*/ 2147483647 w 155"/>
                <a:gd name="T47" fmla="*/ 2147483647 h 45"/>
                <a:gd name="T48" fmla="*/ 2147483647 w 155"/>
                <a:gd name="T49" fmla="*/ 2147483647 h 45"/>
                <a:gd name="T50" fmla="*/ 2147483647 w 155"/>
                <a:gd name="T51" fmla="*/ 2147483647 h 45"/>
                <a:gd name="T52" fmla="*/ 2147483647 w 155"/>
                <a:gd name="T53" fmla="*/ 0 h 45"/>
                <a:gd name="T54" fmla="*/ 2147483647 w 155"/>
                <a:gd name="T55" fmla="*/ 2147483647 h 45"/>
                <a:gd name="T56" fmla="*/ 2147483647 w 155"/>
                <a:gd name="T57" fmla="*/ 2147483647 h 45"/>
                <a:gd name="T58" fmla="*/ 2147483647 w 155"/>
                <a:gd name="T59" fmla="*/ 2147483647 h 45"/>
                <a:gd name="T60" fmla="*/ 2147483647 w 155"/>
                <a:gd name="T61" fmla="*/ 2147483647 h 45"/>
                <a:gd name="T62" fmla="*/ 2147483647 w 155"/>
                <a:gd name="T63" fmla="*/ 2147483647 h 45"/>
                <a:gd name="T64" fmla="*/ 2147483647 w 155"/>
                <a:gd name="T65" fmla="*/ 2147483647 h 45"/>
                <a:gd name="T66" fmla="*/ 2147483647 w 155"/>
                <a:gd name="T67" fmla="*/ 2147483647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
                <a:gd name="T103" fmla="*/ 0 h 45"/>
                <a:gd name="T104" fmla="*/ 155 w 155"/>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 h="45">
                  <a:moveTo>
                    <a:pt x="3" y="11"/>
                  </a:moveTo>
                  <a:lnTo>
                    <a:pt x="15" y="10"/>
                  </a:lnTo>
                  <a:lnTo>
                    <a:pt x="21" y="12"/>
                  </a:lnTo>
                  <a:lnTo>
                    <a:pt x="23" y="14"/>
                  </a:lnTo>
                  <a:lnTo>
                    <a:pt x="19" y="24"/>
                  </a:lnTo>
                  <a:lnTo>
                    <a:pt x="16" y="24"/>
                  </a:lnTo>
                  <a:lnTo>
                    <a:pt x="8" y="19"/>
                  </a:lnTo>
                  <a:lnTo>
                    <a:pt x="0" y="16"/>
                  </a:lnTo>
                  <a:lnTo>
                    <a:pt x="3" y="11"/>
                  </a:lnTo>
                  <a:close/>
                  <a:moveTo>
                    <a:pt x="128" y="30"/>
                  </a:moveTo>
                  <a:lnTo>
                    <a:pt x="123" y="29"/>
                  </a:lnTo>
                  <a:lnTo>
                    <a:pt x="119" y="30"/>
                  </a:lnTo>
                  <a:lnTo>
                    <a:pt x="125" y="36"/>
                  </a:lnTo>
                  <a:lnTo>
                    <a:pt x="119" y="45"/>
                  </a:lnTo>
                  <a:lnTo>
                    <a:pt x="114" y="45"/>
                  </a:lnTo>
                  <a:lnTo>
                    <a:pt x="111" y="45"/>
                  </a:lnTo>
                  <a:lnTo>
                    <a:pt x="110" y="35"/>
                  </a:lnTo>
                  <a:lnTo>
                    <a:pt x="106" y="28"/>
                  </a:lnTo>
                  <a:lnTo>
                    <a:pt x="107" y="26"/>
                  </a:lnTo>
                  <a:lnTo>
                    <a:pt x="106" y="10"/>
                  </a:lnTo>
                  <a:lnTo>
                    <a:pt x="109" y="9"/>
                  </a:lnTo>
                  <a:lnTo>
                    <a:pt x="113" y="10"/>
                  </a:lnTo>
                  <a:lnTo>
                    <a:pt x="113" y="8"/>
                  </a:lnTo>
                  <a:lnTo>
                    <a:pt x="108" y="5"/>
                  </a:lnTo>
                  <a:lnTo>
                    <a:pt x="116" y="1"/>
                  </a:lnTo>
                  <a:lnTo>
                    <a:pt x="122" y="2"/>
                  </a:lnTo>
                  <a:lnTo>
                    <a:pt x="131" y="0"/>
                  </a:lnTo>
                  <a:lnTo>
                    <a:pt x="138" y="4"/>
                  </a:lnTo>
                  <a:lnTo>
                    <a:pt x="142" y="3"/>
                  </a:lnTo>
                  <a:lnTo>
                    <a:pt x="155" y="4"/>
                  </a:lnTo>
                  <a:lnTo>
                    <a:pt x="155" y="9"/>
                  </a:lnTo>
                  <a:lnTo>
                    <a:pt x="139" y="31"/>
                  </a:lnTo>
                  <a:lnTo>
                    <a:pt x="134" y="30"/>
                  </a:lnTo>
                  <a:lnTo>
                    <a:pt x="128"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 name="Freeform 14"/>
            <p:cNvSpPr>
              <a:spLocks/>
            </p:cNvSpPr>
            <p:nvPr/>
          </p:nvSpPr>
          <p:spPr bwMode="gray">
            <a:xfrm>
              <a:off x="2755147" y="1017713"/>
              <a:ext cx="1373295" cy="1342851"/>
            </a:xfrm>
            <a:custGeom>
              <a:avLst/>
              <a:gdLst>
                <a:gd name="T0" fmla="*/ 2147483647 w 567"/>
                <a:gd name="T1" fmla="*/ 2147483647 h 529"/>
                <a:gd name="T2" fmla="*/ 2147483647 w 567"/>
                <a:gd name="T3" fmla="*/ 2147483647 h 529"/>
                <a:gd name="T4" fmla="*/ 2147483647 w 567"/>
                <a:gd name="T5" fmla="*/ 2147483647 h 529"/>
                <a:gd name="T6" fmla="*/ 2147483647 w 567"/>
                <a:gd name="T7" fmla="*/ 2147483647 h 529"/>
                <a:gd name="T8" fmla="*/ 2147483647 w 567"/>
                <a:gd name="T9" fmla="*/ 2147483647 h 529"/>
                <a:gd name="T10" fmla="*/ 2147483647 w 567"/>
                <a:gd name="T11" fmla="*/ 2147483647 h 529"/>
                <a:gd name="T12" fmla="*/ 2147483647 w 567"/>
                <a:gd name="T13" fmla="*/ 2147483647 h 529"/>
                <a:gd name="T14" fmla="*/ 2147483647 w 567"/>
                <a:gd name="T15" fmla="*/ 2147483647 h 529"/>
                <a:gd name="T16" fmla="*/ 2147483647 w 567"/>
                <a:gd name="T17" fmla="*/ 2147483647 h 529"/>
                <a:gd name="T18" fmla="*/ 2147483647 w 567"/>
                <a:gd name="T19" fmla="*/ 2147483647 h 529"/>
                <a:gd name="T20" fmla="*/ 2147483647 w 567"/>
                <a:gd name="T21" fmla="*/ 2147483647 h 529"/>
                <a:gd name="T22" fmla="*/ 2147483647 w 567"/>
                <a:gd name="T23" fmla="*/ 2147483647 h 529"/>
                <a:gd name="T24" fmla="*/ 2147483647 w 567"/>
                <a:gd name="T25" fmla="*/ 2147483647 h 529"/>
                <a:gd name="T26" fmla="*/ 2147483647 w 567"/>
                <a:gd name="T27" fmla="*/ 2147483647 h 529"/>
                <a:gd name="T28" fmla="*/ 2147483647 w 567"/>
                <a:gd name="T29" fmla="*/ 2147483647 h 529"/>
                <a:gd name="T30" fmla="*/ 2147483647 w 567"/>
                <a:gd name="T31" fmla="*/ 2147483647 h 529"/>
                <a:gd name="T32" fmla="*/ 2147483647 w 567"/>
                <a:gd name="T33" fmla="*/ 2147483647 h 529"/>
                <a:gd name="T34" fmla="*/ 2147483647 w 567"/>
                <a:gd name="T35" fmla="*/ 2147483647 h 529"/>
                <a:gd name="T36" fmla="*/ 2147483647 w 567"/>
                <a:gd name="T37" fmla="*/ 2147483647 h 529"/>
                <a:gd name="T38" fmla="*/ 2147483647 w 567"/>
                <a:gd name="T39" fmla="*/ 2147483647 h 529"/>
                <a:gd name="T40" fmla="*/ 2147483647 w 567"/>
                <a:gd name="T41" fmla="*/ 2147483647 h 529"/>
                <a:gd name="T42" fmla="*/ 2147483647 w 567"/>
                <a:gd name="T43" fmla="*/ 2147483647 h 529"/>
                <a:gd name="T44" fmla="*/ 2147483647 w 567"/>
                <a:gd name="T45" fmla="*/ 2147483647 h 529"/>
                <a:gd name="T46" fmla="*/ 2147483647 w 567"/>
                <a:gd name="T47" fmla="*/ 2147483647 h 529"/>
                <a:gd name="T48" fmla="*/ 2147483647 w 567"/>
                <a:gd name="T49" fmla="*/ 2147483647 h 529"/>
                <a:gd name="T50" fmla="*/ 2147483647 w 567"/>
                <a:gd name="T51" fmla="*/ 2147483647 h 529"/>
                <a:gd name="T52" fmla="*/ 2147483647 w 567"/>
                <a:gd name="T53" fmla="*/ 2147483647 h 529"/>
                <a:gd name="T54" fmla="*/ 2147483647 w 567"/>
                <a:gd name="T55" fmla="*/ 2147483647 h 529"/>
                <a:gd name="T56" fmla="*/ 2147483647 w 567"/>
                <a:gd name="T57" fmla="*/ 2147483647 h 529"/>
                <a:gd name="T58" fmla="*/ 2147483647 w 567"/>
                <a:gd name="T59" fmla="*/ 2147483647 h 529"/>
                <a:gd name="T60" fmla="*/ 2147483647 w 567"/>
                <a:gd name="T61" fmla="*/ 2147483647 h 529"/>
                <a:gd name="T62" fmla="*/ 2147483647 w 567"/>
                <a:gd name="T63" fmla="*/ 2147483647 h 529"/>
                <a:gd name="T64" fmla="*/ 2147483647 w 567"/>
                <a:gd name="T65" fmla="*/ 2147483647 h 529"/>
                <a:gd name="T66" fmla="*/ 2147483647 w 567"/>
                <a:gd name="T67" fmla="*/ 2147483647 h 529"/>
                <a:gd name="T68" fmla="*/ 2147483647 w 567"/>
                <a:gd name="T69" fmla="*/ 2147483647 h 529"/>
                <a:gd name="T70" fmla="*/ 2147483647 w 567"/>
                <a:gd name="T71" fmla="*/ 2147483647 h 529"/>
                <a:gd name="T72" fmla="*/ 2147483647 w 567"/>
                <a:gd name="T73" fmla="*/ 2147483647 h 529"/>
                <a:gd name="T74" fmla="*/ 2147483647 w 567"/>
                <a:gd name="T75" fmla="*/ 2147483647 h 529"/>
                <a:gd name="T76" fmla="*/ 2147483647 w 567"/>
                <a:gd name="T77" fmla="*/ 2147483647 h 529"/>
                <a:gd name="T78" fmla="*/ 2147483647 w 567"/>
                <a:gd name="T79" fmla="*/ 2147483647 h 529"/>
                <a:gd name="T80" fmla="*/ 2147483647 w 567"/>
                <a:gd name="T81" fmla="*/ 2147483647 h 529"/>
                <a:gd name="T82" fmla="*/ 2147483647 w 567"/>
                <a:gd name="T83" fmla="*/ 2147483647 h 529"/>
                <a:gd name="T84" fmla="*/ 2147483647 w 567"/>
                <a:gd name="T85" fmla="*/ 2147483647 h 529"/>
                <a:gd name="T86" fmla="*/ 2147483647 w 567"/>
                <a:gd name="T87" fmla="*/ 2147483647 h 529"/>
                <a:gd name="T88" fmla="*/ 2147483647 w 567"/>
                <a:gd name="T89" fmla="*/ 2147483647 h 529"/>
                <a:gd name="T90" fmla="*/ 2147483647 w 567"/>
                <a:gd name="T91" fmla="*/ 2147483647 h 529"/>
                <a:gd name="T92" fmla="*/ 2147483647 w 567"/>
                <a:gd name="T93" fmla="*/ 2147483647 h 529"/>
                <a:gd name="T94" fmla="*/ 2147483647 w 567"/>
                <a:gd name="T95" fmla="*/ 2147483647 h 529"/>
                <a:gd name="T96" fmla="*/ 2147483647 w 567"/>
                <a:gd name="T97" fmla="*/ 2147483647 h 529"/>
                <a:gd name="T98" fmla="*/ 2147483647 w 567"/>
                <a:gd name="T99" fmla="*/ 2147483647 h 529"/>
                <a:gd name="T100" fmla="*/ 2147483647 w 567"/>
                <a:gd name="T101" fmla="*/ 2147483647 h 529"/>
                <a:gd name="T102" fmla="*/ 2147483647 w 567"/>
                <a:gd name="T103" fmla="*/ 2147483647 h 529"/>
                <a:gd name="T104" fmla="*/ 2147483647 w 567"/>
                <a:gd name="T105" fmla="*/ 2147483647 h 529"/>
                <a:gd name="T106" fmla="*/ 2147483647 w 567"/>
                <a:gd name="T107" fmla="*/ 2147483647 h 529"/>
                <a:gd name="T108" fmla="*/ 2147483647 w 567"/>
                <a:gd name="T109" fmla="*/ 2147483647 h 529"/>
                <a:gd name="T110" fmla="*/ 2147483647 w 567"/>
                <a:gd name="T111" fmla="*/ 2147483647 h 529"/>
                <a:gd name="T112" fmla="*/ 2147483647 w 567"/>
                <a:gd name="T113" fmla="*/ 2147483647 h 529"/>
                <a:gd name="T114" fmla="*/ 2147483647 w 567"/>
                <a:gd name="T115" fmla="*/ 2147483647 h 529"/>
                <a:gd name="T116" fmla="*/ 2147483647 w 567"/>
                <a:gd name="T117" fmla="*/ 2147483647 h 529"/>
                <a:gd name="T118" fmla="*/ 2147483647 w 567"/>
                <a:gd name="T119" fmla="*/ 2147483647 h 529"/>
                <a:gd name="T120" fmla="*/ 2147483647 w 567"/>
                <a:gd name="T121" fmla="*/ 2147483647 h 5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7"/>
                <a:gd name="T184" fmla="*/ 0 h 529"/>
                <a:gd name="T185" fmla="*/ 567 w 567"/>
                <a:gd name="T186" fmla="*/ 529 h 5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7" h="529">
                  <a:moveTo>
                    <a:pt x="459" y="328"/>
                  </a:moveTo>
                  <a:lnTo>
                    <a:pt x="455" y="328"/>
                  </a:lnTo>
                  <a:lnTo>
                    <a:pt x="452" y="334"/>
                  </a:lnTo>
                  <a:lnTo>
                    <a:pt x="449" y="333"/>
                  </a:lnTo>
                  <a:lnTo>
                    <a:pt x="445" y="338"/>
                  </a:lnTo>
                  <a:lnTo>
                    <a:pt x="442" y="338"/>
                  </a:lnTo>
                  <a:lnTo>
                    <a:pt x="437" y="343"/>
                  </a:lnTo>
                  <a:lnTo>
                    <a:pt x="430" y="343"/>
                  </a:lnTo>
                  <a:lnTo>
                    <a:pt x="423" y="347"/>
                  </a:lnTo>
                  <a:lnTo>
                    <a:pt x="419" y="345"/>
                  </a:lnTo>
                  <a:lnTo>
                    <a:pt x="410" y="350"/>
                  </a:lnTo>
                  <a:lnTo>
                    <a:pt x="406" y="350"/>
                  </a:lnTo>
                  <a:lnTo>
                    <a:pt x="403" y="349"/>
                  </a:lnTo>
                  <a:lnTo>
                    <a:pt x="399" y="351"/>
                  </a:lnTo>
                  <a:lnTo>
                    <a:pt x="395" y="350"/>
                  </a:lnTo>
                  <a:lnTo>
                    <a:pt x="391" y="352"/>
                  </a:lnTo>
                  <a:lnTo>
                    <a:pt x="388" y="352"/>
                  </a:lnTo>
                  <a:lnTo>
                    <a:pt x="380" y="347"/>
                  </a:lnTo>
                  <a:lnTo>
                    <a:pt x="374" y="346"/>
                  </a:lnTo>
                  <a:lnTo>
                    <a:pt x="377" y="349"/>
                  </a:lnTo>
                  <a:lnTo>
                    <a:pt x="382" y="352"/>
                  </a:lnTo>
                  <a:lnTo>
                    <a:pt x="381" y="358"/>
                  </a:lnTo>
                  <a:lnTo>
                    <a:pt x="372" y="359"/>
                  </a:lnTo>
                  <a:lnTo>
                    <a:pt x="368" y="366"/>
                  </a:lnTo>
                  <a:lnTo>
                    <a:pt x="364" y="373"/>
                  </a:lnTo>
                  <a:lnTo>
                    <a:pt x="357" y="384"/>
                  </a:lnTo>
                  <a:lnTo>
                    <a:pt x="349" y="383"/>
                  </a:lnTo>
                  <a:lnTo>
                    <a:pt x="348" y="390"/>
                  </a:lnTo>
                  <a:lnTo>
                    <a:pt x="341" y="394"/>
                  </a:lnTo>
                  <a:lnTo>
                    <a:pt x="337" y="392"/>
                  </a:lnTo>
                  <a:lnTo>
                    <a:pt x="332" y="394"/>
                  </a:lnTo>
                  <a:lnTo>
                    <a:pt x="330" y="391"/>
                  </a:lnTo>
                  <a:lnTo>
                    <a:pt x="331" y="383"/>
                  </a:lnTo>
                  <a:lnTo>
                    <a:pt x="326" y="382"/>
                  </a:lnTo>
                  <a:lnTo>
                    <a:pt x="325" y="385"/>
                  </a:lnTo>
                  <a:lnTo>
                    <a:pt x="323" y="399"/>
                  </a:lnTo>
                  <a:lnTo>
                    <a:pt x="306" y="403"/>
                  </a:lnTo>
                  <a:lnTo>
                    <a:pt x="305" y="405"/>
                  </a:lnTo>
                  <a:lnTo>
                    <a:pt x="308" y="409"/>
                  </a:lnTo>
                  <a:lnTo>
                    <a:pt x="308" y="413"/>
                  </a:lnTo>
                  <a:lnTo>
                    <a:pt x="299" y="414"/>
                  </a:lnTo>
                  <a:lnTo>
                    <a:pt x="298" y="421"/>
                  </a:lnTo>
                  <a:lnTo>
                    <a:pt x="302" y="425"/>
                  </a:lnTo>
                  <a:lnTo>
                    <a:pt x="300" y="430"/>
                  </a:lnTo>
                  <a:lnTo>
                    <a:pt x="293" y="430"/>
                  </a:lnTo>
                  <a:lnTo>
                    <a:pt x="294" y="436"/>
                  </a:lnTo>
                  <a:lnTo>
                    <a:pt x="302" y="437"/>
                  </a:lnTo>
                  <a:lnTo>
                    <a:pt x="302" y="448"/>
                  </a:lnTo>
                  <a:lnTo>
                    <a:pt x="294" y="446"/>
                  </a:lnTo>
                  <a:lnTo>
                    <a:pt x="298" y="453"/>
                  </a:lnTo>
                  <a:lnTo>
                    <a:pt x="297" y="456"/>
                  </a:lnTo>
                  <a:lnTo>
                    <a:pt x="294" y="457"/>
                  </a:lnTo>
                  <a:lnTo>
                    <a:pt x="292" y="466"/>
                  </a:lnTo>
                  <a:lnTo>
                    <a:pt x="288" y="465"/>
                  </a:lnTo>
                  <a:lnTo>
                    <a:pt x="285" y="469"/>
                  </a:lnTo>
                  <a:lnTo>
                    <a:pt x="287" y="473"/>
                  </a:lnTo>
                  <a:lnTo>
                    <a:pt x="285" y="481"/>
                  </a:lnTo>
                  <a:lnTo>
                    <a:pt x="289" y="491"/>
                  </a:lnTo>
                  <a:lnTo>
                    <a:pt x="287" y="498"/>
                  </a:lnTo>
                  <a:lnTo>
                    <a:pt x="283" y="500"/>
                  </a:lnTo>
                  <a:lnTo>
                    <a:pt x="283" y="504"/>
                  </a:lnTo>
                  <a:lnTo>
                    <a:pt x="280" y="509"/>
                  </a:lnTo>
                  <a:lnTo>
                    <a:pt x="281" y="513"/>
                  </a:lnTo>
                  <a:lnTo>
                    <a:pt x="274" y="514"/>
                  </a:lnTo>
                  <a:lnTo>
                    <a:pt x="279" y="520"/>
                  </a:lnTo>
                  <a:lnTo>
                    <a:pt x="275" y="529"/>
                  </a:lnTo>
                  <a:lnTo>
                    <a:pt x="271" y="525"/>
                  </a:lnTo>
                  <a:lnTo>
                    <a:pt x="266" y="528"/>
                  </a:lnTo>
                  <a:lnTo>
                    <a:pt x="264" y="524"/>
                  </a:lnTo>
                  <a:lnTo>
                    <a:pt x="264" y="518"/>
                  </a:lnTo>
                  <a:lnTo>
                    <a:pt x="255" y="513"/>
                  </a:lnTo>
                  <a:lnTo>
                    <a:pt x="252" y="506"/>
                  </a:lnTo>
                  <a:lnTo>
                    <a:pt x="238" y="507"/>
                  </a:lnTo>
                  <a:lnTo>
                    <a:pt x="235" y="512"/>
                  </a:lnTo>
                  <a:lnTo>
                    <a:pt x="232" y="511"/>
                  </a:lnTo>
                  <a:lnTo>
                    <a:pt x="232" y="503"/>
                  </a:lnTo>
                  <a:lnTo>
                    <a:pt x="226" y="499"/>
                  </a:lnTo>
                  <a:lnTo>
                    <a:pt x="226" y="496"/>
                  </a:lnTo>
                  <a:lnTo>
                    <a:pt x="221" y="491"/>
                  </a:lnTo>
                  <a:lnTo>
                    <a:pt x="219" y="484"/>
                  </a:lnTo>
                  <a:lnTo>
                    <a:pt x="218" y="479"/>
                  </a:lnTo>
                  <a:lnTo>
                    <a:pt x="211" y="475"/>
                  </a:lnTo>
                  <a:lnTo>
                    <a:pt x="209" y="472"/>
                  </a:lnTo>
                  <a:lnTo>
                    <a:pt x="212" y="468"/>
                  </a:lnTo>
                  <a:lnTo>
                    <a:pt x="211" y="466"/>
                  </a:lnTo>
                  <a:lnTo>
                    <a:pt x="211" y="462"/>
                  </a:lnTo>
                  <a:lnTo>
                    <a:pt x="206" y="456"/>
                  </a:lnTo>
                  <a:lnTo>
                    <a:pt x="205" y="454"/>
                  </a:lnTo>
                  <a:lnTo>
                    <a:pt x="201" y="450"/>
                  </a:lnTo>
                  <a:lnTo>
                    <a:pt x="201" y="441"/>
                  </a:lnTo>
                  <a:lnTo>
                    <a:pt x="208" y="440"/>
                  </a:lnTo>
                  <a:lnTo>
                    <a:pt x="208" y="434"/>
                  </a:lnTo>
                  <a:lnTo>
                    <a:pt x="211" y="429"/>
                  </a:lnTo>
                  <a:lnTo>
                    <a:pt x="214" y="431"/>
                  </a:lnTo>
                  <a:lnTo>
                    <a:pt x="215" y="427"/>
                  </a:lnTo>
                  <a:lnTo>
                    <a:pt x="207" y="421"/>
                  </a:lnTo>
                  <a:lnTo>
                    <a:pt x="204" y="424"/>
                  </a:lnTo>
                  <a:lnTo>
                    <a:pt x="199" y="434"/>
                  </a:lnTo>
                  <a:lnTo>
                    <a:pt x="195" y="432"/>
                  </a:lnTo>
                  <a:lnTo>
                    <a:pt x="196" y="423"/>
                  </a:lnTo>
                  <a:lnTo>
                    <a:pt x="194" y="413"/>
                  </a:lnTo>
                  <a:lnTo>
                    <a:pt x="196" y="409"/>
                  </a:lnTo>
                  <a:lnTo>
                    <a:pt x="186" y="402"/>
                  </a:lnTo>
                  <a:lnTo>
                    <a:pt x="188" y="400"/>
                  </a:lnTo>
                  <a:lnTo>
                    <a:pt x="193" y="400"/>
                  </a:lnTo>
                  <a:lnTo>
                    <a:pt x="191" y="395"/>
                  </a:lnTo>
                  <a:lnTo>
                    <a:pt x="186" y="394"/>
                  </a:lnTo>
                  <a:lnTo>
                    <a:pt x="182" y="387"/>
                  </a:lnTo>
                  <a:lnTo>
                    <a:pt x="184" y="380"/>
                  </a:lnTo>
                  <a:lnTo>
                    <a:pt x="188" y="380"/>
                  </a:lnTo>
                  <a:lnTo>
                    <a:pt x="191" y="374"/>
                  </a:lnTo>
                  <a:lnTo>
                    <a:pt x="185" y="373"/>
                  </a:lnTo>
                  <a:lnTo>
                    <a:pt x="181" y="375"/>
                  </a:lnTo>
                  <a:lnTo>
                    <a:pt x="179" y="373"/>
                  </a:lnTo>
                  <a:lnTo>
                    <a:pt x="182" y="365"/>
                  </a:lnTo>
                  <a:lnTo>
                    <a:pt x="194" y="361"/>
                  </a:lnTo>
                  <a:lnTo>
                    <a:pt x="200" y="362"/>
                  </a:lnTo>
                  <a:lnTo>
                    <a:pt x="206" y="365"/>
                  </a:lnTo>
                  <a:lnTo>
                    <a:pt x="209" y="364"/>
                  </a:lnTo>
                  <a:lnTo>
                    <a:pt x="207" y="359"/>
                  </a:lnTo>
                  <a:lnTo>
                    <a:pt x="196" y="359"/>
                  </a:lnTo>
                  <a:lnTo>
                    <a:pt x="192" y="359"/>
                  </a:lnTo>
                  <a:lnTo>
                    <a:pt x="184" y="363"/>
                  </a:lnTo>
                  <a:lnTo>
                    <a:pt x="181" y="362"/>
                  </a:lnTo>
                  <a:lnTo>
                    <a:pt x="181" y="359"/>
                  </a:lnTo>
                  <a:lnTo>
                    <a:pt x="190" y="355"/>
                  </a:lnTo>
                  <a:lnTo>
                    <a:pt x="199" y="355"/>
                  </a:lnTo>
                  <a:lnTo>
                    <a:pt x="208" y="357"/>
                  </a:lnTo>
                  <a:lnTo>
                    <a:pt x="210" y="353"/>
                  </a:lnTo>
                  <a:lnTo>
                    <a:pt x="205" y="353"/>
                  </a:lnTo>
                  <a:lnTo>
                    <a:pt x="203" y="351"/>
                  </a:lnTo>
                  <a:lnTo>
                    <a:pt x="195" y="353"/>
                  </a:lnTo>
                  <a:lnTo>
                    <a:pt x="190" y="352"/>
                  </a:lnTo>
                  <a:lnTo>
                    <a:pt x="191" y="349"/>
                  </a:lnTo>
                  <a:lnTo>
                    <a:pt x="199" y="347"/>
                  </a:lnTo>
                  <a:lnTo>
                    <a:pt x="207" y="346"/>
                  </a:lnTo>
                  <a:lnTo>
                    <a:pt x="207" y="344"/>
                  </a:lnTo>
                  <a:lnTo>
                    <a:pt x="204" y="342"/>
                  </a:lnTo>
                  <a:lnTo>
                    <a:pt x="205" y="335"/>
                  </a:lnTo>
                  <a:lnTo>
                    <a:pt x="212" y="332"/>
                  </a:lnTo>
                  <a:lnTo>
                    <a:pt x="209" y="328"/>
                  </a:lnTo>
                  <a:lnTo>
                    <a:pt x="212" y="326"/>
                  </a:lnTo>
                  <a:lnTo>
                    <a:pt x="211" y="322"/>
                  </a:lnTo>
                  <a:lnTo>
                    <a:pt x="204" y="323"/>
                  </a:lnTo>
                  <a:lnTo>
                    <a:pt x="192" y="322"/>
                  </a:lnTo>
                  <a:lnTo>
                    <a:pt x="185" y="316"/>
                  </a:lnTo>
                  <a:lnTo>
                    <a:pt x="177" y="315"/>
                  </a:lnTo>
                  <a:lnTo>
                    <a:pt x="172" y="308"/>
                  </a:lnTo>
                  <a:lnTo>
                    <a:pt x="175" y="307"/>
                  </a:lnTo>
                  <a:lnTo>
                    <a:pt x="183" y="308"/>
                  </a:lnTo>
                  <a:lnTo>
                    <a:pt x="190" y="310"/>
                  </a:lnTo>
                  <a:lnTo>
                    <a:pt x="195" y="310"/>
                  </a:lnTo>
                  <a:lnTo>
                    <a:pt x="206" y="317"/>
                  </a:lnTo>
                  <a:lnTo>
                    <a:pt x="209" y="315"/>
                  </a:lnTo>
                  <a:lnTo>
                    <a:pt x="203" y="311"/>
                  </a:lnTo>
                  <a:lnTo>
                    <a:pt x="204" y="308"/>
                  </a:lnTo>
                  <a:lnTo>
                    <a:pt x="200" y="304"/>
                  </a:lnTo>
                  <a:lnTo>
                    <a:pt x="204" y="301"/>
                  </a:lnTo>
                  <a:lnTo>
                    <a:pt x="199" y="300"/>
                  </a:lnTo>
                  <a:lnTo>
                    <a:pt x="190" y="295"/>
                  </a:lnTo>
                  <a:lnTo>
                    <a:pt x="194" y="292"/>
                  </a:lnTo>
                  <a:lnTo>
                    <a:pt x="186" y="287"/>
                  </a:lnTo>
                  <a:lnTo>
                    <a:pt x="185" y="284"/>
                  </a:lnTo>
                  <a:lnTo>
                    <a:pt x="180" y="284"/>
                  </a:lnTo>
                  <a:lnTo>
                    <a:pt x="180" y="288"/>
                  </a:lnTo>
                  <a:lnTo>
                    <a:pt x="177" y="289"/>
                  </a:lnTo>
                  <a:lnTo>
                    <a:pt x="176" y="295"/>
                  </a:lnTo>
                  <a:lnTo>
                    <a:pt x="168" y="294"/>
                  </a:lnTo>
                  <a:lnTo>
                    <a:pt x="162" y="290"/>
                  </a:lnTo>
                  <a:lnTo>
                    <a:pt x="169" y="287"/>
                  </a:lnTo>
                  <a:lnTo>
                    <a:pt x="165" y="284"/>
                  </a:lnTo>
                  <a:lnTo>
                    <a:pt x="167" y="280"/>
                  </a:lnTo>
                  <a:lnTo>
                    <a:pt x="165" y="275"/>
                  </a:lnTo>
                  <a:lnTo>
                    <a:pt x="166" y="274"/>
                  </a:lnTo>
                  <a:lnTo>
                    <a:pt x="173" y="275"/>
                  </a:lnTo>
                  <a:lnTo>
                    <a:pt x="171" y="265"/>
                  </a:lnTo>
                  <a:lnTo>
                    <a:pt x="164" y="264"/>
                  </a:lnTo>
                  <a:lnTo>
                    <a:pt x="166" y="257"/>
                  </a:lnTo>
                  <a:lnTo>
                    <a:pt x="159" y="251"/>
                  </a:lnTo>
                  <a:lnTo>
                    <a:pt x="161" y="246"/>
                  </a:lnTo>
                  <a:lnTo>
                    <a:pt x="156" y="243"/>
                  </a:lnTo>
                  <a:lnTo>
                    <a:pt x="154" y="235"/>
                  </a:lnTo>
                  <a:lnTo>
                    <a:pt x="158" y="233"/>
                  </a:lnTo>
                  <a:lnTo>
                    <a:pt x="154" y="230"/>
                  </a:lnTo>
                  <a:lnTo>
                    <a:pt x="149" y="228"/>
                  </a:lnTo>
                  <a:lnTo>
                    <a:pt x="138" y="214"/>
                  </a:lnTo>
                  <a:lnTo>
                    <a:pt x="133" y="213"/>
                  </a:lnTo>
                  <a:lnTo>
                    <a:pt x="135" y="207"/>
                  </a:lnTo>
                  <a:lnTo>
                    <a:pt x="127" y="204"/>
                  </a:lnTo>
                  <a:lnTo>
                    <a:pt x="122" y="205"/>
                  </a:lnTo>
                  <a:lnTo>
                    <a:pt x="120" y="202"/>
                  </a:lnTo>
                  <a:lnTo>
                    <a:pt x="114" y="203"/>
                  </a:lnTo>
                  <a:lnTo>
                    <a:pt x="110" y="200"/>
                  </a:lnTo>
                  <a:lnTo>
                    <a:pt x="111" y="199"/>
                  </a:lnTo>
                  <a:lnTo>
                    <a:pt x="102" y="198"/>
                  </a:lnTo>
                  <a:lnTo>
                    <a:pt x="97" y="200"/>
                  </a:lnTo>
                  <a:lnTo>
                    <a:pt x="95" y="196"/>
                  </a:lnTo>
                  <a:lnTo>
                    <a:pt x="91" y="196"/>
                  </a:lnTo>
                  <a:lnTo>
                    <a:pt x="89" y="199"/>
                  </a:lnTo>
                  <a:lnTo>
                    <a:pt x="84" y="199"/>
                  </a:lnTo>
                  <a:lnTo>
                    <a:pt x="84" y="196"/>
                  </a:lnTo>
                  <a:lnTo>
                    <a:pt x="81" y="196"/>
                  </a:lnTo>
                  <a:lnTo>
                    <a:pt x="80" y="200"/>
                  </a:lnTo>
                  <a:lnTo>
                    <a:pt x="74" y="201"/>
                  </a:lnTo>
                  <a:lnTo>
                    <a:pt x="71" y="200"/>
                  </a:lnTo>
                  <a:lnTo>
                    <a:pt x="70" y="197"/>
                  </a:lnTo>
                  <a:lnTo>
                    <a:pt x="66" y="198"/>
                  </a:lnTo>
                  <a:lnTo>
                    <a:pt x="63" y="200"/>
                  </a:lnTo>
                  <a:lnTo>
                    <a:pt x="60" y="197"/>
                  </a:lnTo>
                  <a:lnTo>
                    <a:pt x="55" y="197"/>
                  </a:lnTo>
                  <a:lnTo>
                    <a:pt x="56" y="200"/>
                  </a:lnTo>
                  <a:lnTo>
                    <a:pt x="61" y="201"/>
                  </a:lnTo>
                  <a:lnTo>
                    <a:pt x="61" y="203"/>
                  </a:lnTo>
                  <a:lnTo>
                    <a:pt x="55" y="203"/>
                  </a:lnTo>
                  <a:lnTo>
                    <a:pt x="51" y="202"/>
                  </a:lnTo>
                  <a:lnTo>
                    <a:pt x="40" y="200"/>
                  </a:lnTo>
                  <a:lnTo>
                    <a:pt x="31" y="195"/>
                  </a:lnTo>
                  <a:lnTo>
                    <a:pt x="42" y="192"/>
                  </a:lnTo>
                  <a:lnTo>
                    <a:pt x="48" y="192"/>
                  </a:lnTo>
                  <a:lnTo>
                    <a:pt x="47" y="189"/>
                  </a:lnTo>
                  <a:lnTo>
                    <a:pt x="31" y="187"/>
                  </a:lnTo>
                  <a:lnTo>
                    <a:pt x="33" y="182"/>
                  </a:lnTo>
                  <a:lnTo>
                    <a:pt x="28" y="182"/>
                  </a:lnTo>
                  <a:lnTo>
                    <a:pt x="26" y="185"/>
                  </a:lnTo>
                  <a:lnTo>
                    <a:pt x="20" y="185"/>
                  </a:lnTo>
                  <a:lnTo>
                    <a:pt x="16" y="181"/>
                  </a:lnTo>
                  <a:lnTo>
                    <a:pt x="25" y="177"/>
                  </a:lnTo>
                  <a:lnTo>
                    <a:pt x="34" y="178"/>
                  </a:lnTo>
                  <a:lnTo>
                    <a:pt x="40" y="180"/>
                  </a:lnTo>
                  <a:lnTo>
                    <a:pt x="48" y="179"/>
                  </a:lnTo>
                  <a:lnTo>
                    <a:pt x="50" y="179"/>
                  </a:lnTo>
                  <a:lnTo>
                    <a:pt x="59" y="181"/>
                  </a:lnTo>
                  <a:lnTo>
                    <a:pt x="62" y="181"/>
                  </a:lnTo>
                  <a:lnTo>
                    <a:pt x="62" y="179"/>
                  </a:lnTo>
                  <a:lnTo>
                    <a:pt x="51" y="176"/>
                  </a:lnTo>
                  <a:lnTo>
                    <a:pt x="41" y="177"/>
                  </a:lnTo>
                  <a:lnTo>
                    <a:pt x="42" y="176"/>
                  </a:lnTo>
                  <a:lnTo>
                    <a:pt x="52" y="174"/>
                  </a:lnTo>
                  <a:lnTo>
                    <a:pt x="56" y="174"/>
                  </a:lnTo>
                  <a:lnTo>
                    <a:pt x="61" y="175"/>
                  </a:lnTo>
                  <a:lnTo>
                    <a:pt x="67" y="172"/>
                  </a:lnTo>
                  <a:lnTo>
                    <a:pt x="64" y="169"/>
                  </a:lnTo>
                  <a:lnTo>
                    <a:pt x="57" y="168"/>
                  </a:lnTo>
                  <a:lnTo>
                    <a:pt x="53" y="170"/>
                  </a:lnTo>
                  <a:lnTo>
                    <a:pt x="47" y="171"/>
                  </a:lnTo>
                  <a:lnTo>
                    <a:pt x="43" y="170"/>
                  </a:lnTo>
                  <a:lnTo>
                    <a:pt x="38" y="173"/>
                  </a:lnTo>
                  <a:lnTo>
                    <a:pt x="27" y="171"/>
                  </a:lnTo>
                  <a:lnTo>
                    <a:pt x="27" y="168"/>
                  </a:lnTo>
                  <a:lnTo>
                    <a:pt x="24" y="168"/>
                  </a:lnTo>
                  <a:lnTo>
                    <a:pt x="23" y="166"/>
                  </a:lnTo>
                  <a:lnTo>
                    <a:pt x="15" y="166"/>
                  </a:lnTo>
                  <a:lnTo>
                    <a:pt x="15" y="165"/>
                  </a:lnTo>
                  <a:lnTo>
                    <a:pt x="8" y="164"/>
                  </a:lnTo>
                  <a:lnTo>
                    <a:pt x="0" y="159"/>
                  </a:lnTo>
                  <a:lnTo>
                    <a:pt x="1" y="158"/>
                  </a:lnTo>
                  <a:lnTo>
                    <a:pt x="3" y="156"/>
                  </a:lnTo>
                  <a:lnTo>
                    <a:pt x="1" y="155"/>
                  </a:lnTo>
                  <a:lnTo>
                    <a:pt x="2" y="153"/>
                  </a:lnTo>
                  <a:lnTo>
                    <a:pt x="7" y="151"/>
                  </a:lnTo>
                  <a:lnTo>
                    <a:pt x="10" y="149"/>
                  </a:lnTo>
                  <a:lnTo>
                    <a:pt x="16" y="148"/>
                  </a:lnTo>
                  <a:lnTo>
                    <a:pt x="20" y="149"/>
                  </a:lnTo>
                  <a:lnTo>
                    <a:pt x="29" y="144"/>
                  </a:lnTo>
                  <a:lnTo>
                    <a:pt x="38" y="144"/>
                  </a:lnTo>
                  <a:lnTo>
                    <a:pt x="40" y="143"/>
                  </a:lnTo>
                  <a:lnTo>
                    <a:pt x="36" y="141"/>
                  </a:lnTo>
                  <a:lnTo>
                    <a:pt x="43" y="140"/>
                  </a:lnTo>
                  <a:lnTo>
                    <a:pt x="47" y="137"/>
                  </a:lnTo>
                  <a:lnTo>
                    <a:pt x="61" y="137"/>
                  </a:lnTo>
                  <a:lnTo>
                    <a:pt x="64" y="138"/>
                  </a:lnTo>
                  <a:lnTo>
                    <a:pt x="79" y="127"/>
                  </a:lnTo>
                  <a:lnTo>
                    <a:pt x="74" y="122"/>
                  </a:lnTo>
                  <a:lnTo>
                    <a:pt x="83" y="120"/>
                  </a:lnTo>
                  <a:lnTo>
                    <a:pt x="79" y="118"/>
                  </a:lnTo>
                  <a:lnTo>
                    <a:pt x="82" y="116"/>
                  </a:lnTo>
                  <a:lnTo>
                    <a:pt x="84" y="114"/>
                  </a:lnTo>
                  <a:lnTo>
                    <a:pt x="81" y="112"/>
                  </a:lnTo>
                  <a:lnTo>
                    <a:pt x="76" y="114"/>
                  </a:lnTo>
                  <a:lnTo>
                    <a:pt x="72" y="114"/>
                  </a:lnTo>
                  <a:lnTo>
                    <a:pt x="68" y="116"/>
                  </a:lnTo>
                  <a:lnTo>
                    <a:pt x="55" y="114"/>
                  </a:lnTo>
                  <a:lnTo>
                    <a:pt x="55" y="112"/>
                  </a:lnTo>
                  <a:lnTo>
                    <a:pt x="53" y="110"/>
                  </a:lnTo>
                  <a:lnTo>
                    <a:pt x="53" y="105"/>
                  </a:lnTo>
                  <a:lnTo>
                    <a:pt x="61" y="103"/>
                  </a:lnTo>
                  <a:lnTo>
                    <a:pt x="66" y="100"/>
                  </a:lnTo>
                  <a:lnTo>
                    <a:pt x="71" y="99"/>
                  </a:lnTo>
                  <a:lnTo>
                    <a:pt x="71" y="96"/>
                  </a:lnTo>
                  <a:lnTo>
                    <a:pt x="85" y="86"/>
                  </a:lnTo>
                  <a:lnTo>
                    <a:pt x="87" y="86"/>
                  </a:lnTo>
                  <a:lnTo>
                    <a:pt x="89" y="92"/>
                  </a:lnTo>
                  <a:lnTo>
                    <a:pt x="93" y="91"/>
                  </a:lnTo>
                  <a:lnTo>
                    <a:pt x="92" y="84"/>
                  </a:lnTo>
                  <a:lnTo>
                    <a:pt x="98" y="85"/>
                  </a:lnTo>
                  <a:lnTo>
                    <a:pt x="101" y="87"/>
                  </a:lnTo>
                  <a:lnTo>
                    <a:pt x="110" y="84"/>
                  </a:lnTo>
                  <a:lnTo>
                    <a:pt x="110" y="80"/>
                  </a:lnTo>
                  <a:lnTo>
                    <a:pt x="107" y="78"/>
                  </a:lnTo>
                  <a:lnTo>
                    <a:pt x="112" y="74"/>
                  </a:lnTo>
                  <a:lnTo>
                    <a:pt x="106" y="72"/>
                  </a:lnTo>
                  <a:lnTo>
                    <a:pt x="106" y="69"/>
                  </a:lnTo>
                  <a:lnTo>
                    <a:pt x="104" y="67"/>
                  </a:lnTo>
                  <a:lnTo>
                    <a:pt x="105" y="65"/>
                  </a:lnTo>
                  <a:lnTo>
                    <a:pt x="111" y="64"/>
                  </a:lnTo>
                  <a:lnTo>
                    <a:pt x="124" y="64"/>
                  </a:lnTo>
                  <a:lnTo>
                    <a:pt x="127" y="66"/>
                  </a:lnTo>
                  <a:lnTo>
                    <a:pt x="127" y="69"/>
                  </a:lnTo>
                  <a:lnTo>
                    <a:pt x="143" y="75"/>
                  </a:lnTo>
                  <a:lnTo>
                    <a:pt x="142" y="71"/>
                  </a:lnTo>
                  <a:lnTo>
                    <a:pt x="133" y="66"/>
                  </a:lnTo>
                  <a:lnTo>
                    <a:pt x="131" y="62"/>
                  </a:lnTo>
                  <a:lnTo>
                    <a:pt x="124" y="58"/>
                  </a:lnTo>
                  <a:lnTo>
                    <a:pt x="125" y="57"/>
                  </a:lnTo>
                  <a:lnTo>
                    <a:pt x="140" y="54"/>
                  </a:lnTo>
                  <a:lnTo>
                    <a:pt x="147" y="54"/>
                  </a:lnTo>
                  <a:lnTo>
                    <a:pt x="154" y="51"/>
                  </a:lnTo>
                  <a:lnTo>
                    <a:pt x="162" y="52"/>
                  </a:lnTo>
                  <a:lnTo>
                    <a:pt x="161" y="49"/>
                  </a:lnTo>
                  <a:lnTo>
                    <a:pt x="170" y="47"/>
                  </a:lnTo>
                  <a:lnTo>
                    <a:pt x="173" y="49"/>
                  </a:lnTo>
                  <a:lnTo>
                    <a:pt x="176" y="55"/>
                  </a:lnTo>
                  <a:lnTo>
                    <a:pt x="175" y="72"/>
                  </a:lnTo>
                  <a:lnTo>
                    <a:pt x="177" y="73"/>
                  </a:lnTo>
                  <a:lnTo>
                    <a:pt x="179" y="72"/>
                  </a:lnTo>
                  <a:lnTo>
                    <a:pt x="185" y="62"/>
                  </a:lnTo>
                  <a:lnTo>
                    <a:pt x="183" y="61"/>
                  </a:lnTo>
                  <a:lnTo>
                    <a:pt x="185" y="59"/>
                  </a:lnTo>
                  <a:lnTo>
                    <a:pt x="192" y="61"/>
                  </a:lnTo>
                  <a:lnTo>
                    <a:pt x="213" y="72"/>
                  </a:lnTo>
                  <a:lnTo>
                    <a:pt x="215" y="70"/>
                  </a:lnTo>
                  <a:lnTo>
                    <a:pt x="201" y="62"/>
                  </a:lnTo>
                  <a:lnTo>
                    <a:pt x="214" y="62"/>
                  </a:lnTo>
                  <a:lnTo>
                    <a:pt x="210" y="59"/>
                  </a:lnTo>
                  <a:lnTo>
                    <a:pt x="202" y="54"/>
                  </a:lnTo>
                  <a:lnTo>
                    <a:pt x="203" y="46"/>
                  </a:lnTo>
                  <a:lnTo>
                    <a:pt x="200" y="44"/>
                  </a:lnTo>
                  <a:lnTo>
                    <a:pt x="202" y="42"/>
                  </a:lnTo>
                  <a:lnTo>
                    <a:pt x="213" y="42"/>
                  </a:lnTo>
                  <a:lnTo>
                    <a:pt x="219" y="45"/>
                  </a:lnTo>
                  <a:lnTo>
                    <a:pt x="220" y="48"/>
                  </a:lnTo>
                  <a:lnTo>
                    <a:pt x="229" y="50"/>
                  </a:lnTo>
                  <a:lnTo>
                    <a:pt x="230" y="53"/>
                  </a:lnTo>
                  <a:lnTo>
                    <a:pt x="237" y="53"/>
                  </a:lnTo>
                  <a:lnTo>
                    <a:pt x="244" y="57"/>
                  </a:lnTo>
                  <a:lnTo>
                    <a:pt x="256" y="67"/>
                  </a:lnTo>
                  <a:lnTo>
                    <a:pt x="263" y="67"/>
                  </a:lnTo>
                  <a:lnTo>
                    <a:pt x="264" y="65"/>
                  </a:lnTo>
                  <a:lnTo>
                    <a:pt x="257" y="61"/>
                  </a:lnTo>
                  <a:lnTo>
                    <a:pt x="259" y="59"/>
                  </a:lnTo>
                  <a:lnTo>
                    <a:pt x="257" y="52"/>
                  </a:lnTo>
                  <a:lnTo>
                    <a:pt x="260" y="50"/>
                  </a:lnTo>
                  <a:lnTo>
                    <a:pt x="268" y="51"/>
                  </a:lnTo>
                  <a:lnTo>
                    <a:pt x="275" y="51"/>
                  </a:lnTo>
                  <a:lnTo>
                    <a:pt x="279" y="50"/>
                  </a:lnTo>
                  <a:lnTo>
                    <a:pt x="264" y="47"/>
                  </a:lnTo>
                  <a:lnTo>
                    <a:pt x="268" y="46"/>
                  </a:lnTo>
                  <a:lnTo>
                    <a:pt x="253" y="36"/>
                  </a:lnTo>
                  <a:lnTo>
                    <a:pt x="246" y="34"/>
                  </a:lnTo>
                  <a:lnTo>
                    <a:pt x="252" y="32"/>
                  </a:lnTo>
                  <a:lnTo>
                    <a:pt x="266" y="33"/>
                  </a:lnTo>
                  <a:lnTo>
                    <a:pt x="279" y="33"/>
                  </a:lnTo>
                  <a:lnTo>
                    <a:pt x="282" y="34"/>
                  </a:lnTo>
                  <a:lnTo>
                    <a:pt x="281" y="40"/>
                  </a:lnTo>
                  <a:lnTo>
                    <a:pt x="283" y="42"/>
                  </a:lnTo>
                  <a:lnTo>
                    <a:pt x="287" y="41"/>
                  </a:lnTo>
                  <a:lnTo>
                    <a:pt x="285" y="36"/>
                  </a:lnTo>
                  <a:lnTo>
                    <a:pt x="288" y="34"/>
                  </a:lnTo>
                  <a:lnTo>
                    <a:pt x="292" y="37"/>
                  </a:lnTo>
                  <a:lnTo>
                    <a:pt x="297" y="41"/>
                  </a:lnTo>
                  <a:lnTo>
                    <a:pt x="297" y="44"/>
                  </a:lnTo>
                  <a:lnTo>
                    <a:pt x="302" y="46"/>
                  </a:lnTo>
                  <a:lnTo>
                    <a:pt x="302" y="43"/>
                  </a:lnTo>
                  <a:lnTo>
                    <a:pt x="298" y="36"/>
                  </a:lnTo>
                  <a:lnTo>
                    <a:pt x="292" y="33"/>
                  </a:lnTo>
                  <a:lnTo>
                    <a:pt x="275" y="29"/>
                  </a:lnTo>
                  <a:lnTo>
                    <a:pt x="259" y="31"/>
                  </a:lnTo>
                  <a:lnTo>
                    <a:pt x="258" y="28"/>
                  </a:lnTo>
                  <a:lnTo>
                    <a:pt x="266" y="28"/>
                  </a:lnTo>
                  <a:lnTo>
                    <a:pt x="264" y="26"/>
                  </a:lnTo>
                  <a:lnTo>
                    <a:pt x="259" y="26"/>
                  </a:lnTo>
                  <a:lnTo>
                    <a:pt x="250" y="22"/>
                  </a:lnTo>
                  <a:lnTo>
                    <a:pt x="253" y="20"/>
                  </a:lnTo>
                  <a:lnTo>
                    <a:pt x="263" y="20"/>
                  </a:lnTo>
                  <a:lnTo>
                    <a:pt x="269" y="22"/>
                  </a:lnTo>
                  <a:lnTo>
                    <a:pt x="274" y="21"/>
                  </a:lnTo>
                  <a:lnTo>
                    <a:pt x="273" y="19"/>
                  </a:lnTo>
                  <a:lnTo>
                    <a:pt x="264" y="18"/>
                  </a:lnTo>
                  <a:lnTo>
                    <a:pt x="266" y="16"/>
                  </a:lnTo>
                  <a:lnTo>
                    <a:pt x="275" y="15"/>
                  </a:lnTo>
                  <a:lnTo>
                    <a:pt x="284" y="18"/>
                  </a:lnTo>
                  <a:lnTo>
                    <a:pt x="285" y="22"/>
                  </a:lnTo>
                  <a:lnTo>
                    <a:pt x="290" y="22"/>
                  </a:lnTo>
                  <a:lnTo>
                    <a:pt x="296" y="27"/>
                  </a:lnTo>
                  <a:lnTo>
                    <a:pt x="304" y="26"/>
                  </a:lnTo>
                  <a:lnTo>
                    <a:pt x="309" y="28"/>
                  </a:lnTo>
                  <a:lnTo>
                    <a:pt x="312" y="33"/>
                  </a:lnTo>
                  <a:lnTo>
                    <a:pt x="316" y="33"/>
                  </a:lnTo>
                  <a:lnTo>
                    <a:pt x="317" y="30"/>
                  </a:lnTo>
                  <a:lnTo>
                    <a:pt x="310" y="27"/>
                  </a:lnTo>
                  <a:lnTo>
                    <a:pt x="313" y="25"/>
                  </a:lnTo>
                  <a:lnTo>
                    <a:pt x="322" y="25"/>
                  </a:lnTo>
                  <a:lnTo>
                    <a:pt x="325" y="23"/>
                  </a:lnTo>
                  <a:lnTo>
                    <a:pt x="315" y="23"/>
                  </a:lnTo>
                  <a:lnTo>
                    <a:pt x="315" y="21"/>
                  </a:lnTo>
                  <a:lnTo>
                    <a:pt x="320" y="20"/>
                  </a:lnTo>
                  <a:lnTo>
                    <a:pt x="328" y="19"/>
                  </a:lnTo>
                  <a:lnTo>
                    <a:pt x="328" y="18"/>
                  </a:lnTo>
                  <a:lnTo>
                    <a:pt x="317" y="18"/>
                  </a:lnTo>
                  <a:lnTo>
                    <a:pt x="311" y="16"/>
                  </a:lnTo>
                  <a:lnTo>
                    <a:pt x="314" y="13"/>
                  </a:lnTo>
                  <a:lnTo>
                    <a:pt x="311" y="9"/>
                  </a:lnTo>
                  <a:lnTo>
                    <a:pt x="313" y="8"/>
                  </a:lnTo>
                  <a:lnTo>
                    <a:pt x="317" y="9"/>
                  </a:lnTo>
                  <a:lnTo>
                    <a:pt x="320" y="8"/>
                  </a:lnTo>
                  <a:lnTo>
                    <a:pt x="318" y="6"/>
                  </a:lnTo>
                  <a:lnTo>
                    <a:pt x="323" y="6"/>
                  </a:lnTo>
                  <a:lnTo>
                    <a:pt x="330" y="10"/>
                  </a:lnTo>
                  <a:lnTo>
                    <a:pt x="334" y="9"/>
                  </a:lnTo>
                  <a:lnTo>
                    <a:pt x="328" y="4"/>
                  </a:lnTo>
                  <a:lnTo>
                    <a:pt x="332" y="2"/>
                  </a:lnTo>
                  <a:lnTo>
                    <a:pt x="336" y="4"/>
                  </a:lnTo>
                  <a:lnTo>
                    <a:pt x="342" y="1"/>
                  </a:lnTo>
                  <a:lnTo>
                    <a:pt x="345" y="2"/>
                  </a:lnTo>
                  <a:lnTo>
                    <a:pt x="350" y="3"/>
                  </a:lnTo>
                  <a:lnTo>
                    <a:pt x="353" y="3"/>
                  </a:lnTo>
                  <a:lnTo>
                    <a:pt x="355" y="1"/>
                  </a:lnTo>
                  <a:lnTo>
                    <a:pt x="366" y="0"/>
                  </a:lnTo>
                  <a:lnTo>
                    <a:pt x="369" y="2"/>
                  </a:lnTo>
                  <a:lnTo>
                    <a:pt x="374" y="1"/>
                  </a:lnTo>
                  <a:lnTo>
                    <a:pt x="380" y="1"/>
                  </a:lnTo>
                  <a:lnTo>
                    <a:pt x="389" y="2"/>
                  </a:lnTo>
                  <a:lnTo>
                    <a:pt x="394" y="2"/>
                  </a:lnTo>
                  <a:lnTo>
                    <a:pt x="398" y="4"/>
                  </a:lnTo>
                  <a:lnTo>
                    <a:pt x="405" y="3"/>
                  </a:lnTo>
                  <a:lnTo>
                    <a:pt x="407" y="5"/>
                  </a:lnTo>
                  <a:lnTo>
                    <a:pt x="402" y="7"/>
                  </a:lnTo>
                  <a:lnTo>
                    <a:pt x="405" y="9"/>
                  </a:lnTo>
                  <a:lnTo>
                    <a:pt x="411" y="8"/>
                  </a:lnTo>
                  <a:lnTo>
                    <a:pt x="414" y="5"/>
                  </a:lnTo>
                  <a:lnTo>
                    <a:pt x="435" y="10"/>
                  </a:lnTo>
                  <a:lnTo>
                    <a:pt x="438" y="14"/>
                  </a:lnTo>
                  <a:lnTo>
                    <a:pt x="427" y="17"/>
                  </a:lnTo>
                  <a:lnTo>
                    <a:pt x="412" y="19"/>
                  </a:lnTo>
                  <a:lnTo>
                    <a:pt x="397" y="18"/>
                  </a:lnTo>
                  <a:lnTo>
                    <a:pt x="383" y="19"/>
                  </a:lnTo>
                  <a:lnTo>
                    <a:pt x="374" y="22"/>
                  </a:lnTo>
                  <a:lnTo>
                    <a:pt x="367" y="21"/>
                  </a:lnTo>
                  <a:lnTo>
                    <a:pt x="361" y="21"/>
                  </a:lnTo>
                  <a:lnTo>
                    <a:pt x="364" y="23"/>
                  </a:lnTo>
                  <a:lnTo>
                    <a:pt x="353" y="26"/>
                  </a:lnTo>
                  <a:lnTo>
                    <a:pt x="341" y="28"/>
                  </a:lnTo>
                  <a:lnTo>
                    <a:pt x="344" y="30"/>
                  </a:lnTo>
                  <a:lnTo>
                    <a:pt x="342" y="32"/>
                  </a:lnTo>
                  <a:lnTo>
                    <a:pt x="346" y="32"/>
                  </a:lnTo>
                  <a:lnTo>
                    <a:pt x="350" y="29"/>
                  </a:lnTo>
                  <a:lnTo>
                    <a:pt x="355" y="29"/>
                  </a:lnTo>
                  <a:lnTo>
                    <a:pt x="355" y="33"/>
                  </a:lnTo>
                  <a:lnTo>
                    <a:pt x="359" y="32"/>
                  </a:lnTo>
                  <a:lnTo>
                    <a:pt x="360" y="27"/>
                  </a:lnTo>
                  <a:lnTo>
                    <a:pt x="376" y="27"/>
                  </a:lnTo>
                  <a:lnTo>
                    <a:pt x="377" y="24"/>
                  </a:lnTo>
                  <a:lnTo>
                    <a:pt x="390" y="20"/>
                  </a:lnTo>
                  <a:lnTo>
                    <a:pt x="399" y="20"/>
                  </a:lnTo>
                  <a:lnTo>
                    <a:pt x="409" y="22"/>
                  </a:lnTo>
                  <a:lnTo>
                    <a:pt x="426" y="22"/>
                  </a:lnTo>
                  <a:lnTo>
                    <a:pt x="429" y="20"/>
                  </a:lnTo>
                  <a:lnTo>
                    <a:pt x="441" y="18"/>
                  </a:lnTo>
                  <a:lnTo>
                    <a:pt x="445" y="22"/>
                  </a:lnTo>
                  <a:lnTo>
                    <a:pt x="443" y="27"/>
                  </a:lnTo>
                  <a:lnTo>
                    <a:pt x="439" y="30"/>
                  </a:lnTo>
                  <a:lnTo>
                    <a:pt x="440" y="33"/>
                  </a:lnTo>
                  <a:lnTo>
                    <a:pt x="451" y="28"/>
                  </a:lnTo>
                  <a:lnTo>
                    <a:pt x="455" y="28"/>
                  </a:lnTo>
                  <a:lnTo>
                    <a:pt x="454" y="32"/>
                  </a:lnTo>
                  <a:lnTo>
                    <a:pt x="462" y="30"/>
                  </a:lnTo>
                  <a:lnTo>
                    <a:pt x="474" y="32"/>
                  </a:lnTo>
                  <a:lnTo>
                    <a:pt x="480" y="38"/>
                  </a:lnTo>
                  <a:lnTo>
                    <a:pt x="480" y="41"/>
                  </a:lnTo>
                  <a:lnTo>
                    <a:pt x="474" y="42"/>
                  </a:lnTo>
                  <a:lnTo>
                    <a:pt x="473" y="46"/>
                  </a:lnTo>
                  <a:lnTo>
                    <a:pt x="462" y="49"/>
                  </a:lnTo>
                  <a:lnTo>
                    <a:pt x="455" y="48"/>
                  </a:lnTo>
                  <a:lnTo>
                    <a:pt x="447" y="53"/>
                  </a:lnTo>
                  <a:lnTo>
                    <a:pt x="426" y="53"/>
                  </a:lnTo>
                  <a:lnTo>
                    <a:pt x="416" y="53"/>
                  </a:lnTo>
                  <a:lnTo>
                    <a:pt x="396" y="54"/>
                  </a:lnTo>
                  <a:lnTo>
                    <a:pt x="391" y="53"/>
                  </a:lnTo>
                  <a:lnTo>
                    <a:pt x="380" y="53"/>
                  </a:lnTo>
                  <a:lnTo>
                    <a:pt x="387" y="55"/>
                  </a:lnTo>
                  <a:lnTo>
                    <a:pt x="386" y="56"/>
                  </a:lnTo>
                  <a:lnTo>
                    <a:pt x="371" y="61"/>
                  </a:lnTo>
                  <a:lnTo>
                    <a:pt x="365" y="66"/>
                  </a:lnTo>
                  <a:lnTo>
                    <a:pt x="368" y="71"/>
                  </a:lnTo>
                  <a:lnTo>
                    <a:pt x="374" y="69"/>
                  </a:lnTo>
                  <a:lnTo>
                    <a:pt x="374" y="67"/>
                  </a:lnTo>
                  <a:lnTo>
                    <a:pt x="393" y="61"/>
                  </a:lnTo>
                  <a:lnTo>
                    <a:pt x="397" y="62"/>
                  </a:lnTo>
                  <a:lnTo>
                    <a:pt x="413" y="57"/>
                  </a:lnTo>
                  <a:lnTo>
                    <a:pt x="417" y="58"/>
                  </a:lnTo>
                  <a:lnTo>
                    <a:pt x="439" y="59"/>
                  </a:lnTo>
                  <a:lnTo>
                    <a:pt x="441" y="60"/>
                  </a:lnTo>
                  <a:lnTo>
                    <a:pt x="441" y="65"/>
                  </a:lnTo>
                  <a:lnTo>
                    <a:pt x="431" y="68"/>
                  </a:lnTo>
                  <a:lnTo>
                    <a:pt x="426" y="71"/>
                  </a:lnTo>
                  <a:lnTo>
                    <a:pt x="419" y="74"/>
                  </a:lnTo>
                  <a:lnTo>
                    <a:pt x="422" y="74"/>
                  </a:lnTo>
                  <a:lnTo>
                    <a:pt x="424" y="76"/>
                  </a:lnTo>
                  <a:lnTo>
                    <a:pt x="431" y="74"/>
                  </a:lnTo>
                  <a:lnTo>
                    <a:pt x="436" y="72"/>
                  </a:lnTo>
                  <a:lnTo>
                    <a:pt x="452" y="67"/>
                  </a:lnTo>
                  <a:lnTo>
                    <a:pt x="453" y="59"/>
                  </a:lnTo>
                  <a:lnTo>
                    <a:pt x="454" y="58"/>
                  </a:lnTo>
                  <a:lnTo>
                    <a:pt x="471" y="57"/>
                  </a:lnTo>
                  <a:lnTo>
                    <a:pt x="473" y="59"/>
                  </a:lnTo>
                  <a:lnTo>
                    <a:pt x="473" y="75"/>
                  </a:lnTo>
                  <a:lnTo>
                    <a:pt x="467" y="79"/>
                  </a:lnTo>
                  <a:lnTo>
                    <a:pt x="462" y="83"/>
                  </a:lnTo>
                  <a:lnTo>
                    <a:pt x="462" y="88"/>
                  </a:lnTo>
                  <a:lnTo>
                    <a:pt x="457" y="92"/>
                  </a:lnTo>
                  <a:lnTo>
                    <a:pt x="458" y="95"/>
                  </a:lnTo>
                  <a:lnTo>
                    <a:pt x="454" y="97"/>
                  </a:lnTo>
                  <a:lnTo>
                    <a:pt x="454" y="100"/>
                  </a:lnTo>
                  <a:lnTo>
                    <a:pt x="456" y="100"/>
                  </a:lnTo>
                  <a:lnTo>
                    <a:pt x="461" y="98"/>
                  </a:lnTo>
                  <a:lnTo>
                    <a:pt x="461" y="93"/>
                  </a:lnTo>
                  <a:lnTo>
                    <a:pt x="473" y="87"/>
                  </a:lnTo>
                  <a:lnTo>
                    <a:pt x="477" y="79"/>
                  </a:lnTo>
                  <a:lnTo>
                    <a:pt x="488" y="73"/>
                  </a:lnTo>
                  <a:lnTo>
                    <a:pt x="488" y="71"/>
                  </a:lnTo>
                  <a:lnTo>
                    <a:pt x="494" y="71"/>
                  </a:lnTo>
                  <a:lnTo>
                    <a:pt x="494" y="73"/>
                  </a:lnTo>
                  <a:lnTo>
                    <a:pt x="499" y="73"/>
                  </a:lnTo>
                  <a:lnTo>
                    <a:pt x="504" y="74"/>
                  </a:lnTo>
                  <a:lnTo>
                    <a:pt x="511" y="73"/>
                  </a:lnTo>
                  <a:lnTo>
                    <a:pt x="513" y="69"/>
                  </a:lnTo>
                  <a:lnTo>
                    <a:pt x="516" y="67"/>
                  </a:lnTo>
                  <a:lnTo>
                    <a:pt x="515" y="62"/>
                  </a:lnTo>
                  <a:lnTo>
                    <a:pt x="518" y="62"/>
                  </a:lnTo>
                  <a:lnTo>
                    <a:pt x="522" y="64"/>
                  </a:lnTo>
                  <a:lnTo>
                    <a:pt x="529" y="59"/>
                  </a:lnTo>
                  <a:lnTo>
                    <a:pt x="547" y="61"/>
                  </a:lnTo>
                  <a:lnTo>
                    <a:pt x="566" y="71"/>
                  </a:lnTo>
                  <a:lnTo>
                    <a:pt x="567" y="73"/>
                  </a:lnTo>
                  <a:lnTo>
                    <a:pt x="551" y="85"/>
                  </a:lnTo>
                  <a:lnTo>
                    <a:pt x="542" y="84"/>
                  </a:lnTo>
                  <a:lnTo>
                    <a:pt x="539" y="86"/>
                  </a:lnTo>
                  <a:lnTo>
                    <a:pt x="544" y="90"/>
                  </a:lnTo>
                  <a:lnTo>
                    <a:pt x="541" y="91"/>
                  </a:lnTo>
                  <a:lnTo>
                    <a:pt x="534" y="92"/>
                  </a:lnTo>
                  <a:lnTo>
                    <a:pt x="532" y="95"/>
                  </a:lnTo>
                  <a:lnTo>
                    <a:pt x="528" y="96"/>
                  </a:lnTo>
                  <a:lnTo>
                    <a:pt x="520" y="96"/>
                  </a:lnTo>
                  <a:lnTo>
                    <a:pt x="511" y="94"/>
                  </a:lnTo>
                  <a:lnTo>
                    <a:pt x="509" y="96"/>
                  </a:lnTo>
                  <a:lnTo>
                    <a:pt x="505" y="95"/>
                  </a:lnTo>
                  <a:lnTo>
                    <a:pt x="494" y="96"/>
                  </a:lnTo>
                  <a:lnTo>
                    <a:pt x="490" y="98"/>
                  </a:lnTo>
                  <a:lnTo>
                    <a:pt x="486" y="98"/>
                  </a:lnTo>
                  <a:lnTo>
                    <a:pt x="486" y="101"/>
                  </a:lnTo>
                  <a:lnTo>
                    <a:pt x="494" y="101"/>
                  </a:lnTo>
                  <a:lnTo>
                    <a:pt x="495" y="98"/>
                  </a:lnTo>
                  <a:lnTo>
                    <a:pt x="501" y="98"/>
                  </a:lnTo>
                  <a:lnTo>
                    <a:pt x="510" y="102"/>
                  </a:lnTo>
                  <a:lnTo>
                    <a:pt x="515" y="101"/>
                  </a:lnTo>
                  <a:lnTo>
                    <a:pt x="520" y="98"/>
                  </a:lnTo>
                  <a:lnTo>
                    <a:pt x="532" y="102"/>
                  </a:lnTo>
                  <a:lnTo>
                    <a:pt x="522" y="108"/>
                  </a:lnTo>
                  <a:lnTo>
                    <a:pt x="517" y="109"/>
                  </a:lnTo>
                  <a:lnTo>
                    <a:pt x="509" y="107"/>
                  </a:lnTo>
                  <a:lnTo>
                    <a:pt x="497" y="107"/>
                  </a:lnTo>
                  <a:lnTo>
                    <a:pt x="492" y="112"/>
                  </a:lnTo>
                  <a:lnTo>
                    <a:pt x="492" y="118"/>
                  </a:lnTo>
                  <a:lnTo>
                    <a:pt x="497" y="119"/>
                  </a:lnTo>
                  <a:lnTo>
                    <a:pt x="499" y="115"/>
                  </a:lnTo>
                  <a:lnTo>
                    <a:pt x="500" y="114"/>
                  </a:lnTo>
                  <a:lnTo>
                    <a:pt x="497" y="112"/>
                  </a:lnTo>
                  <a:lnTo>
                    <a:pt x="501" y="109"/>
                  </a:lnTo>
                  <a:lnTo>
                    <a:pt x="506" y="110"/>
                  </a:lnTo>
                  <a:lnTo>
                    <a:pt x="507" y="113"/>
                  </a:lnTo>
                  <a:lnTo>
                    <a:pt x="513" y="110"/>
                  </a:lnTo>
                  <a:lnTo>
                    <a:pt x="517" y="113"/>
                  </a:lnTo>
                  <a:lnTo>
                    <a:pt x="513" y="120"/>
                  </a:lnTo>
                  <a:lnTo>
                    <a:pt x="500" y="120"/>
                  </a:lnTo>
                  <a:lnTo>
                    <a:pt x="495" y="132"/>
                  </a:lnTo>
                  <a:lnTo>
                    <a:pt x="501" y="132"/>
                  </a:lnTo>
                  <a:lnTo>
                    <a:pt x="501" y="134"/>
                  </a:lnTo>
                  <a:lnTo>
                    <a:pt x="495" y="141"/>
                  </a:lnTo>
                  <a:lnTo>
                    <a:pt x="488" y="141"/>
                  </a:lnTo>
                  <a:lnTo>
                    <a:pt x="482" y="148"/>
                  </a:lnTo>
                  <a:lnTo>
                    <a:pt x="485" y="148"/>
                  </a:lnTo>
                  <a:lnTo>
                    <a:pt x="476" y="163"/>
                  </a:lnTo>
                  <a:lnTo>
                    <a:pt x="478" y="167"/>
                  </a:lnTo>
                  <a:lnTo>
                    <a:pt x="483" y="167"/>
                  </a:lnTo>
                  <a:lnTo>
                    <a:pt x="485" y="162"/>
                  </a:lnTo>
                  <a:lnTo>
                    <a:pt x="489" y="161"/>
                  </a:lnTo>
                  <a:lnTo>
                    <a:pt x="501" y="166"/>
                  </a:lnTo>
                  <a:lnTo>
                    <a:pt x="502" y="169"/>
                  </a:lnTo>
                  <a:lnTo>
                    <a:pt x="495" y="168"/>
                  </a:lnTo>
                  <a:lnTo>
                    <a:pt x="491" y="166"/>
                  </a:lnTo>
                  <a:lnTo>
                    <a:pt x="490" y="168"/>
                  </a:lnTo>
                  <a:lnTo>
                    <a:pt x="493" y="172"/>
                  </a:lnTo>
                  <a:lnTo>
                    <a:pt x="503" y="176"/>
                  </a:lnTo>
                  <a:lnTo>
                    <a:pt x="505" y="174"/>
                  </a:lnTo>
                  <a:lnTo>
                    <a:pt x="512" y="175"/>
                  </a:lnTo>
                  <a:lnTo>
                    <a:pt x="513" y="178"/>
                  </a:lnTo>
                  <a:lnTo>
                    <a:pt x="510" y="184"/>
                  </a:lnTo>
                  <a:lnTo>
                    <a:pt x="502" y="184"/>
                  </a:lnTo>
                  <a:lnTo>
                    <a:pt x="488" y="181"/>
                  </a:lnTo>
                  <a:lnTo>
                    <a:pt x="484" y="182"/>
                  </a:lnTo>
                  <a:lnTo>
                    <a:pt x="487" y="185"/>
                  </a:lnTo>
                  <a:lnTo>
                    <a:pt x="479" y="185"/>
                  </a:lnTo>
                  <a:lnTo>
                    <a:pt x="476" y="185"/>
                  </a:lnTo>
                  <a:lnTo>
                    <a:pt x="475" y="187"/>
                  </a:lnTo>
                  <a:lnTo>
                    <a:pt x="478" y="192"/>
                  </a:lnTo>
                  <a:lnTo>
                    <a:pt x="478" y="195"/>
                  </a:lnTo>
                  <a:lnTo>
                    <a:pt x="482" y="197"/>
                  </a:lnTo>
                  <a:lnTo>
                    <a:pt x="488" y="195"/>
                  </a:lnTo>
                  <a:lnTo>
                    <a:pt x="496" y="196"/>
                  </a:lnTo>
                  <a:lnTo>
                    <a:pt x="496" y="200"/>
                  </a:lnTo>
                  <a:lnTo>
                    <a:pt x="489" y="200"/>
                  </a:lnTo>
                  <a:lnTo>
                    <a:pt x="476" y="200"/>
                  </a:lnTo>
                  <a:lnTo>
                    <a:pt x="481" y="202"/>
                  </a:lnTo>
                  <a:lnTo>
                    <a:pt x="494" y="203"/>
                  </a:lnTo>
                  <a:lnTo>
                    <a:pt x="503" y="207"/>
                  </a:lnTo>
                  <a:lnTo>
                    <a:pt x="504" y="211"/>
                  </a:lnTo>
                  <a:lnTo>
                    <a:pt x="497" y="216"/>
                  </a:lnTo>
                  <a:lnTo>
                    <a:pt x="492" y="212"/>
                  </a:lnTo>
                  <a:lnTo>
                    <a:pt x="486" y="211"/>
                  </a:lnTo>
                  <a:lnTo>
                    <a:pt x="482" y="208"/>
                  </a:lnTo>
                  <a:lnTo>
                    <a:pt x="478" y="209"/>
                  </a:lnTo>
                  <a:lnTo>
                    <a:pt x="489" y="214"/>
                  </a:lnTo>
                  <a:lnTo>
                    <a:pt x="488" y="216"/>
                  </a:lnTo>
                  <a:lnTo>
                    <a:pt x="479" y="217"/>
                  </a:lnTo>
                  <a:lnTo>
                    <a:pt x="475" y="219"/>
                  </a:lnTo>
                  <a:lnTo>
                    <a:pt x="478" y="221"/>
                  </a:lnTo>
                  <a:lnTo>
                    <a:pt x="486" y="220"/>
                  </a:lnTo>
                  <a:lnTo>
                    <a:pt x="489" y="222"/>
                  </a:lnTo>
                  <a:lnTo>
                    <a:pt x="486" y="226"/>
                  </a:lnTo>
                  <a:lnTo>
                    <a:pt x="486" y="229"/>
                  </a:lnTo>
                  <a:lnTo>
                    <a:pt x="496" y="230"/>
                  </a:lnTo>
                  <a:lnTo>
                    <a:pt x="499" y="229"/>
                  </a:lnTo>
                  <a:lnTo>
                    <a:pt x="502" y="231"/>
                  </a:lnTo>
                  <a:lnTo>
                    <a:pt x="499" y="236"/>
                  </a:lnTo>
                  <a:lnTo>
                    <a:pt x="495" y="237"/>
                  </a:lnTo>
                  <a:lnTo>
                    <a:pt x="490" y="231"/>
                  </a:lnTo>
                  <a:lnTo>
                    <a:pt x="479" y="230"/>
                  </a:lnTo>
                  <a:lnTo>
                    <a:pt x="477" y="231"/>
                  </a:lnTo>
                  <a:lnTo>
                    <a:pt x="475" y="235"/>
                  </a:lnTo>
                  <a:lnTo>
                    <a:pt x="478" y="241"/>
                  </a:lnTo>
                  <a:lnTo>
                    <a:pt x="480" y="250"/>
                  </a:lnTo>
                  <a:lnTo>
                    <a:pt x="482" y="249"/>
                  </a:lnTo>
                  <a:lnTo>
                    <a:pt x="481" y="245"/>
                  </a:lnTo>
                  <a:lnTo>
                    <a:pt x="492" y="245"/>
                  </a:lnTo>
                  <a:lnTo>
                    <a:pt x="492" y="253"/>
                  </a:lnTo>
                  <a:lnTo>
                    <a:pt x="483" y="254"/>
                  </a:lnTo>
                  <a:lnTo>
                    <a:pt x="473" y="257"/>
                  </a:lnTo>
                  <a:lnTo>
                    <a:pt x="461" y="252"/>
                  </a:lnTo>
                  <a:lnTo>
                    <a:pt x="458" y="251"/>
                  </a:lnTo>
                  <a:lnTo>
                    <a:pt x="469" y="251"/>
                  </a:lnTo>
                  <a:lnTo>
                    <a:pt x="460" y="247"/>
                  </a:lnTo>
                  <a:lnTo>
                    <a:pt x="452" y="248"/>
                  </a:lnTo>
                  <a:lnTo>
                    <a:pt x="445" y="243"/>
                  </a:lnTo>
                  <a:lnTo>
                    <a:pt x="441" y="244"/>
                  </a:lnTo>
                  <a:lnTo>
                    <a:pt x="450" y="251"/>
                  </a:lnTo>
                  <a:lnTo>
                    <a:pt x="445" y="256"/>
                  </a:lnTo>
                  <a:lnTo>
                    <a:pt x="440" y="257"/>
                  </a:lnTo>
                  <a:lnTo>
                    <a:pt x="430" y="254"/>
                  </a:lnTo>
                  <a:lnTo>
                    <a:pt x="428" y="256"/>
                  </a:lnTo>
                  <a:lnTo>
                    <a:pt x="432" y="259"/>
                  </a:lnTo>
                  <a:lnTo>
                    <a:pt x="424" y="260"/>
                  </a:lnTo>
                  <a:lnTo>
                    <a:pt x="427" y="264"/>
                  </a:lnTo>
                  <a:lnTo>
                    <a:pt x="432" y="262"/>
                  </a:lnTo>
                  <a:lnTo>
                    <a:pt x="435" y="263"/>
                  </a:lnTo>
                  <a:lnTo>
                    <a:pt x="439" y="260"/>
                  </a:lnTo>
                  <a:lnTo>
                    <a:pt x="445" y="263"/>
                  </a:lnTo>
                  <a:lnTo>
                    <a:pt x="443" y="266"/>
                  </a:lnTo>
                  <a:lnTo>
                    <a:pt x="432" y="267"/>
                  </a:lnTo>
                  <a:lnTo>
                    <a:pt x="435" y="271"/>
                  </a:lnTo>
                  <a:lnTo>
                    <a:pt x="445" y="268"/>
                  </a:lnTo>
                  <a:lnTo>
                    <a:pt x="449" y="273"/>
                  </a:lnTo>
                  <a:lnTo>
                    <a:pt x="441" y="275"/>
                  </a:lnTo>
                  <a:lnTo>
                    <a:pt x="445" y="278"/>
                  </a:lnTo>
                  <a:lnTo>
                    <a:pt x="454" y="276"/>
                  </a:lnTo>
                  <a:lnTo>
                    <a:pt x="462" y="281"/>
                  </a:lnTo>
                  <a:lnTo>
                    <a:pt x="469" y="284"/>
                  </a:lnTo>
                  <a:lnTo>
                    <a:pt x="474" y="288"/>
                  </a:lnTo>
                  <a:lnTo>
                    <a:pt x="477" y="294"/>
                  </a:lnTo>
                  <a:lnTo>
                    <a:pt x="479" y="293"/>
                  </a:lnTo>
                  <a:lnTo>
                    <a:pt x="483" y="296"/>
                  </a:lnTo>
                  <a:lnTo>
                    <a:pt x="482" y="311"/>
                  </a:lnTo>
                  <a:lnTo>
                    <a:pt x="478" y="311"/>
                  </a:lnTo>
                  <a:lnTo>
                    <a:pt x="474" y="307"/>
                  </a:lnTo>
                  <a:lnTo>
                    <a:pt x="472" y="309"/>
                  </a:lnTo>
                  <a:lnTo>
                    <a:pt x="471" y="312"/>
                  </a:lnTo>
                  <a:lnTo>
                    <a:pt x="460" y="309"/>
                  </a:lnTo>
                  <a:lnTo>
                    <a:pt x="452" y="299"/>
                  </a:lnTo>
                  <a:lnTo>
                    <a:pt x="452" y="295"/>
                  </a:lnTo>
                  <a:lnTo>
                    <a:pt x="439" y="290"/>
                  </a:lnTo>
                  <a:lnTo>
                    <a:pt x="429" y="290"/>
                  </a:lnTo>
                  <a:lnTo>
                    <a:pt x="424" y="283"/>
                  </a:lnTo>
                  <a:lnTo>
                    <a:pt x="416" y="281"/>
                  </a:lnTo>
                  <a:lnTo>
                    <a:pt x="412" y="283"/>
                  </a:lnTo>
                  <a:lnTo>
                    <a:pt x="420" y="287"/>
                  </a:lnTo>
                  <a:lnTo>
                    <a:pt x="420" y="291"/>
                  </a:lnTo>
                  <a:lnTo>
                    <a:pt x="428" y="293"/>
                  </a:lnTo>
                  <a:lnTo>
                    <a:pt x="441" y="294"/>
                  </a:lnTo>
                  <a:lnTo>
                    <a:pt x="441" y="299"/>
                  </a:lnTo>
                  <a:lnTo>
                    <a:pt x="430" y="302"/>
                  </a:lnTo>
                  <a:lnTo>
                    <a:pt x="416" y="302"/>
                  </a:lnTo>
                  <a:lnTo>
                    <a:pt x="418" y="305"/>
                  </a:lnTo>
                  <a:lnTo>
                    <a:pt x="414" y="310"/>
                  </a:lnTo>
                  <a:lnTo>
                    <a:pt x="409" y="310"/>
                  </a:lnTo>
                  <a:lnTo>
                    <a:pt x="410" y="312"/>
                  </a:lnTo>
                  <a:lnTo>
                    <a:pt x="418" y="315"/>
                  </a:lnTo>
                  <a:lnTo>
                    <a:pt x="425" y="314"/>
                  </a:lnTo>
                  <a:lnTo>
                    <a:pt x="428" y="312"/>
                  </a:lnTo>
                  <a:lnTo>
                    <a:pt x="433" y="312"/>
                  </a:lnTo>
                  <a:lnTo>
                    <a:pt x="433" y="317"/>
                  </a:lnTo>
                  <a:lnTo>
                    <a:pt x="424" y="317"/>
                  </a:lnTo>
                  <a:lnTo>
                    <a:pt x="416" y="318"/>
                  </a:lnTo>
                  <a:lnTo>
                    <a:pt x="418" y="321"/>
                  </a:lnTo>
                  <a:lnTo>
                    <a:pt x="427" y="321"/>
                  </a:lnTo>
                  <a:lnTo>
                    <a:pt x="433" y="319"/>
                  </a:lnTo>
                  <a:lnTo>
                    <a:pt x="438" y="319"/>
                  </a:lnTo>
                  <a:lnTo>
                    <a:pt x="441" y="314"/>
                  </a:lnTo>
                  <a:lnTo>
                    <a:pt x="447" y="314"/>
                  </a:lnTo>
                  <a:lnTo>
                    <a:pt x="449" y="318"/>
                  </a:lnTo>
                  <a:lnTo>
                    <a:pt x="465" y="318"/>
                  </a:lnTo>
                  <a:lnTo>
                    <a:pt x="468" y="319"/>
                  </a:lnTo>
                  <a:lnTo>
                    <a:pt x="472" y="317"/>
                  </a:lnTo>
                  <a:lnTo>
                    <a:pt x="474" y="319"/>
                  </a:lnTo>
                  <a:lnTo>
                    <a:pt x="473" y="321"/>
                  </a:lnTo>
                  <a:lnTo>
                    <a:pt x="459" y="3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 name="Freeform 15"/>
            <p:cNvSpPr>
              <a:spLocks noEditPoints="1"/>
            </p:cNvSpPr>
            <p:nvPr/>
          </p:nvSpPr>
          <p:spPr bwMode="gray">
            <a:xfrm>
              <a:off x="3775346" y="1696930"/>
              <a:ext cx="139374" cy="108985"/>
            </a:xfrm>
            <a:custGeom>
              <a:avLst/>
              <a:gdLst>
                <a:gd name="T0" fmla="*/ 2147483647 w 58"/>
                <a:gd name="T1" fmla="*/ 2147483647 h 43"/>
                <a:gd name="T2" fmla="*/ 2147483647 w 58"/>
                <a:gd name="T3" fmla="*/ 2147483647 h 43"/>
                <a:gd name="T4" fmla="*/ 2147483647 w 58"/>
                <a:gd name="T5" fmla="*/ 2147483647 h 43"/>
                <a:gd name="T6" fmla="*/ 2147483647 w 58"/>
                <a:gd name="T7" fmla="*/ 2147483647 h 43"/>
                <a:gd name="T8" fmla="*/ 2147483647 w 58"/>
                <a:gd name="T9" fmla="*/ 2147483647 h 43"/>
                <a:gd name="T10" fmla="*/ 2147483647 w 58"/>
                <a:gd name="T11" fmla="*/ 2147483647 h 43"/>
                <a:gd name="T12" fmla="*/ 2147483647 w 58"/>
                <a:gd name="T13" fmla="*/ 2147483647 h 43"/>
                <a:gd name="T14" fmla="*/ 2147483647 w 58"/>
                <a:gd name="T15" fmla="*/ 0 h 43"/>
                <a:gd name="T16" fmla="*/ 2147483647 w 58"/>
                <a:gd name="T17" fmla="*/ 0 h 43"/>
                <a:gd name="T18" fmla="*/ 2147483647 w 58"/>
                <a:gd name="T19" fmla="*/ 2147483647 h 43"/>
                <a:gd name="T20" fmla="*/ 2147483647 w 58"/>
                <a:gd name="T21" fmla="*/ 2147483647 h 43"/>
                <a:gd name="T22" fmla="*/ 0 w 58"/>
                <a:gd name="T23" fmla="*/ 2147483647 h 43"/>
                <a:gd name="T24" fmla="*/ 2147483647 w 58"/>
                <a:gd name="T25" fmla="*/ 2147483647 h 43"/>
                <a:gd name="T26" fmla="*/ 2147483647 w 58"/>
                <a:gd name="T27" fmla="*/ 2147483647 h 43"/>
                <a:gd name="T28" fmla="*/ 2147483647 w 58"/>
                <a:gd name="T29" fmla="*/ 2147483647 h 43"/>
                <a:gd name="T30" fmla="*/ 2147483647 w 58"/>
                <a:gd name="T31" fmla="*/ 2147483647 h 43"/>
                <a:gd name="T32" fmla="*/ 2147483647 w 58"/>
                <a:gd name="T33" fmla="*/ 2147483647 h 43"/>
                <a:gd name="T34" fmla="*/ 2147483647 w 58"/>
                <a:gd name="T35" fmla="*/ 2147483647 h 43"/>
                <a:gd name="T36" fmla="*/ 0 w 58"/>
                <a:gd name="T37" fmla="*/ 2147483647 h 43"/>
                <a:gd name="T38" fmla="*/ 0 w 58"/>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43"/>
                <a:gd name="T62" fmla="*/ 58 w 58"/>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43">
                  <a:moveTo>
                    <a:pt x="58" y="5"/>
                  </a:moveTo>
                  <a:lnTo>
                    <a:pt x="58" y="7"/>
                  </a:lnTo>
                  <a:lnTo>
                    <a:pt x="55" y="9"/>
                  </a:lnTo>
                  <a:lnTo>
                    <a:pt x="55" y="11"/>
                  </a:lnTo>
                  <a:lnTo>
                    <a:pt x="54" y="13"/>
                  </a:lnTo>
                  <a:lnTo>
                    <a:pt x="42" y="9"/>
                  </a:lnTo>
                  <a:lnTo>
                    <a:pt x="34" y="2"/>
                  </a:lnTo>
                  <a:lnTo>
                    <a:pt x="36" y="0"/>
                  </a:lnTo>
                  <a:lnTo>
                    <a:pt x="46" y="0"/>
                  </a:lnTo>
                  <a:lnTo>
                    <a:pt x="52" y="4"/>
                  </a:lnTo>
                  <a:lnTo>
                    <a:pt x="58" y="5"/>
                  </a:lnTo>
                  <a:close/>
                  <a:moveTo>
                    <a:pt x="0" y="41"/>
                  </a:moveTo>
                  <a:lnTo>
                    <a:pt x="7" y="37"/>
                  </a:lnTo>
                  <a:lnTo>
                    <a:pt x="23" y="34"/>
                  </a:lnTo>
                  <a:lnTo>
                    <a:pt x="26" y="37"/>
                  </a:lnTo>
                  <a:lnTo>
                    <a:pt x="25" y="41"/>
                  </a:lnTo>
                  <a:lnTo>
                    <a:pt x="21" y="41"/>
                  </a:lnTo>
                  <a:lnTo>
                    <a:pt x="16" y="41"/>
                  </a:lnTo>
                  <a:lnTo>
                    <a:pt x="0" y="43"/>
                  </a:lnTo>
                  <a:lnTo>
                    <a:pt x="0" y="4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 name="Freeform 16"/>
            <p:cNvSpPr>
              <a:spLocks/>
            </p:cNvSpPr>
            <p:nvPr/>
          </p:nvSpPr>
          <p:spPr bwMode="gray">
            <a:xfrm>
              <a:off x="640368" y="2344995"/>
              <a:ext cx="37166" cy="33084"/>
            </a:xfrm>
            <a:custGeom>
              <a:avLst/>
              <a:gdLst>
                <a:gd name="T0" fmla="*/ 2147483647 w 16"/>
                <a:gd name="T1" fmla="*/ 0 h 13"/>
                <a:gd name="T2" fmla="*/ 2147483647 w 16"/>
                <a:gd name="T3" fmla="*/ 2147483647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2147483647 w 16"/>
                <a:gd name="T13" fmla="*/ 2147483647 h 13"/>
                <a:gd name="T14" fmla="*/ 0 w 16"/>
                <a:gd name="T15" fmla="*/ 2147483647 h 13"/>
                <a:gd name="T16" fmla="*/ 2147483647 w 16"/>
                <a:gd name="T17" fmla="*/ 2147483647 h 13"/>
                <a:gd name="T18" fmla="*/ 2147483647 w 1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10" y="0"/>
                  </a:moveTo>
                  <a:lnTo>
                    <a:pt x="16" y="3"/>
                  </a:lnTo>
                  <a:lnTo>
                    <a:pt x="16" y="10"/>
                  </a:lnTo>
                  <a:lnTo>
                    <a:pt x="13" y="11"/>
                  </a:lnTo>
                  <a:lnTo>
                    <a:pt x="9" y="13"/>
                  </a:lnTo>
                  <a:lnTo>
                    <a:pt x="4" y="8"/>
                  </a:lnTo>
                  <a:lnTo>
                    <a:pt x="1" y="7"/>
                  </a:lnTo>
                  <a:lnTo>
                    <a:pt x="0" y="3"/>
                  </a:lnTo>
                  <a:lnTo>
                    <a:pt x="6" y="2"/>
                  </a:lnTo>
                  <a:lnTo>
                    <a:pt x="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 name="Freeform 20"/>
            <p:cNvSpPr>
              <a:spLocks/>
            </p:cNvSpPr>
            <p:nvPr/>
          </p:nvSpPr>
          <p:spPr bwMode="gray">
            <a:xfrm>
              <a:off x="748166" y="1977178"/>
              <a:ext cx="14867" cy="15569"/>
            </a:xfrm>
            <a:custGeom>
              <a:avLst/>
              <a:gdLst>
                <a:gd name="T0" fmla="*/ 2147483647 w 6"/>
                <a:gd name="T1" fmla="*/ 0 h 6"/>
                <a:gd name="T2" fmla="*/ 2147483647 w 6"/>
                <a:gd name="T3" fmla="*/ 2147483647 h 6"/>
                <a:gd name="T4" fmla="*/ 2147483647 w 6"/>
                <a:gd name="T5" fmla="*/ 2147483647 h 6"/>
                <a:gd name="T6" fmla="*/ 2147483647 w 6"/>
                <a:gd name="T7" fmla="*/ 2147483647 h 6"/>
                <a:gd name="T8" fmla="*/ 0 w 6"/>
                <a:gd name="T9" fmla="*/ 2147483647 h 6"/>
                <a:gd name="T10" fmla="*/ 2147483647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4" y="0"/>
                  </a:moveTo>
                  <a:lnTo>
                    <a:pt x="4" y="2"/>
                  </a:lnTo>
                  <a:lnTo>
                    <a:pt x="6" y="4"/>
                  </a:lnTo>
                  <a:lnTo>
                    <a:pt x="5" y="6"/>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 name="Freeform 31"/>
            <p:cNvSpPr>
              <a:spLocks/>
            </p:cNvSpPr>
            <p:nvPr/>
          </p:nvSpPr>
          <p:spPr bwMode="gray">
            <a:xfrm>
              <a:off x="1080788" y="2344993"/>
              <a:ext cx="22300" cy="25299"/>
            </a:xfrm>
            <a:custGeom>
              <a:avLst/>
              <a:gdLst>
                <a:gd name="T0" fmla="*/ 2147483647 w 9"/>
                <a:gd name="T1" fmla="*/ 0 h 10"/>
                <a:gd name="T2" fmla="*/ 2147483647 w 9"/>
                <a:gd name="T3" fmla="*/ 2147483647 h 10"/>
                <a:gd name="T4" fmla="*/ 2147483647 w 9"/>
                <a:gd name="T5" fmla="*/ 2147483647 h 10"/>
                <a:gd name="T6" fmla="*/ 0 w 9"/>
                <a:gd name="T7" fmla="*/ 2147483647 h 10"/>
                <a:gd name="T8" fmla="*/ 0 w 9"/>
                <a:gd name="T9" fmla="*/ 2147483647 h 10"/>
                <a:gd name="T10" fmla="*/ 2147483647 w 9"/>
                <a:gd name="T11" fmla="*/ 0 h 10"/>
                <a:gd name="T12" fmla="*/ 2147483647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9" y="0"/>
                  </a:moveTo>
                  <a:lnTo>
                    <a:pt x="9" y="3"/>
                  </a:lnTo>
                  <a:lnTo>
                    <a:pt x="4" y="10"/>
                  </a:lnTo>
                  <a:lnTo>
                    <a:pt x="0" y="10"/>
                  </a:lnTo>
                  <a:lnTo>
                    <a:pt x="0" y="8"/>
                  </a:lnTo>
                  <a:lnTo>
                    <a:pt x="6" y="0"/>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 name="Freeform 32"/>
            <p:cNvSpPr>
              <a:spLocks/>
            </p:cNvSpPr>
            <p:nvPr/>
          </p:nvSpPr>
          <p:spPr bwMode="gray">
            <a:xfrm>
              <a:off x="1106821" y="2331378"/>
              <a:ext cx="13009" cy="15569"/>
            </a:xfrm>
            <a:custGeom>
              <a:avLst/>
              <a:gdLst>
                <a:gd name="T0" fmla="*/ 0 w 5"/>
                <a:gd name="T1" fmla="*/ 2147483647 h 6"/>
                <a:gd name="T2" fmla="*/ 0 w 5"/>
                <a:gd name="T3" fmla="*/ 2147483647 h 6"/>
                <a:gd name="T4" fmla="*/ 2147483647 w 5"/>
                <a:gd name="T5" fmla="*/ 0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3"/>
                  </a:moveTo>
                  <a:lnTo>
                    <a:pt x="0" y="1"/>
                  </a:lnTo>
                  <a:lnTo>
                    <a:pt x="5" y="0"/>
                  </a:lnTo>
                  <a:lnTo>
                    <a:pt x="5" y="4"/>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 name="Freeform 33"/>
            <p:cNvSpPr>
              <a:spLocks/>
            </p:cNvSpPr>
            <p:nvPr/>
          </p:nvSpPr>
          <p:spPr bwMode="gray">
            <a:xfrm>
              <a:off x="960010" y="2440355"/>
              <a:ext cx="31591" cy="17516"/>
            </a:xfrm>
            <a:custGeom>
              <a:avLst/>
              <a:gdLst>
                <a:gd name="T0" fmla="*/ 0 w 13"/>
                <a:gd name="T1" fmla="*/ 2147483647 h 7"/>
                <a:gd name="T2" fmla="*/ 0 w 13"/>
                <a:gd name="T3" fmla="*/ 2147483647 h 7"/>
                <a:gd name="T4" fmla="*/ 2147483647 w 13"/>
                <a:gd name="T5" fmla="*/ 0 h 7"/>
                <a:gd name="T6" fmla="*/ 2147483647 w 13"/>
                <a:gd name="T7" fmla="*/ 0 h 7"/>
                <a:gd name="T8" fmla="*/ 2147483647 w 13"/>
                <a:gd name="T9" fmla="*/ 2147483647 h 7"/>
                <a:gd name="T10" fmla="*/ 2147483647 w 13"/>
                <a:gd name="T11" fmla="*/ 2147483647 h 7"/>
                <a:gd name="T12" fmla="*/ 0 w 13"/>
                <a:gd name="T13" fmla="*/ 214748364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3"/>
                  </a:lnTo>
                  <a:lnTo>
                    <a:pt x="1" y="0"/>
                  </a:lnTo>
                  <a:lnTo>
                    <a:pt x="9" y="0"/>
                  </a:lnTo>
                  <a:lnTo>
                    <a:pt x="13" y="4"/>
                  </a:lnTo>
                  <a:lnTo>
                    <a:pt x="12" y="6"/>
                  </a:lnTo>
                  <a:lnTo>
                    <a:pt x="0"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 name="Freeform 34"/>
            <p:cNvSpPr>
              <a:spLocks/>
            </p:cNvSpPr>
            <p:nvPr/>
          </p:nvSpPr>
          <p:spPr bwMode="gray">
            <a:xfrm>
              <a:off x="924706" y="2469547"/>
              <a:ext cx="61325" cy="42816"/>
            </a:xfrm>
            <a:custGeom>
              <a:avLst/>
              <a:gdLst>
                <a:gd name="T0" fmla="*/ 2147483647 w 25"/>
                <a:gd name="T1" fmla="*/ 2147483647 h 17"/>
                <a:gd name="T2" fmla="*/ 2147483647 w 25"/>
                <a:gd name="T3" fmla="*/ 2147483647 h 17"/>
                <a:gd name="T4" fmla="*/ 2147483647 w 25"/>
                <a:gd name="T5" fmla="*/ 2147483647 h 17"/>
                <a:gd name="T6" fmla="*/ 2147483647 w 25"/>
                <a:gd name="T7" fmla="*/ 0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2147483647 h 17"/>
                <a:gd name="T18" fmla="*/ 2147483647 w 25"/>
                <a:gd name="T19" fmla="*/ 2147483647 h 17"/>
                <a:gd name="T20" fmla="*/ 2147483647 w 25"/>
                <a:gd name="T21" fmla="*/ 2147483647 h 17"/>
                <a:gd name="T22" fmla="*/ 2147483647 w 25"/>
                <a:gd name="T23" fmla="*/ 2147483647 h 17"/>
                <a:gd name="T24" fmla="*/ 2147483647 w 25"/>
                <a:gd name="T25" fmla="*/ 2147483647 h 17"/>
                <a:gd name="T26" fmla="*/ 0 w 25"/>
                <a:gd name="T27" fmla="*/ 2147483647 h 17"/>
                <a:gd name="T28" fmla="*/ 2147483647 w 25"/>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3" y="4"/>
                  </a:moveTo>
                  <a:lnTo>
                    <a:pt x="8" y="4"/>
                  </a:lnTo>
                  <a:lnTo>
                    <a:pt x="13" y="1"/>
                  </a:lnTo>
                  <a:lnTo>
                    <a:pt x="23" y="0"/>
                  </a:lnTo>
                  <a:lnTo>
                    <a:pt x="25" y="3"/>
                  </a:lnTo>
                  <a:lnTo>
                    <a:pt x="23" y="7"/>
                  </a:lnTo>
                  <a:lnTo>
                    <a:pt x="16" y="11"/>
                  </a:lnTo>
                  <a:lnTo>
                    <a:pt x="16" y="14"/>
                  </a:lnTo>
                  <a:lnTo>
                    <a:pt x="10" y="14"/>
                  </a:lnTo>
                  <a:lnTo>
                    <a:pt x="8" y="17"/>
                  </a:lnTo>
                  <a:lnTo>
                    <a:pt x="4" y="15"/>
                  </a:lnTo>
                  <a:lnTo>
                    <a:pt x="4" y="13"/>
                  </a:lnTo>
                  <a:lnTo>
                    <a:pt x="1" y="10"/>
                  </a:lnTo>
                  <a:lnTo>
                    <a:pt x="0" y="5"/>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 name="Freeform 35"/>
            <p:cNvSpPr>
              <a:spLocks/>
            </p:cNvSpPr>
            <p:nvPr/>
          </p:nvSpPr>
          <p:spPr bwMode="gray">
            <a:xfrm>
              <a:off x="1078930" y="2335261"/>
              <a:ext cx="5574" cy="9731"/>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2" y="4"/>
                  </a:lnTo>
                  <a:lnTo>
                    <a:pt x="0" y="2"/>
                  </a:lnTo>
                  <a:lnTo>
                    <a:pt x="2" y="0"/>
                  </a:lnTo>
                  <a:lnTo>
                    <a:pt x="3"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 name="Freeform 36"/>
            <p:cNvSpPr>
              <a:spLocks/>
            </p:cNvSpPr>
            <p:nvPr/>
          </p:nvSpPr>
          <p:spPr bwMode="gray">
            <a:xfrm>
              <a:off x="1073371" y="2348894"/>
              <a:ext cx="7433" cy="7785"/>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lnTo>
                    <a:pt x="2" y="3"/>
                  </a:lnTo>
                  <a:lnTo>
                    <a:pt x="0" y="2"/>
                  </a:lnTo>
                  <a:lnTo>
                    <a:pt x="1" y="0"/>
                  </a:lnTo>
                  <a:lnTo>
                    <a:pt x="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 name="Freeform 37"/>
            <p:cNvSpPr>
              <a:spLocks/>
            </p:cNvSpPr>
            <p:nvPr/>
          </p:nvSpPr>
          <p:spPr bwMode="gray">
            <a:xfrm>
              <a:off x="1417144" y="2633025"/>
              <a:ext cx="26016" cy="38923"/>
            </a:xfrm>
            <a:custGeom>
              <a:avLst/>
              <a:gdLst>
                <a:gd name="T0" fmla="*/ 2147483647 w 11"/>
                <a:gd name="T1" fmla="*/ 2147483647 h 15"/>
                <a:gd name="T2" fmla="*/ 2147483647 w 11"/>
                <a:gd name="T3" fmla="*/ 0 h 15"/>
                <a:gd name="T4" fmla="*/ 2147483647 w 11"/>
                <a:gd name="T5" fmla="*/ 2147483647 h 15"/>
                <a:gd name="T6" fmla="*/ 2147483647 w 11"/>
                <a:gd name="T7" fmla="*/ 2147483647 h 15"/>
                <a:gd name="T8" fmla="*/ 2147483647 w 11"/>
                <a:gd name="T9" fmla="*/ 2147483647 h 15"/>
                <a:gd name="T10" fmla="*/ 2147483647 w 11"/>
                <a:gd name="T11" fmla="*/ 2147483647 h 15"/>
                <a:gd name="T12" fmla="*/ 2147483647 w 11"/>
                <a:gd name="T13" fmla="*/ 2147483647 h 15"/>
                <a:gd name="T14" fmla="*/ 2147483647 w 11"/>
                <a:gd name="T15" fmla="*/ 2147483647 h 15"/>
                <a:gd name="T16" fmla="*/ 0 w 11"/>
                <a:gd name="T17" fmla="*/ 2147483647 h 15"/>
                <a:gd name="T18" fmla="*/ 2147483647 w 11"/>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5"/>
                <a:gd name="T32" fmla="*/ 11 w 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5">
                  <a:moveTo>
                    <a:pt x="1" y="1"/>
                  </a:moveTo>
                  <a:lnTo>
                    <a:pt x="5" y="0"/>
                  </a:lnTo>
                  <a:lnTo>
                    <a:pt x="7" y="2"/>
                  </a:lnTo>
                  <a:lnTo>
                    <a:pt x="8" y="4"/>
                  </a:lnTo>
                  <a:lnTo>
                    <a:pt x="11" y="2"/>
                  </a:lnTo>
                  <a:lnTo>
                    <a:pt x="10" y="8"/>
                  </a:lnTo>
                  <a:lnTo>
                    <a:pt x="9" y="15"/>
                  </a:lnTo>
                  <a:lnTo>
                    <a:pt x="4" y="15"/>
                  </a:lnTo>
                  <a:lnTo>
                    <a:pt x="0" y="8"/>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 name="Freeform 38"/>
            <p:cNvSpPr>
              <a:spLocks/>
            </p:cNvSpPr>
            <p:nvPr/>
          </p:nvSpPr>
          <p:spPr bwMode="gray">
            <a:xfrm>
              <a:off x="1409716" y="2545457"/>
              <a:ext cx="29733" cy="58385"/>
            </a:xfrm>
            <a:custGeom>
              <a:avLst/>
              <a:gdLst>
                <a:gd name="T0" fmla="*/ 0 w 12"/>
                <a:gd name="T1" fmla="*/ 0 h 23"/>
                <a:gd name="T2" fmla="*/ 2147483647 w 12"/>
                <a:gd name="T3" fmla="*/ 0 h 23"/>
                <a:gd name="T4" fmla="*/ 2147483647 w 12"/>
                <a:gd name="T5" fmla="*/ 2147483647 h 23"/>
                <a:gd name="T6" fmla="*/ 2147483647 w 12"/>
                <a:gd name="T7" fmla="*/ 2147483647 h 23"/>
                <a:gd name="T8" fmla="*/ 2147483647 w 12"/>
                <a:gd name="T9" fmla="*/ 2147483647 h 23"/>
                <a:gd name="T10" fmla="*/ 2147483647 w 12"/>
                <a:gd name="T11" fmla="*/ 2147483647 h 23"/>
                <a:gd name="T12" fmla="*/ 0 w 12"/>
                <a:gd name="T13" fmla="*/ 0 h 23"/>
                <a:gd name="T14" fmla="*/ 0 60000 65536"/>
                <a:gd name="T15" fmla="*/ 0 60000 65536"/>
                <a:gd name="T16" fmla="*/ 0 60000 65536"/>
                <a:gd name="T17" fmla="*/ 0 60000 65536"/>
                <a:gd name="T18" fmla="*/ 0 60000 65536"/>
                <a:gd name="T19" fmla="*/ 0 60000 65536"/>
                <a:gd name="T20" fmla="*/ 0 60000 65536"/>
                <a:gd name="T21" fmla="*/ 0 w 12"/>
                <a:gd name="T22" fmla="*/ 0 h 23"/>
                <a:gd name="T23" fmla="*/ 12 w 1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3">
                  <a:moveTo>
                    <a:pt x="0" y="0"/>
                  </a:moveTo>
                  <a:lnTo>
                    <a:pt x="2" y="0"/>
                  </a:lnTo>
                  <a:lnTo>
                    <a:pt x="8" y="8"/>
                  </a:lnTo>
                  <a:lnTo>
                    <a:pt x="12" y="21"/>
                  </a:lnTo>
                  <a:lnTo>
                    <a:pt x="11" y="23"/>
                  </a:lnTo>
                  <a:lnTo>
                    <a:pt x="1" y="1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 name="Freeform 39"/>
            <p:cNvSpPr>
              <a:spLocks/>
            </p:cNvSpPr>
            <p:nvPr/>
          </p:nvSpPr>
          <p:spPr bwMode="gray">
            <a:xfrm>
              <a:off x="1411584" y="2586326"/>
              <a:ext cx="13009" cy="19463"/>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lnTo>
                    <a:pt x="5" y="7"/>
                  </a:lnTo>
                  <a:lnTo>
                    <a:pt x="3" y="8"/>
                  </a:lnTo>
                  <a:lnTo>
                    <a:pt x="0"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 name="Freeform 40"/>
            <p:cNvSpPr>
              <a:spLocks/>
            </p:cNvSpPr>
            <p:nvPr/>
          </p:nvSpPr>
          <p:spPr bwMode="gray">
            <a:xfrm>
              <a:off x="1387425" y="2510417"/>
              <a:ext cx="7433" cy="36979"/>
            </a:xfrm>
            <a:custGeom>
              <a:avLst/>
              <a:gdLst>
                <a:gd name="T0" fmla="*/ 0 w 3"/>
                <a:gd name="T1" fmla="*/ 2147483647 h 15"/>
                <a:gd name="T2" fmla="*/ 2147483647 w 3"/>
                <a:gd name="T3" fmla="*/ 0 h 15"/>
                <a:gd name="T4" fmla="*/ 2147483647 w 3"/>
                <a:gd name="T5" fmla="*/ 2147483647 h 15"/>
                <a:gd name="T6" fmla="*/ 2147483647 w 3"/>
                <a:gd name="T7" fmla="*/ 2147483647 h 15"/>
                <a:gd name="T8" fmla="*/ 2147483647 w 3"/>
                <a:gd name="T9" fmla="*/ 2147483647 h 15"/>
                <a:gd name="T10" fmla="*/ 0 w 3"/>
                <a:gd name="T11" fmla="*/ 2147483647 h 15"/>
                <a:gd name="T12" fmla="*/ 0 60000 65536"/>
                <a:gd name="T13" fmla="*/ 0 60000 65536"/>
                <a:gd name="T14" fmla="*/ 0 60000 65536"/>
                <a:gd name="T15" fmla="*/ 0 60000 65536"/>
                <a:gd name="T16" fmla="*/ 0 60000 65536"/>
                <a:gd name="T17" fmla="*/ 0 60000 65536"/>
                <a:gd name="T18" fmla="*/ 0 w 3"/>
                <a:gd name="T19" fmla="*/ 0 h 15"/>
                <a:gd name="T20" fmla="*/ 3 w 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 h="15">
                  <a:moveTo>
                    <a:pt x="0" y="2"/>
                  </a:moveTo>
                  <a:lnTo>
                    <a:pt x="2" y="0"/>
                  </a:lnTo>
                  <a:lnTo>
                    <a:pt x="3" y="2"/>
                  </a:lnTo>
                  <a:lnTo>
                    <a:pt x="3" y="15"/>
                  </a:lnTo>
                  <a:lnTo>
                    <a:pt x="2" y="1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 name="Freeform 41"/>
            <p:cNvSpPr>
              <a:spLocks/>
            </p:cNvSpPr>
            <p:nvPr/>
          </p:nvSpPr>
          <p:spPr bwMode="gray">
            <a:xfrm>
              <a:off x="1368828" y="2504579"/>
              <a:ext cx="13008" cy="33084"/>
            </a:xfrm>
            <a:custGeom>
              <a:avLst/>
              <a:gdLst>
                <a:gd name="T0" fmla="*/ 2147483647 w 5"/>
                <a:gd name="T1" fmla="*/ 0 h 13"/>
                <a:gd name="T2" fmla="*/ 2147483647 w 5"/>
                <a:gd name="T3" fmla="*/ 2147483647 h 13"/>
                <a:gd name="T4" fmla="*/ 2147483647 w 5"/>
                <a:gd name="T5" fmla="*/ 2147483647 h 13"/>
                <a:gd name="T6" fmla="*/ 2147483647 w 5"/>
                <a:gd name="T7" fmla="*/ 2147483647 h 13"/>
                <a:gd name="T8" fmla="*/ 0 w 5"/>
                <a:gd name="T9" fmla="*/ 2147483647 h 13"/>
                <a:gd name="T10" fmla="*/ 2147483647 w 5"/>
                <a:gd name="T11" fmla="*/ 0 h 13"/>
                <a:gd name="T12" fmla="*/ 0 60000 65536"/>
                <a:gd name="T13" fmla="*/ 0 60000 65536"/>
                <a:gd name="T14" fmla="*/ 0 60000 65536"/>
                <a:gd name="T15" fmla="*/ 0 60000 65536"/>
                <a:gd name="T16" fmla="*/ 0 60000 65536"/>
                <a:gd name="T17" fmla="*/ 0 60000 65536"/>
                <a:gd name="T18" fmla="*/ 0 w 5"/>
                <a:gd name="T19" fmla="*/ 0 h 13"/>
                <a:gd name="T20" fmla="*/ 5 w 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 h="13">
                  <a:moveTo>
                    <a:pt x="3" y="0"/>
                  </a:moveTo>
                  <a:lnTo>
                    <a:pt x="5" y="5"/>
                  </a:lnTo>
                  <a:lnTo>
                    <a:pt x="5" y="12"/>
                  </a:lnTo>
                  <a:lnTo>
                    <a:pt x="3" y="13"/>
                  </a:lnTo>
                  <a:lnTo>
                    <a:pt x="0" y="6"/>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 name="Freeform 42"/>
            <p:cNvSpPr>
              <a:spLocks/>
            </p:cNvSpPr>
            <p:nvPr/>
          </p:nvSpPr>
          <p:spPr bwMode="gray">
            <a:xfrm>
              <a:off x="1383694" y="2453988"/>
              <a:ext cx="11150" cy="44761"/>
            </a:xfrm>
            <a:custGeom>
              <a:avLst/>
              <a:gdLst>
                <a:gd name="T0" fmla="*/ 2147483647 w 5"/>
                <a:gd name="T1" fmla="*/ 0 h 18"/>
                <a:gd name="T2" fmla="*/ 2147483647 w 5"/>
                <a:gd name="T3" fmla="*/ 2147483647 h 18"/>
                <a:gd name="T4" fmla="*/ 2147483647 w 5"/>
                <a:gd name="T5" fmla="*/ 2147483647 h 18"/>
                <a:gd name="T6" fmla="*/ 2147483647 w 5"/>
                <a:gd name="T7" fmla="*/ 2147483647 h 18"/>
                <a:gd name="T8" fmla="*/ 0 w 5"/>
                <a:gd name="T9" fmla="*/ 2147483647 h 18"/>
                <a:gd name="T10" fmla="*/ 0 w 5"/>
                <a:gd name="T11" fmla="*/ 2147483647 h 18"/>
                <a:gd name="T12" fmla="*/ 2147483647 w 5"/>
                <a:gd name="T13" fmla="*/ 0 h 18"/>
                <a:gd name="T14" fmla="*/ 0 60000 65536"/>
                <a:gd name="T15" fmla="*/ 0 60000 65536"/>
                <a:gd name="T16" fmla="*/ 0 60000 65536"/>
                <a:gd name="T17" fmla="*/ 0 60000 65536"/>
                <a:gd name="T18" fmla="*/ 0 60000 65536"/>
                <a:gd name="T19" fmla="*/ 0 60000 65536"/>
                <a:gd name="T20" fmla="*/ 0 60000 65536"/>
                <a:gd name="T21" fmla="*/ 0 w 5"/>
                <a:gd name="T22" fmla="*/ 0 h 18"/>
                <a:gd name="T23" fmla="*/ 5 w 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8">
                  <a:moveTo>
                    <a:pt x="1" y="0"/>
                  </a:moveTo>
                  <a:lnTo>
                    <a:pt x="5" y="5"/>
                  </a:lnTo>
                  <a:lnTo>
                    <a:pt x="5" y="16"/>
                  </a:lnTo>
                  <a:lnTo>
                    <a:pt x="3" y="18"/>
                  </a:lnTo>
                  <a:lnTo>
                    <a:pt x="0" y="18"/>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 name="Freeform 43"/>
            <p:cNvSpPr>
              <a:spLocks/>
            </p:cNvSpPr>
            <p:nvPr/>
          </p:nvSpPr>
          <p:spPr bwMode="gray">
            <a:xfrm>
              <a:off x="1339095" y="2444247"/>
              <a:ext cx="37166" cy="42816"/>
            </a:xfrm>
            <a:custGeom>
              <a:avLst/>
              <a:gdLst>
                <a:gd name="T0" fmla="*/ 2147483647 w 15"/>
                <a:gd name="T1" fmla="*/ 2147483647 h 17"/>
                <a:gd name="T2" fmla="*/ 2147483647 w 15"/>
                <a:gd name="T3" fmla="*/ 2147483647 h 17"/>
                <a:gd name="T4" fmla="*/ 0 w 15"/>
                <a:gd name="T5" fmla="*/ 2147483647 h 17"/>
                <a:gd name="T6" fmla="*/ 0 w 15"/>
                <a:gd name="T7" fmla="*/ 2147483647 h 17"/>
                <a:gd name="T8" fmla="*/ 2147483647 w 15"/>
                <a:gd name="T9" fmla="*/ 0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6" y="16"/>
                  </a:moveTo>
                  <a:lnTo>
                    <a:pt x="3" y="12"/>
                  </a:lnTo>
                  <a:lnTo>
                    <a:pt x="0" y="6"/>
                  </a:lnTo>
                  <a:lnTo>
                    <a:pt x="0" y="4"/>
                  </a:lnTo>
                  <a:lnTo>
                    <a:pt x="7" y="0"/>
                  </a:lnTo>
                  <a:lnTo>
                    <a:pt x="11" y="3"/>
                  </a:lnTo>
                  <a:lnTo>
                    <a:pt x="15" y="4"/>
                  </a:lnTo>
                  <a:lnTo>
                    <a:pt x="15" y="6"/>
                  </a:lnTo>
                  <a:lnTo>
                    <a:pt x="11" y="5"/>
                  </a:lnTo>
                  <a:lnTo>
                    <a:pt x="11" y="8"/>
                  </a:lnTo>
                  <a:lnTo>
                    <a:pt x="14" y="12"/>
                  </a:lnTo>
                  <a:lnTo>
                    <a:pt x="12" y="14"/>
                  </a:lnTo>
                  <a:lnTo>
                    <a:pt x="8" y="9"/>
                  </a:lnTo>
                  <a:lnTo>
                    <a:pt x="7" y="10"/>
                  </a:lnTo>
                  <a:lnTo>
                    <a:pt x="8" y="17"/>
                  </a:lnTo>
                  <a:lnTo>
                    <a:pt x="6"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4" name="Freeform 44"/>
            <p:cNvSpPr>
              <a:spLocks/>
            </p:cNvSpPr>
            <p:nvPr/>
          </p:nvSpPr>
          <p:spPr bwMode="gray">
            <a:xfrm>
              <a:off x="1398573" y="2504577"/>
              <a:ext cx="20441" cy="23355"/>
            </a:xfrm>
            <a:custGeom>
              <a:avLst/>
              <a:gdLst>
                <a:gd name="T0" fmla="*/ 2147483647 w 9"/>
                <a:gd name="T1" fmla="*/ 2147483647 h 9"/>
                <a:gd name="T2" fmla="*/ 0 w 9"/>
                <a:gd name="T3" fmla="*/ 2147483647 h 9"/>
                <a:gd name="T4" fmla="*/ 2147483647 w 9"/>
                <a:gd name="T5" fmla="*/ 0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3" y="9"/>
                  </a:moveTo>
                  <a:lnTo>
                    <a:pt x="0" y="2"/>
                  </a:lnTo>
                  <a:lnTo>
                    <a:pt x="2" y="0"/>
                  </a:lnTo>
                  <a:lnTo>
                    <a:pt x="6" y="2"/>
                  </a:lnTo>
                  <a:lnTo>
                    <a:pt x="9" y="5"/>
                  </a:lnTo>
                  <a:lnTo>
                    <a:pt x="9" y="7"/>
                  </a:lnTo>
                  <a:lnTo>
                    <a:pt x="5" y="5"/>
                  </a:lnTo>
                  <a:lnTo>
                    <a:pt x="6" y="8"/>
                  </a:lnTo>
                  <a:lnTo>
                    <a:pt x="3"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5" name="Freeform 45"/>
            <p:cNvSpPr>
              <a:spLocks/>
            </p:cNvSpPr>
            <p:nvPr/>
          </p:nvSpPr>
          <p:spPr bwMode="gray">
            <a:xfrm>
              <a:off x="1433880" y="2677787"/>
              <a:ext cx="13009" cy="3892"/>
            </a:xfrm>
            <a:custGeom>
              <a:avLst/>
              <a:gdLst>
                <a:gd name="T0" fmla="*/ 0 w 5"/>
                <a:gd name="T1" fmla="*/ 2147483647 h 2"/>
                <a:gd name="T2" fmla="*/ 2147483647 w 5"/>
                <a:gd name="T3" fmla="*/ 0 h 2"/>
                <a:gd name="T4" fmla="*/ 2147483647 w 5"/>
                <a:gd name="T5" fmla="*/ 0 h 2"/>
                <a:gd name="T6" fmla="*/ 2147483647 w 5"/>
                <a:gd name="T7" fmla="*/ 2147483647 h 2"/>
                <a:gd name="T8" fmla="*/ 2147483647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2" y="0"/>
                  </a:lnTo>
                  <a:lnTo>
                    <a:pt x="5" y="0"/>
                  </a:lnTo>
                  <a:lnTo>
                    <a:pt x="5" y="2"/>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6" name="Freeform 46"/>
            <p:cNvSpPr>
              <a:spLocks/>
            </p:cNvSpPr>
            <p:nvPr/>
          </p:nvSpPr>
          <p:spPr bwMode="gray">
            <a:xfrm>
              <a:off x="1439460" y="2691419"/>
              <a:ext cx="14867" cy="5839"/>
            </a:xfrm>
            <a:custGeom>
              <a:avLst/>
              <a:gdLst>
                <a:gd name="T0" fmla="*/ 0 w 6"/>
                <a:gd name="T1" fmla="*/ 2147483647 h 2"/>
                <a:gd name="T2" fmla="*/ 2147483647 w 6"/>
                <a:gd name="T3" fmla="*/ 0 h 2"/>
                <a:gd name="T4" fmla="*/ 2147483647 w 6"/>
                <a:gd name="T5" fmla="*/ 0 h 2"/>
                <a:gd name="T6" fmla="*/ 2147483647 w 6"/>
                <a:gd name="T7" fmla="*/ 2147483647 h 2"/>
                <a:gd name="T8" fmla="*/ 2147483647 w 6"/>
                <a:gd name="T9" fmla="*/ 2147483647 h 2"/>
                <a:gd name="T10" fmla="*/ 0 w 6"/>
                <a:gd name="T11" fmla="*/ 21474836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1"/>
                  </a:moveTo>
                  <a:lnTo>
                    <a:pt x="1" y="0"/>
                  </a:lnTo>
                  <a:lnTo>
                    <a:pt x="6" y="0"/>
                  </a:lnTo>
                  <a:lnTo>
                    <a:pt x="6"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7" name="Freeform 47"/>
            <p:cNvSpPr>
              <a:spLocks/>
            </p:cNvSpPr>
            <p:nvPr/>
          </p:nvSpPr>
          <p:spPr bwMode="gray">
            <a:xfrm>
              <a:off x="1454320" y="2705033"/>
              <a:ext cx="7433" cy="9731"/>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3"/>
                  </a:moveTo>
                  <a:lnTo>
                    <a:pt x="0" y="0"/>
                  </a:lnTo>
                  <a:lnTo>
                    <a:pt x="1" y="1"/>
                  </a:lnTo>
                  <a:lnTo>
                    <a:pt x="3" y="3"/>
                  </a:lnTo>
                  <a:lnTo>
                    <a:pt x="3"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8" name="Freeform 48"/>
            <p:cNvSpPr>
              <a:spLocks/>
            </p:cNvSpPr>
            <p:nvPr/>
          </p:nvSpPr>
          <p:spPr bwMode="gray">
            <a:xfrm>
              <a:off x="1465464" y="2638873"/>
              <a:ext cx="9291" cy="7785"/>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2"/>
                  </a:moveTo>
                  <a:lnTo>
                    <a:pt x="0" y="1"/>
                  </a:lnTo>
                  <a:lnTo>
                    <a:pt x="1" y="0"/>
                  </a:lnTo>
                  <a:lnTo>
                    <a:pt x="4" y="1"/>
                  </a:lnTo>
                  <a:lnTo>
                    <a:pt x="4" y="3"/>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9" name="Freeform 49"/>
            <p:cNvSpPr>
              <a:spLocks/>
            </p:cNvSpPr>
            <p:nvPr/>
          </p:nvSpPr>
          <p:spPr bwMode="gray">
            <a:xfrm>
              <a:off x="1474758" y="2658323"/>
              <a:ext cx="16725" cy="13624"/>
            </a:xfrm>
            <a:custGeom>
              <a:avLst/>
              <a:gdLst>
                <a:gd name="T0" fmla="*/ 0 w 7"/>
                <a:gd name="T1" fmla="*/ 2147483647 h 5"/>
                <a:gd name="T2" fmla="*/ 2147483647 w 7"/>
                <a:gd name="T3" fmla="*/ 0 h 5"/>
                <a:gd name="T4" fmla="*/ 2147483647 w 7"/>
                <a:gd name="T5" fmla="*/ 2147483647 h 5"/>
                <a:gd name="T6" fmla="*/ 2147483647 w 7"/>
                <a:gd name="T7" fmla="*/ 2147483647 h 5"/>
                <a:gd name="T8" fmla="*/ 2147483647 w 7"/>
                <a:gd name="T9" fmla="*/ 2147483647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0"/>
                  </a:lnTo>
                  <a:lnTo>
                    <a:pt x="3" y="2"/>
                  </a:lnTo>
                  <a:lnTo>
                    <a:pt x="7" y="4"/>
                  </a:lnTo>
                  <a:lnTo>
                    <a:pt x="4"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0" name="Freeform 50"/>
            <p:cNvSpPr>
              <a:spLocks/>
            </p:cNvSpPr>
            <p:nvPr/>
          </p:nvSpPr>
          <p:spPr bwMode="gray">
            <a:xfrm>
              <a:off x="629218" y="1778661"/>
              <a:ext cx="858542" cy="852419"/>
            </a:xfrm>
            <a:custGeom>
              <a:avLst/>
              <a:gdLst>
                <a:gd name="T0" fmla="*/ 2147483647 w 354"/>
                <a:gd name="T1" fmla="*/ 2147483647 h 336"/>
                <a:gd name="T2" fmla="*/ 2147483647 w 354"/>
                <a:gd name="T3" fmla="*/ 2147483647 h 336"/>
                <a:gd name="T4" fmla="*/ 2147483647 w 354"/>
                <a:gd name="T5" fmla="*/ 2147483647 h 336"/>
                <a:gd name="T6" fmla="*/ 2147483647 w 354"/>
                <a:gd name="T7" fmla="*/ 2147483647 h 336"/>
                <a:gd name="T8" fmla="*/ 2147483647 w 354"/>
                <a:gd name="T9" fmla="*/ 2147483647 h 336"/>
                <a:gd name="T10" fmla="*/ 2147483647 w 354"/>
                <a:gd name="T11" fmla="*/ 2147483647 h 336"/>
                <a:gd name="T12" fmla="*/ 2147483647 w 354"/>
                <a:gd name="T13" fmla="*/ 2147483647 h 336"/>
                <a:gd name="T14" fmla="*/ 2147483647 w 354"/>
                <a:gd name="T15" fmla="*/ 2147483647 h 336"/>
                <a:gd name="T16" fmla="*/ 2147483647 w 354"/>
                <a:gd name="T17" fmla="*/ 2147483647 h 336"/>
                <a:gd name="T18" fmla="*/ 2147483647 w 354"/>
                <a:gd name="T19" fmla="*/ 2147483647 h 336"/>
                <a:gd name="T20" fmla="*/ 2147483647 w 354"/>
                <a:gd name="T21" fmla="*/ 2147483647 h 336"/>
                <a:gd name="T22" fmla="*/ 2147483647 w 354"/>
                <a:gd name="T23" fmla="*/ 2147483647 h 336"/>
                <a:gd name="T24" fmla="*/ 2147483647 w 354"/>
                <a:gd name="T25" fmla="*/ 2147483647 h 336"/>
                <a:gd name="T26" fmla="*/ 2147483647 w 354"/>
                <a:gd name="T27" fmla="*/ 2147483647 h 336"/>
                <a:gd name="T28" fmla="*/ 2147483647 w 354"/>
                <a:gd name="T29" fmla="*/ 2147483647 h 336"/>
                <a:gd name="T30" fmla="*/ 2147483647 w 354"/>
                <a:gd name="T31" fmla="*/ 2147483647 h 336"/>
                <a:gd name="T32" fmla="*/ 2147483647 w 354"/>
                <a:gd name="T33" fmla="*/ 2147483647 h 336"/>
                <a:gd name="T34" fmla="*/ 2147483647 w 354"/>
                <a:gd name="T35" fmla="*/ 2147483647 h 336"/>
                <a:gd name="T36" fmla="*/ 2147483647 w 354"/>
                <a:gd name="T37" fmla="*/ 2147483647 h 336"/>
                <a:gd name="T38" fmla="*/ 2147483647 w 354"/>
                <a:gd name="T39" fmla="*/ 2147483647 h 336"/>
                <a:gd name="T40" fmla="*/ 2147483647 w 354"/>
                <a:gd name="T41" fmla="*/ 2147483647 h 336"/>
                <a:gd name="T42" fmla="*/ 2147483647 w 354"/>
                <a:gd name="T43" fmla="*/ 2147483647 h 336"/>
                <a:gd name="T44" fmla="*/ 2147483647 w 354"/>
                <a:gd name="T45" fmla="*/ 2147483647 h 336"/>
                <a:gd name="T46" fmla="*/ 2147483647 w 354"/>
                <a:gd name="T47" fmla="*/ 2147483647 h 336"/>
                <a:gd name="T48" fmla="*/ 2147483647 w 354"/>
                <a:gd name="T49" fmla="*/ 2147483647 h 336"/>
                <a:gd name="T50" fmla="*/ 2147483647 w 354"/>
                <a:gd name="T51" fmla="*/ 2147483647 h 336"/>
                <a:gd name="T52" fmla="*/ 2147483647 w 354"/>
                <a:gd name="T53" fmla="*/ 2147483647 h 336"/>
                <a:gd name="T54" fmla="*/ 2147483647 w 354"/>
                <a:gd name="T55" fmla="*/ 2147483647 h 336"/>
                <a:gd name="T56" fmla="*/ 2147483647 w 354"/>
                <a:gd name="T57" fmla="*/ 2147483647 h 336"/>
                <a:gd name="T58" fmla="*/ 2147483647 w 354"/>
                <a:gd name="T59" fmla="*/ 2147483647 h 336"/>
                <a:gd name="T60" fmla="*/ 2147483647 w 354"/>
                <a:gd name="T61" fmla="*/ 2147483647 h 336"/>
                <a:gd name="T62" fmla="*/ 2147483647 w 354"/>
                <a:gd name="T63" fmla="*/ 2147483647 h 336"/>
                <a:gd name="T64" fmla="*/ 2147483647 w 354"/>
                <a:gd name="T65" fmla="*/ 2147483647 h 336"/>
                <a:gd name="T66" fmla="*/ 2147483647 w 354"/>
                <a:gd name="T67" fmla="*/ 2147483647 h 336"/>
                <a:gd name="T68" fmla="*/ 2147483647 w 354"/>
                <a:gd name="T69" fmla="*/ 2147483647 h 336"/>
                <a:gd name="T70" fmla="*/ 2147483647 w 354"/>
                <a:gd name="T71" fmla="*/ 2147483647 h 336"/>
                <a:gd name="T72" fmla="*/ 2147483647 w 354"/>
                <a:gd name="T73" fmla="*/ 2147483647 h 336"/>
                <a:gd name="T74" fmla="*/ 2147483647 w 354"/>
                <a:gd name="T75" fmla="*/ 2147483647 h 336"/>
                <a:gd name="T76" fmla="*/ 2147483647 w 354"/>
                <a:gd name="T77" fmla="*/ 2147483647 h 336"/>
                <a:gd name="T78" fmla="*/ 2147483647 w 354"/>
                <a:gd name="T79" fmla="*/ 2147483647 h 336"/>
                <a:gd name="T80" fmla="*/ 2147483647 w 354"/>
                <a:gd name="T81" fmla="*/ 2147483647 h 336"/>
                <a:gd name="T82" fmla="*/ 2147483647 w 354"/>
                <a:gd name="T83" fmla="*/ 2147483647 h 336"/>
                <a:gd name="T84" fmla="*/ 2147483647 w 354"/>
                <a:gd name="T85" fmla="*/ 2147483647 h 336"/>
                <a:gd name="T86" fmla="*/ 2147483647 w 354"/>
                <a:gd name="T87" fmla="*/ 2147483647 h 336"/>
                <a:gd name="T88" fmla="*/ 2147483647 w 354"/>
                <a:gd name="T89" fmla="*/ 2147483647 h 336"/>
                <a:gd name="T90" fmla="*/ 2147483647 w 354"/>
                <a:gd name="T91" fmla="*/ 2147483647 h 336"/>
                <a:gd name="T92" fmla="*/ 2147483647 w 354"/>
                <a:gd name="T93" fmla="*/ 2147483647 h 336"/>
                <a:gd name="T94" fmla="*/ 2147483647 w 354"/>
                <a:gd name="T95" fmla="*/ 2147483647 h 336"/>
                <a:gd name="T96" fmla="*/ 2147483647 w 354"/>
                <a:gd name="T97" fmla="*/ 2147483647 h 336"/>
                <a:gd name="T98" fmla="*/ 2147483647 w 354"/>
                <a:gd name="T99" fmla="*/ 2147483647 h 336"/>
                <a:gd name="T100" fmla="*/ 2147483647 w 354"/>
                <a:gd name="T101" fmla="*/ 2147483647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4"/>
                <a:gd name="T154" fmla="*/ 0 h 336"/>
                <a:gd name="T155" fmla="*/ 354 w 354"/>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4" h="336">
                  <a:moveTo>
                    <a:pt x="250" y="31"/>
                  </a:moveTo>
                  <a:lnTo>
                    <a:pt x="250" y="219"/>
                  </a:lnTo>
                  <a:lnTo>
                    <a:pt x="261" y="226"/>
                  </a:lnTo>
                  <a:lnTo>
                    <a:pt x="263" y="220"/>
                  </a:lnTo>
                  <a:lnTo>
                    <a:pt x="266" y="217"/>
                  </a:lnTo>
                  <a:lnTo>
                    <a:pt x="271" y="223"/>
                  </a:lnTo>
                  <a:lnTo>
                    <a:pt x="285" y="245"/>
                  </a:lnTo>
                  <a:lnTo>
                    <a:pt x="289" y="245"/>
                  </a:lnTo>
                  <a:lnTo>
                    <a:pt x="296" y="237"/>
                  </a:lnTo>
                  <a:lnTo>
                    <a:pt x="303" y="235"/>
                  </a:lnTo>
                  <a:lnTo>
                    <a:pt x="310" y="241"/>
                  </a:lnTo>
                  <a:lnTo>
                    <a:pt x="317" y="254"/>
                  </a:lnTo>
                  <a:lnTo>
                    <a:pt x="323" y="259"/>
                  </a:lnTo>
                  <a:lnTo>
                    <a:pt x="335" y="288"/>
                  </a:lnTo>
                  <a:lnTo>
                    <a:pt x="342" y="296"/>
                  </a:lnTo>
                  <a:lnTo>
                    <a:pt x="354" y="305"/>
                  </a:lnTo>
                  <a:lnTo>
                    <a:pt x="352" y="314"/>
                  </a:lnTo>
                  <a:lnTo>
                    <a:pt x="353" y="322"/>
                  </a:lnTo>
                  <a:lnTo>
                    <a:pt x="351" y="325"/>
                  </a:lnTo>
                  <a:lnTo>
                    <a:pt x="347" y="325"/>
                  </a:lnTo>
                  <a:lnTo>
                    <a:pt x="345" y="325"/>
                  </a:lnTo>
                  <a:lnTo>
                    <a:pt x="343" y="317"/>
                  </a:lnTo>
                  <a:lnTo>
                    <a:pt x="338" y="315"/>
                  </a:lnTo>
                  <a:lnTo>
                    <a:pt x="336" y="312"/>
                  </a:lnTo>
                  <a:lnTo>
                    <a:pt x="334" y="311"/>
                  </a:lnTo>
                  <a:lnTo>
                    <a:pt x="334" y="306"/>
                  </a:lnTo>
                  <a:lnTo>
                    <a:pt x="330" y="300"/>
                  </a:lnTo>
                  <a:lnTo>
                    <a:pt x="330" y="292"/>
                  </a:lnTo>
                  <a:lnTo>
                    <a:pt x="326" y="290"/>
                  </a:lnTo>
                  <a:lnTo>
                    <a:pt x="322" y="285"/>
                  </a:lnTo>
                  <a:lnTo>
                    <a:pt x="321" y="275"/>
                  </a:lnTo>
                  <a:lnTo>
                    <a:pt x="315" y="261"/>
                  </a:lnTo>
                  <a:lnTo>
                    <a:pt x="311" y="258"/>
                  </a:lnTo>
                  <a:lnTo>
                    <a:pt x="307" y="256"/>
                  </a:lnTo>
                  <a:lnTo>
                    <a:pt x="305" y="249"/>
                  </a:lnTo>
                  <a:lnTo>
                    <a:pt x="303" y="258"/>
                  </a:lnTo>
                  <a:lnTo>
                    <a:pt x="301" y="258"/>
                  </a:lnTo>
                  <a:lnTo>
                    <a:pt x="297" y="253"/>
                  </a:lnTo>
                  <a:lnTo>
                    <a:pt x="294" y="253"/>
                  </a:lnTo>
                  <a:lnTo>
                    <a:pt x="293" y="255"/>
                  </a:lnTo>
                  <a:lnTo>
                    <a:pt x="296" y="259"/>
                  </a:lnTo>
                  <a:lnTo>
                    <a:pt x="285" y="260"/>
                  </a:lnTo>
                  <a:lnTo>
                    <a:pt x="279" y="253"/>
                  </a:lnTo>
                  <a:lnTo>
                    <a:pt x="277" y="245"/>
                  </a:lnTo>
                  <a:lnTo>
                    <a:pt x="265" y="240"/>
                  </a:lnTo>
                  <a:lnTo>
                    <a:pt x="264" y="231"/>
                  </a:lnTo>
                  <a:lnTo>
                    <a:pt x="259" y="234"/>
                  </a:lnTo>
                  <a:lnTo>
                    <a:pt x="249" y="232"/>
                  </a:lnTo>
                  <a:lnTo>
                    <a:pt x="247" y="230"/>
                  </a:lnTo>
                  <a:lnTo>
                    <a:pt x="238" y="230"/>
                  </a:lnTo>
                  <a:lnTo>
                    <a:pt x="234" y="228"/>
                  </a:lnTo>
                  <a:lnTo>
                    <a:pt x="229" y="228"/>
                  </a:lnTo>
                  <a:lnTo>
                    <a:pt x="217" y="228"/>
                  </a:lnTo>
                  <a:lnTo>
                    <a:pt x="216" y="220"/>
                  </a:lnTo>
                  <a:lnTo>
                    <a:pt x="214" y="218"/>
                  </a:lnTo>
                  <a:lnTo>
                    <a:pt x="209" y="219"/>
                  </a:lnTo>
                  <a:lnTo>
                    <a:pt x="199" y="213"/>
                  </a:lnTo>
                  <a:lnTo>
                    <a:pt x="197" y="208"/>
                  </a:lnTo>
                  <a:lnTo>
                    <a:pt x="192" y="210"/>
                  </a:lnTo>
                  <a:lnTo>
                    <a:pt x="188" y="210"/>
                  </a:lnTo>
                  <a:lnTo>
                    <a:pt x="189" y="206"/>
                  </a:lnTo>
                  <a:lnTo>
                    <a:pt x="186" y="205"/>
                  </a:lnTo>
                  <a:lnTo>
                    <a:pt x="180" y="213"/>
                  </a:lnTo>
                  <a:lnTo>
                    <a:pt x="183" y="214"/>
                  </a:lnTo>
                  <a:lnTo>
                    <a:pt x="182" y="216"/>
                  </a:lnTo>
                  <a:lnTo>
                    <a:pt x="183" y="221"/>
                  </a:lnTo>
                  <a:lnTo>
                    <a:pt x="180" y="229"/>
                  </a:lnTo>
                  <a:lnTo>
                    <a:pt x="171" y="229"/>
                  </a:lnTo>
                  <a:lnTo>
                    <a:pt x="166" y="236"/>
                  </a:lnTo>
                  <a:lnTo>
                    <a:pt x="156" y="243"/>
                  </a:lnTo>
                  <a:lnTo>
                    <a:pt x="148" y="243"/>
                  </a:lnTo>
                  <a:lnTo>
                    <a:pt x="150" y="240"/>
                  </a:lnTo>
                  <a:lnTo>
                    <a:pt x="152" y="239"/>
                  </a:lnTo>
                  <a:lnTo>
                    <a:pt x="154" y="236"/>
                  </a:lnTo>
                  <a:lnTo>
                    <a:pt x="152" y="235"/>
                  </a:lnTo>
                  <a:lnTo>
                    <a:pt x="150" y="236"/>
                  </a:lnTo>
                  <a:lnTo>
                    <a:pt x="150" y="233"/>
                  </a:lnTo>
                  <a:lnTo>
                    <a:pt x="155" y="218"/>
                  </a:lnTo>
                  <a:lnTo>
                    <a:pt x="154" y="214"/>
                  </a:lnTo>
                  <a:lnTo>
                    <a:pt x="163" y="207"/>
                  </a:lnTo>
                  <a:lnTo>
                    <a:pt x="169" y="208"/>
                  </a:lnTo>
                  <a:lnTo>
                    <a:pt x="171" y="197"/>
                  </a:lnTo>
                  <a:lnTo>
                    <a:pt x="168" y="197"/>
                  </a:lnTo>
                  <a:lnTo>
                    <a:pt x="165" y="201"/>
                  </a:lnTo>
                  <a:lnTo>
                    <a:pt x="158" y="201"/>
                  </a:lnTo>
                  <a:lnTo>
                    <a:pt x="141" y="224"/>
                  </a:lnTo>
                  <a:lnTo>
                    <a:pt x="142" y="231"/>
                  </a:lnTo>
                  <a:lnTo>
                    <a:pt x="138" y="236"/>
                  </a:lnTo>
                  <a:lnTo>
                    <a:pt x="132" y="236"/>
                  </a:lnTo>
                  <a:lnTo>
                    <a:pt x="127" y="244"/>
                  </a:lnTo>
                  <a:lnTo>
                    <a:pt x="128" y="247"/>
                  </a:lnTo>
                  <a:lnTo>
                    <a:pt x="133" y="247"/>
                  </a:lnTo>
                  <a:lnTo>
                    <a:pt x="133" y="256"/>
                  </a:lnTo>
                  <a:lnTo>
                    <a:pt x="129" y="257"/>
                  </a:lnTo>
                  <a:lnTo>
                    <a:pt x="127" y="266"/>
                  </a:lnTo>
                  <a:lnTo>
                    <a:pt x="120" y="270"/>
                  </a:lnTo>
                  <a:lnTo>
                    <a:pt x="114" y="275"/>
                  </a:lnTo>
                  <a:lnTo>
                    <a:pt x="106" y="282"/>
                  </a:lnTo>
                  <a:lnTo>
                    <a:pt x="106" y="287"/>
                  </a:lnTo>
                  <a:lnTo>
                    <a:pt x="102" y="290"/>
                  </a:lnTo>
                  <a:lnTo>
                    <a:pt x="87" y="302"/>
                  </a:lnTo>
                  <a:lnTo>
                    <a:pt x="87" y="305"/>
                  </a:lnTo>
                  <a:lnTo>
                    <a:pt x="81" y="307"/>
                  </a:lnTo>
                  <a:lnTo>
                    <a:pt x="75" y="311"/>
                  </a:lnTo>
                  <a:lnTo>
                    <a:pt x="66" y="317"/>
                  </a:lnTo>
                  <a:lnTo>
                    <a:pt x="62" y="317"/>
                  </a:lnTo>
                  <a:lnTo>
                    <a:pt x="60" y="315"/>
                  </a:lnTo>
                  <a:lnTo>
                    <a:pt x="57" y="314"/>
                  </a:lnTo>
                  <a:lnTo>
                    <a:pt x="55" y="320"/>
                  </a:lnTo>
                  <a:lnTo>
                    <a:pt x="47" y="325"/>
                  </a:lnTo>
                  <a:lnTo>
                    <a:pt x="44" y="325"/>
                  </a:lnTo>
                  <a:lnTo>
                    <a:pt x="42" y="329"/>
                  </a:lnTo>
                  <a:lnTo>
                    <a:pt x="36" y="334"/>
                  </a:lnTo>
                  <a:lnTo>
                    <a:pt x="29" y="336"/>
                  </a:lnTo>
                  <a:lnTo>
                    <a:pt x="29" y="333"/>
                  </a:lnTo>
                  <a:lnTo>
                    <a:pt x="31" y="328"/>
                  </a:lnTo>
                  <a:lnTo>
                    <a:pt x="36" y="324"/>
                  </a:lnTo>
                  <a:lnTo>
                    <a:pt x="40" y="325"/>
                  </a:lnTo>
                  <a:lnTo>
                    <a:pt x="46" y="321"/>
                  </a:lnTo>
                  <a:lnTo>
                    <a:pt x="50" y="315"/>
                  </a:lnTo>
                  <a:lnTo>
                    <a:pt x="57" y="308"/>
                  </a:lnTo>
                  <a:lnTo>
                    <a:pt x="63" y="307"/>
                  </a:lnTo>
                  <a:lnTo>
                    <a:pt x="67" y="309"/>
                  </a:lnTo>
                  <a:lnTo>
                    <a:pt x="70" y="307"/>
                  </a:lnTo>
                  <a:lnTo>
                    <a:pt x="71" y="302"/>
                  </a:lnTo>
                  <a:lnTo>
                    <a:pt x="75" y="297"/>
                  </a:lnTo>
                  <a:lnTo>
                    <a:pt x="84" y="290"/>
                  </a:lnTo>
                  <a:lnTo>
                    <a:pt x="90" y="282"/>
                  </a:lnTo>
                  <a:lnTo>
                    <a:pt x="97" y="279"/>
                  </a:lnTo>
                  <a:lnTo>
                    <a:pt x="97" y="269"/>
                  </a:lnTo>
                  <a:lnTo>
                    <a:pt x="102" y="254"/>
                  </a:lnTo>
                  <a:lnTo>
                    <a:pt x="101" y="250"/>
                  </a:lnTo>
                  <a:lnTo>
                    <a:pt x="97" y="254"/>
                  </a:lnTo>
                  <a:lnTo>
                    <a:pt x="92" y="255"/>
                  </a:lnTo>
                  <a:lnTo>
                    <a:pt x="90" y="254"/>
                  </a:lnTo>
                  <a:lnTo>
                    <a:pt x="85" y="251"/>
                  </a:lnTo>
                  <a:lnTo>
                    <a:pt x="83" y="260"/>
                  </a:lnTo>
                  <a:lnTo>
                    <a:pt x="80" y="259"/>
                  </a:lnTo>
                  <a:lnTo>
                    <a:pt x="77" y="253"/>
                  </a:lnTo>
                  <a:lnTo>
                    <a:pt x="73" y="252"/>
                  </a:lnTo>
                  <a:lnTo>
                    <a:pt x="70" y="249"/>
                  </a:lnTo>
                  <a:lnTo>
                    <a:pt x="60" y="255"/>
                  </a:lnTo>
                  <a:lnTo>
                    <a:pt x="55" y="257"/>
                  </a:lnTo>
                  <a:lnTo>
                    <a:pt x="56" y="249"/>
                  </a:lnTo>
                  <a:lnTo>
                    <a:pt x="55" y="239"/>
                  </a:lnTo>
                  <a:lnTo>
                    <a:pt x="53" y="232"/>
                  </a:lnTo>
                  <a:lnTo>
                    <a:pt x="53" y="225"/>
                  </a:lnTo>
                  <a:lnTo>
                    <a:pt x="50" y="226"/>
                  </a:lnTo>
                  <a:lnTo>
                    <a:pt x="50" y="231"/>
                  </a:lnTo>
                  <a:lnTo>
                    <a:pt x="43" y="233"/>
                  </a:lnTo>
                  <a:lnTo>
                    <a:pt x="35" y="234"/>
                  </a:lnTo>
                  <a:lnTo>
                    <a:pt x="21" y="219"/>
                  </a:lnTo>
                  <a:lnTo>
                    <a:pt x="25" y="218"/>
                  </a:lnTo>
                  <a:lnTo>
                    <a:pt x="27" y="211"/>
                  </a:lnTo>
                  <a:lnTo>
                    <a:pt x="25" y="208"/>
                  </a:lnTo>
                  <a:lnTo>
                    <a:pt x="22" y="208"/>
                  </a:lnTo>
                  <a:lnTo>
                    <a:pt x="18" y="202"/>
                  </a:lnTo>
                  <a:lnTo>
                    <a:pt x="17" y="196"/>
                  </a:lnTo>
                  <a:lnTo>
                    <a:pt x="19" y="193"/>
                  </a:lnTo>
                  <a:lnTo>
                    <a:pt x="23" y="181"/>
                  </a:lnTo>
                  <a:lnTo>
                    <a:pt x="27" y="179"/>
                  </a:lnTo>
                  <a:lnTo>
                    <a:pt x="28" y="171"/>
                  </a:lnTo>
                  <a:lnTo>
                    <a:pt x="34" y="162"/>
                  </a:lnTo>
                  <a:lnTo>
                    <a:pt x="38" y="166"/>
                  </a:lnTo>
                  <a:lnTo>
                    <a:pt x="48" y="162"/>
                  </a:lnTo>
                  <a:lnTo>
                    <a:pt x="54" y="159"/>
                  </a:lnTo>
                  <a:lnTo>
                    <a:pt x="59" y="161"/>
                  </a:lnTo>
                  <a:lnTo>
                    <a:pt x="68" y="150"/>
                  </a:lnTo>
                  <a:lnTo>
                    <a:pt x="67" y="142"/>
                  </a:lnTo>
                  <a:lnTo>
                    <a:pt x="61" y="134"/>
                  </a:lnTo>
                  <a:lnTo>
                    <a:pt x="62" y="132"/>
                  </a:lnTo>
                  <a:lnTo>
                    <a:pt x="67" y="132"/>
                  </a:lnTo>
                  <a:lnTo>
                    <a:pt x="67" y="126"/>
                  </a:lnTo>
                  <a:lnTo>
                    <a:pt x="59" y="123"/>
                  </a:lnTo>
                  <a:lnTo>
                    <a:pt x="56" y="127"/>
                  </a:lnTo>
                  <a:lnTo>
                    <a:pt x="51" y="128"/>
                  </a:lnTo>
                  <a:lnTo>
                    <a:pt x="47" y="133"/>
                  </a:lnTo>
                  <a:lnTo>
                    <a:pt x="38" y="132"/>
                  </a:lnTo>
                  <a:lnTo>
                    <a:pt x="32" y="129"/>
                  </a:lnTo>
                  <a:lnTo>
                    <a:pt x="26" y="132"/>
                  </a:lnTo>
                  <a:lnTo>
                    <a:pt x="17" y="132"/>
                  </a:lnTo>
                  <a:lnTo>
                    <a:pt x="8" y="118"/>
                  </a:lnTo>
                  <a:lnTo>
                    <a:pt x="14" y="118"/>
                  </a:lnTo>
                  <a:lnTo>
                    <a:pt x="17" y="117"/>
                  </a:lnTo>
                  <a:lnTo>
                    <a:pt x="14" y="114"/>
                  </a:lnTo>
                  <a:lnTo>
                    <a:pt x="8" y="113"/>
                  </a:lnTo>
                  <a:lnTo>
                    <a:pt x="5" y="113"/>
                  </a:lnTo>
                  <a:lnTo>
                    <a:pt x="0" y="108"/>
                  </a:lnTo>
                  <a:lnTo>
                    <a:pt x="6" y="102"/>
                  </a:lnTo>
                  <a:lnTo>
                    <a:pt x="9" y="100"/>
                  </a:lnTo>
                  <a:lnTo>
                    <a:pt x="11" y="94"/>
                  </a:lnTo>
                  <a:lnTo>
                    <a:pt x="17" y="94"/>
                  </a:lnTo>
                  <a:lnTo>
                    <a:pt x="20" y="89"/>
                  </a:lnTo>
                  <a:lnTo>
                    <a:pt x="28" y="87"/>
                  </a:lnTo>
                  <a:lnTo>
                    <a:pt x="36" y="87"/>
                  </a:lnTo>
                  <a:lnTo>
                    <a:pt x="36" y="92"/>
                  </a:lnTo>
                  <a:lnTo>
                    <a:pt x="35" y="96"/>
                  </a:lnTo>
                  <a:lnTo>
                    <a:pt x="45" y="94"/>
                  </a:lnTo>
                  <a:lnTo>
                    <a:pt x="56" y="98"/>
                  </a:lnTo>
                  <a:lnTo>
                    <a:pt x="60" y="94"/>
                  </a:lnTo>
                  <a:lnTo>
                    <a:pt x="64" y="94"/>
                  </a:lnTo>
                  <a:lnTo>
                    <a:pt x="66" y="88"/>
                  </a:lnTo>
                  <a:lnTo>
                    <a:pt x="75" y="87"/>
                  </a:lnTo>
                  <a:lnTo>
                    <a:pt x="77" y="84"/>
                  </a:lnTo>
                  <a:lnTo>
                    <a:pt x="75" y="81"/>
                  </a:lnTo>
                  <a:lnTo>
                    <a:pt x="67" y="82"/>
                  </a:lnTo>
                  <a:lnTo>
                    <a:pt x="62" y="84"/>
                  </a:lnTo>
                  <a:lnTo>
                    <a:pt x="56" y="80"/>
                  </a:lnTo>
                  <a:lnTo>
                    <a:pt x="58" y="77"/>
                  </a:lnTo>
                  <a:lnTo>
                    <a:pt x="60" y="75"/>
                  </a:lnTo>
                  <a:lnTo>
                    <a:pt x="56" y="73"/>
                  </a:lnTo>
                  <a:lnTo>
                    <a:pt x="54" y="74"/>
                  </a:lnTo>
                  <a:lnTo>
                    <a:pt x="45" y="74"/>
                  </a:lnTo>
                  <a:lnTo>
                    <a:pt x="40" y="73"/>
                  </a:lnTo>
                  <a:lnTo>
                    <a:pt x="36" y="73"/>
                  </a:lnTo>
                  <a:lnTo>
                    <a:pt x="36" y="67"/>
                  </a:lnTo>
                  <a:lnTo>
                    <a:pt x="27" y="60"/>
                  </a:lnTo>
                  <a:lnTo>
                    <a:pt x="19" y="56"/>
                  </a:lnTo>
                  <a:lnTo>
                    <a:pt x="14" y="55"/>
                  </a:lnTo>
                  <a:lnTo>
                    <a:pt x="10" y="52"/>
                  </a:lnTo>
                  <a:lnTo>
                    <a:pt x="13" y="51"/>
                  </a:lnTo>
                  <a:lnTo>
                    <a:pt x="14" y="45"/>
                  </a:lnTo>
                  <a:lnTo>
                    <a:pt x="33" y="44"/>
                  </a:lnTo>
                  <a:lnTo>
                    <a:pt x="43" y="39"/>
                  </a:lnTo>
                  <a:lnTo>
                    <a:pt x="46" y="28"/>
                  </a:lnTo>
                  <a:lnTo>
                    <a:pt x="51" y="22"/>
                  </a:lnTo>
                  <a:lnTo>
                    <a:pt x="60" y="19"/>
                  </a:lnTo>
                  <a:lnTo>
                    <a:pt x="63" y="19"/>
                  </a:lnTo>
                  <a:lnTo>
                    <a:pt x="81" y="8"/>
                  </a:lnTo>
                  <a:lnTo>
                    <a:pt x="83" y="8"/>
                  </a:lnTo>
                  <a:lnTo>
                    <a:pt x="93" y="8"/>
                  </a:lnTo>
                  <a:lnTo>
                    <a:pt x="105" y="0"/>
                  </a:lnTo>
                  <a:lnTo>
                    <a:pt x="110" y="2"/>
                  </a:lnTo>
                  <a:lnTo>
                    <a:pt x="114" y="2"/>
                  </a:lnTo>
                  <a:lnTo>
                    <a:pt x="108" y="6"/>
                  </a:lnTo>
                  <a:lnTo>
                    <a:pt x="112" y="8"/>
                  </a:lnTo>
                  <a:lnTo>
                    <a:pt x="115" y="8"/>
                  </a:lnTo>
                  <a:lnTo>
                    <a:pt x="117" y="5"/>
                  </a:lnTo>
                  <a:lnTo>
                    <a:pt x="121" y="5"/>
                  </a:lnTo>
                  <a:lnTo>
                    <a:pt x="129" y="9"/>
                  </a:lnTo>
                  <a:lnTo>
                    <a:pt x="135" y="7"/>
                  </a:lnTo>
                  <a:lnTo>
                    <a:pt x="144" y="7"/>
                  </a:lnTo>
                  <a:lnTo>
                    <a:pt x="141" y="11"/>
                  </a:lnTo>
                  <a:lnTo>
                    <a:pt x="150" y="14"/>
                  </a:lnTo>
                  <a:lnTo>
                    <a:pt x="146" y="16"/>
                  </a:lnTo>
                  <a:lnTo>
                    <a:pt x="151" y="18"/>
                  </a:lnTo>
                  <a:lnTo>
                    <a:pt x="157" y="16"/>
                  </a:lnTo>
                  <a:lnTo>
                    <a:pt x="167" y="15"/>
                  </a:lnTo>
                  <a:lnTo>
                    <a:pt x="176" y="16"/>
                  </a:lnTo>
                  <a:lnTo>
                    <a:pt x="182" y="19"/>
                  </a:lnTo>
                  <a:lnTo>
                    <a:pt x="194" y="22"/>
                  </a:lnTo>
                  <a:lnTo>
                    <a:pt x="196" y="21"/>
                  </a:lnTo>
                  <a:lnTo>
                    <a:pt x="203" y="21"/>
                  </a:lnTo>
                  <a:lnTo>
                    <a:pt x="213" y="25"/>
                  </a:lnTo>
                  <a:lnTo>
                    <a:pt x="225" y="23"/>
                  </a:lnTo>
                  <a:lnTo>
                    <a:pt x="234" y="23"/>
                  </a:lnTo>
                  <a:lnTo>
                    <a:pt x="236" y="25"/>
                  </a:lnTo>
                  <a:lnTo>
                    <a:pt x="239" y="26"/>
                  </a:lnTo>
                  <a:lnTo>
                    <a:pt x="250"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 name="Freeform 51"/>
            <p:cNvSpPr>
              <a:spLocks/>
            </p:cNvSpPr>
            <p:nvPr/>
          </p:nvSpPr>
          <p:spPr bwMode="gray">
            <a:xfrm>
              <a:off x="1638298" y="1453653"/>
              <a:ext cx="169107" cy="8952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0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0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2147483647 h 35"/>
                <a:gd name="T72" fmla="*/ 2147483647 w 70"/>
                <a:gd name="T73" fmla="*/ 2147483647 h 35"/>
                <a:gd name="T74" fmla="*/ 2147483647 w 70"/>
                <a:gd name="T75" fmla="*/ 2147483647 h 35"/>
                <a:gd name="T76" fmla="*/ 2147483647 w 70"/>
                <a:gd name="T77" fmla="*/ 2147483647 h 35"/>
                <a:gd name="T78" fmla="*/ 2147483647 w 70"/>
                <a:gd name="T79" fmla="*/ 2147483647 h 35"/>
                <a:gd name="T80" fmla="*/ 2147483647 w 70"/>
                <a:gd name="T81" fmla="*/ 2147483647 h 35"/>
                <a:gd name="T82" fmla="*/ 2147483647 w 70"/>
                <a:gd name="T83" fmla="*/ 2147483647 h 35"/>
                <a:gd name="T84" fmla="*/ 2147483647 w 70"/>
                <a:gd name="T85" fmla="*/ 2147483647 h 35"/>
                <a:gd name="T86" fmla="*/ 2147483647 w 70"/>
                <a:gd name="T87" fmla="*/ 2147483647 h 35"/>
                <a:gd name="T88" fmla="*/ 2147483647 w 70"/>
                <a:gd name="T89" fmla="*/ 2147483647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35"/>
                <a:gd name="T137" fmla="*/ 70 w 70"/>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35">
                  <a:moveTo>
                    <a:pt x="15" y="31"/>
                  </a:moveTo>
                  <a:lnTo>
                    <a:pt x="11" y="31"/>
                  </a:lnTo>
                  <a:lnTo>
                    <a:pt x="8" y="32"/>
                  </a:lnTo>
                  <a:lnTo>
                    <a:pt x="4" y="32"/>
                  </a:lnTo>
                  <a:lnTo>
                    <a:pt x="4" y="28"/>
                  </a:lnTo>
                  <a:lnTo>
                    <a:pt x="0" y="26"/>
                  </a:lnTo>
                  <a:lnTo>
                    <a:pt x="4" y="24"/>
                  </a:lnTo>
                  <a:lnTo>
                    <a:pt x="9" y="23"/>
                  </a:lnTo>
                  <a:lnTo>
                    <a:pt x="15" y="22"/>
                  </a:lnTo>
                  <a:lnTo>
                    <a:pt x="17" y="18"/>
                  </a:lnTo>
                  <a:lnTo>
                    <a:pt x="21" y="18"/>
                  </a:lnTo>
                  <a:lnTo>
                    <a:pt x="22" y="14"/>
                  </a:lnTo>
                  <a:lnTo>
                    <a:pt x="32" y="9"/>
                  </a:lnTo>
                  <a:lnTo>
                    <a:pt x="32" y="6"/>
                  </a:lnTo>
                  <a:lnTo>
                    <a:pt x="38" y="4"/>
                  </a:lnTo>
                  <a:lnTo>
                    <a:pt x="49" y="4"/>
                  </a:lnTo>
                  <a:lnTo>
                    <a:pt x="51" y="4"/>
                  </a:lnTo>
                  <a:lnTo>
                    <a:pt x="56" y="4"/>
                  </a:lnTo>
                  <a:lnTo>
                    <a:pt x="60" y="4"/>
                  </a:lnTo>
                  <a:lnTo>
                    <a:pt x="56" y="2"/>
                  </a:lnTo>
                  <a:lnTo>
                    <a:pt x="56" y="1"/>
                  </a:lnTo>
                  <a:lnTo>
                    <a:pt x="64" y="0"/>
                  </a:lnTo>
                  <a:lnTo>
                    <a:pt x="70" y="4"/>
                  </a:lnTo>
                  <a:lnTo>
                    <a:pt x="69" y="6"/>
                  </a:lnTo>
                  <a:lnTo>
                    <a:pt x="66" y="6"/>
                  </a:lnTo>
                  <a:lnTo>
                    <a:pt x="64" y="9"/>
                  </a:lnTo>
                  <a:lnTo>
                    <a:pt x="67" y="11"/>
                  </a:lnTo>
                  <a:lnTo>
                    <a:pt x="63" y="13"/>
                  </a:lnTo>
                  <a:lnTo>
                    <a:pt x="66" y="18"/>
                  </a:lnTo>
                  <a:lnTo>
                    <a:pt x="57" y="20"/>
                  </a:lnTo>
                  <a:lnTo>
                    <a:pt x="55" y="26"/>
                  </a:lnTo>
                  <a:lnTo>
                    <a:pt x="46" y="22"/>
                  </a:lnTo>
                  <a:lnTo>
                    <a:pt x="48" y="17"/>
                  </a:lnTo>
                  <a:lnTo>
                    <a:pt x="42" y="17"/>
                  </a:lnTo>
                  <a:lnTo>
                    <a:pt x="40" y="24"/>
                  </a:lnTo>
                  <a:lnTo>
                    <a:pt x="36" y="26"/>
                  </a:lnTo>
                  <a:lnTo>
                    <a:pt x="34" y="23"/>
                  </a:lnTo>
                  <a:lnTo>
                    <a:pt x="30" y="24"/>
                  </a:lnTo>
                  <a:lnTo>
                    <a:pt x="32" y="32"/>
                  </a:lnTo>
                  <a:lnTo>
                    <a:pt x="24" y="33"/>
                  </a:lnTo>
                  <a:lnTo>
                    <a:pt x="25" y="29"/>
                  </a:lnTo>
                  <a:lnTo>
                    <a:pt x="21" y="29"/>
                  </a:lnTo>
                  <a:lnTo>
                    <a:pt x="21" y="35"/>
                  </a:lnTo>
                  <a:lnTo>
                    <a:pt x="18" y="35"/>
                  </a:lnTo>
                  <a:lnTo>
                    <a:pt x="15"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 name="Freeform 52"/>
            <p:cNvSpPr>
              <a:spLocks/>
            </p:cNvSpPr>
            <p:nvPr/>
          </p:nvSpPr>
          <p:spPr bwMode="gray">
            <a:xfrm>
              <a:off x="1857564" y="1387481"/>
              <a:ext cx="85483" cy="29192"/>
            </a:xfrm>
            <a:custGeom>
              <a:avLst/>
              <a:gdLst>
                <a:gd name="T0" fmla="*/ 2147483647 w 35"/>
                <a:gd name="T1" fmla="*/ 0 h 11"/>
                <a:gd name="T2" fmla="*/ 2147483647 w 35"/>
                <a:gd name="T3" fmla="*/ 2147483647 h 11"/>
                <a:gd name="T4" fmla="*/ 2147483647 w 35"/>
                <a:gd name="T5" fmla="*/ 2147483647 h 11"/>
                <a:gd name="T6" fmla="*/ 2147483647 w 35"/>
                <a:gd name="T7" fmla="*/ 2147483647 h 11"/>
                <a:gd name="T8" fmla="*/ 2147483647 w 35"/>
                <a:gd name="T9" fmla="*/ 2147483647 h 11"/>
                <a:gd name="T10" fmla="*/ 2147483647 w 35"/>
                <a:gd name="T11" fmla="*/ 2147483647 h 11"/>
                <a:gd name="T12" fmla="*/ 2147483647 w 35"/>
                <a:gd name="T13" fmla="*/ 2147483647 h 11"/>
                <a:gd name="T14" fmla="*/ 2147483647 w 35"/>
                <a:gd name="T15" fmla="*/ 2147483647 h 11"/>
                <a:gd name="T16" fmla="*/ 2147483647 w 35"/>
                <a:gd name="T17" fmla="*/ 2147483647 h 11"/>
                <a:gd name="T18" fmla="*/ 2147483647 w 35"/>
                <a:gd name="T19" fmla="*/ 2147483647 h 11"/>
                <a:gd name="T20" fmla="*/ 0 w 35"/>
                <a:gd name="T21" fmla="*/ 2147483647 h 11"/>
                <a:gd name="T22" fmla="*/ 2147483647 w 35"/>
                <a:gd name="T23" fmla="*/ 2147483647 h 11"/>
                <a:gd name="T24" fmla="*/ 2147483647 w 35"/>
                <a:gd name="T25" fmla="*/ 2147483647 h 11"/>
                <a:gd name="T26" fmla="*/ 2147483647 w 35"/>
                <a:gd name="T27" fmla="*/ 2147483647 h 11"/>
                <a:gd name="T28" fmla="*/ 2147483647 w 35"/>
                <a:gd name="T29" fmla="*/ 2147483647 h 11"/>
                <a:gd name="T30" fmla="*/ 2147483647 w 3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1"/>
                <a:gd name="T50" fmla="*/ 35 w 3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1">
                  <a:moveTo>
                    <a:pt x="25" y="0"/>
                  </a:moveTo>
                  <a:lnTo>
                    <a:pt x="30" y="4"/>
                  </a:lnTo>
                  <a:lnTo>
                    <a:pt x="35" y="5"/>
                  </a:lnTo>
                  <a:lnTo>
                    <a:pt x="35" y="9"/>
                  </a:lnTo>
                  <a:lnTo>
                    <a:pt x="24" y="11"/>
                  </a:lnTo>
                  <a:lnTo>
                    <a:pt x="19" y="8"/>
                  </a:lnTo>
                  <a:lnTo>
                    <a:pt x="17" y="10"/>
                  </a:lnTo>
                  <a:lnTo>
                    <a:pt x="13" y="10"/>
                  </a:lnTo>
                  <a:lnTo>
                    <a:pt x="8" y="9"/>
                  </a:lnTo>
                  <a:lnTo>
                    <a:pt x="1" y="10"/>
                  </a:lnTo>
                  <a:lnTo>
                    <a:pt x="0" y="8"/>
                  </a:lnTo>
                  <a:lnTo>
                    <a:pt x="4" y="7"/>
                  </a:lnTo>
                  <a:lnTo>
                    <a:pt x="5" y="4"/>
                  </a:lnTo>
                  <a:lnTo>
                    <a:pt x="15" y="4"/>
                  </a:lnTo>
                  <a:lnTo>
                    <a:pt x="20" y="1"/>
                  </a:lnTo>
                  <a:lnTo>
                    <a:pt x="2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 name="Freeform 53"/>
            <p:cNvSpPr>
              <a:spLocks/>
            </p:cNvSpPr>
            <p:nvPr/>
          </p:nvSpPr>
          <p:spPr bwMode="gray">
            <a:xfrm>
              <a:off x="1857580" y="1426415"/>
              <a:ext cx="83625" cy="35031"/>
            </a:xfrm>
            <a:custGeom>
              <a:avLst/>
              <a:gdLst>
                <a:gd name="T0" fmla="*/ 2147483647 w 34"/>
                <a:gd name="T1" fmla="*/ 2147483647 h 14"/>
                <a:gd name="T2" fmla="*/ 2147483647 w 34"/>
                <a:gd name="T3" fmla="*/ 2147483647 h 14"/>
                <a:gd name="T4" fmla="*/ 2147483647 w 34"/>
                <a:gd name="T5" fmla="*/ 2147483647 h 14"/>
                <a:gd name="T6" fmla="*/ 2147483647 w 34"/>
                <a:gd name="T7" fmla="*/ 2147483647 h 14"/>
                <a:gd name="T8" fmla="*/ 2147483647 w 34"/>
                <a:gd name="T9" fmla="*/ 2147483647 h 14"/>
                <a:gd name="T10" fmla="*/ 2147483647 w 34"/>
                <a:gd name="T11" fmla="*/ 2147483647 h 14"/>
                <a:gd name="T12" fmla="*/ 2147483647 w 34"/>
                <a:gd name="T13" fmla="*/ 2147483647 h 14"/>
                <a:gd name="T14" fmla="*/ 2147483647 w 34"/>
                <a:gd name="T15" fmla="*/ 2147483647 h 14"/>
                <a:gd name="T16" fmla="*/ 2147483647 w 34"/>
                <a:gd name="T17" fmla="*/ 2147483647 h 14"/>
                <a:gd name="T18" fmla="*/ 0 w 34"/>
                <a:gd name="T19" fmla="*/ 2147483647 h 14"/>
                <a:gd name="T20" fmla="*/ 2147483647 w 34"/>
                <a:gd name="T21" fmla="*/ 0 h 14"/>
                <a:gd name="T22" fmla="*/ 2147483647 w 34"/>
                <a:gd name="T23" fmla="*/ 0 h 14"/>
                <a:gd name="T24" fmla="*/ 2147483647 w 34"/>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4"/>
                <a:gd name="T41" fmla="*/ 34 w 3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4">
                  <a:moveTo>
                    <a:pt x="34" y="1"/>
                  </a:moveTo>
                  <a:lnTo>
                    <a:pt x="34" y="3"/>
                  </a:lnTo>
                  <a:lnTo>
                    <a:pt x="22" y="4"/>
                  </a:lnTo>
                  <a:lnTo>
                    <a:pt x="22" y="7"/>
                  </a:lnTo>
                  <a:lnTo>
                    <a:pt x="29" y="8"/>
                  </a:lnTo>
                  <a:lnTo>
                    <a:pt x="30" y="11"/>
                  </a:lnTo>
                  <a:lnTo>
                    <a:pt x="26" y="12"/>
                  </a:lnTo>
                  <a:lnTo>
                    <a:pt x="10" y="14"/>
                  </a:lnTo>
                  <a:lnTo>
                    <a:pt x="1" y="11"/>
                  </a:lnTo>
                  <a:lnTo>
                    <a:pt x="0" y="4"/>
                  </a:lnTo>
                  <a:lnTo>
                    <a:pt x="16" y="0"/>
                  </a:lnTo>
                  <a:lnTo>
                    <a:pt x="24" y="0"/>
                  </a:lnTo>
                  <a:lnTo>
                    <a:pt x="3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 name="Freeform 54"/>
            <p:cNvSpPr>
              <a:spLocks/>
            </p:cNvSpPr>
            <p:nvPr/>
          </p:nvSpPr>
          <p:spPr bwMode="gray">
            <a:xfrm>
              <a:off x="1814823" y="1428361"/>
              <a:ext cx="33450" cy="15569"/>
            </a:xfrm>
            <a:custGeom>
              <a:avLst/>
              <a:gdLst>
                <a:gd name="T0" fmla="*/ 2147483647 w 14"/>
                <a:gd name="T1" fmla="*/ 2147483647 h 6"/>
                <a:gd name="T2" fmla="*/ 2147483647 w 14"/>
                <a:gd name="T3" fmla="*/ 2147483647 h 6"/>
                <a:gd name="T4" fmla="*/ 2147483647 w 14"/>
                <a:gd name="T5" fmla="*/ 2147483647 h 6"/>
                <a:gd name="T6" fmla="*/ 2147483647 w 14"/>
                <a:gd name="T7" fmla="*/ 2147483647 h 6"/>
                <a:gd name="T8" fmla="*/ 0 w 14"/>
                <a:gd name="T9" fmla="*/ 2147483647 h 6"/>
                <a:gd name="T10" fmla="*/ 2147483647 w 14"/>
                <a:gd name="T11" fmla="*/ 0 h 6"/>
                <a:gd name="T12" fmla="*/ 2147483647 w 14"/>
                <a:gd name="T13" fmla="*/ 2147483647 h 6"/>
                <a:gd name="T14" fmla="*/ 0 60000 65536"/>
                <a:gd name="T15" fmla="*/ 0 60000 65536"/>
                <a:gd name="T16" fmla="*/ 0 60000 65536"/>
                <a:gd name="T17" fmla="*/ 0 60000 65536"/>
                <a:gd name="T18" fmla="*/ 0 60000 65536"/>
                <a:gd name="T19" fmla="*/ 0 60000 65536"/>
                <a:gd name="T20" fmla="*/ 0 60000 65536"/>
                <a:gd name="T21" fmla="*/ 0 w 14"/>
                <a:gd name="T22" fmla="*/ 0 h 6"/>
                <a:gd name="T23" fmla="*/ 14 w 1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
                  <a:moveTo>
                    <a:pt x="8" y="1"/>
                  </a:moveTo>
                  <a:lnTo>
                    <a:pt x="14" y="3"/>
                  </a:lnTo>
                  <a:lnTo>
                    <a:pt x="12" y="5"/>
                  </a:lnTo>
                  <a:lnTo>
                    <a:pt x="6" y="6"/>
                  </a:lnTo>
                  <a:lnTo>
                    <a:pt x="0" y="1"/>
                  </a:lnTo>
                  <a:lnTo>
                    <a:pt x="4" y="0"/>
                  </a:lnTo>
                  <a:lnTo>
                    <a:pt x="8"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 name="Freeform 55"/>
            <p:cNvSpPr>
              <a:spLocks/>
            </p:cNvSpPr>
            <p:nvPr/>
          </p:nvSpPr>
          <p:spPr bwMode="gray">
            <a:xfrm>
              <a:off x="1822269" y="1486737"/>
              <a:ext cx="31591" cy="9731"/>
            </a:xfrm>
            <a:custGeom>
              <a:avLst/>
              <a:gdLst>
                <a:gd name="T0" fmla="*/ 0 w 13"/>
                <a:gd name="T1" fmla="*/ 0 h 4"/>
                <a:gd name="T2" fmla="*/ 2147483647 w 13"/>
                <a:gd name="T3" fmla="*/ 0 h 4"/>
                <a:gd name="T4" fmla="*/ 2147483647 w 13"/>
                <a:gd name="T5" fmla="*/ 0 h 4"/>
                <a:gd name="T6" fmla="*/ 2147483647 w 13"/>
                <a:gd name="T7" fmla="*/ 2147483647 h 4"/>
                <a:gd name="T8" fmla="*/ 2147483647 w 13"/>
                <a:gd name="T9" fmla="*/ 2147483647 h 4"/>
                <a:gd name="T10" fmla="*/ 2147483647 w 13"/>
                <a:gd name="T11" fmla="*/ 2147483647 h 4"/>
                <a:gd name="T12" fmla="*/ 0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0" y="0"/>
                  </a:moveTo>
                  <a:lnTo>
                    <a:pt x="5" y="0"/>
                  </a:lnTo>
                  <a:lnTo>
                    <a:pt x="11" y="0"/>
                  </a:lnTo>
                  <a:lnTo>
                    <a:pt x="13" y="2"/>
                  </a:lnTo>
                  <a:lnTo>
                    <a:pt x="9" y="4"/>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 name="Freeform 56"/>
            <p:cNvSpPr>
              <a:spLocks/>
            </p:cNvSpPr>
            <p:nvPr/>
          </p:nvSpPr>
          <p:spPr bwMode="gray">
            <a:xfrm>
              <a:off x="1725624" y="1527605"/>
              <a:ext cx="27874" cy="23355"/>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2147483647 h 9"/>
                <a:gd name="T10" fmla="*/ 2147483647 w 12"/>
                <a:gd name="T11" fmla="*/ 2147483647 h 9"/>
                <a:gd name="T12" fmla="*/ 2147483647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lnTo>
                    <a:pt x="11" y="4"/>
                  </a:lnTo>
                  <a:lnTo>
                    <a:pt x="6" y="9"/>
                  </a:lnTo>
                  <a:lnTo>
                    <a:pt x="0" y="8"/>
                  </a:lnTo>
                  <a:lnTo>
                    <a:pt x="1" y="6"/>
                  </a:lnTo>
                  <a:lnTo>
                    <a:pt x="7" y="2"/>
                  </a:lnTo>
                  <a:lnTo>
                    <a:pt x="1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7" name="Freeform 57"/>
            <p:cNvSpPr>
              <a:spLocks/>
            </p:cNvSpPr>
            <p:nvPr/>
          </p:nvSpPr>
          <p:spPr bwMode="gray">
            <a:xfrm>
              <a:off x="1521225" y="2769266"/>
              <a:ext cx="111499" cy="95361"/>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2147483647 w 46"/>
                <a:gd name="T11" fmla="*/ 2147483647 h 38"/>
                <a:gd name="T12" fmla="*/ 2147483647 w 46"/>
                <a:gd name="T13" fmla="*/ 2147483647 h 38"/>
                <a:gd name="T14" fmla="*/ 2147483647 w 46"/>
                <a:gd name="T15" fmla="*/ 2147483647 h 38"/>
                <a:gd name="T16" fmla="*/ 0 w 46"/>
                <a:gd name="T17" fmla="*/ 2147483647 h 38"/>
                <a:gd name="T18" fmla="*/ 0 w 46"/>
                <a:gd name="T19" fmla="*/ 2147483647 h 38"/>
                <a:gd name="T20" fmla="*/ 2147483647 w 46"/>
                <a:gd name="T21" fmla="*/ 0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2147483647 h 38"/>
                <a:gd name="T38" fmla="*/ 2147483647 w 46"/>
                <a:gd name="T39" fmla="*/ 2147483647 h 38"/>
                <a:gd name="T40" fmla="*/ 2147483647 w 46"/>
                <a:gd name="T41" fmla="*/ 214748364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8"/>
                <a:gd name="T65" fmla="*/ 46 w 4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8">
                  <a:moveTo>
                    <a:pt x="37" y="36"/>
                  </a:moveTo>
                  <a:lnTo>
                    <a:pt x="32" y="35"/>
                  </a:lnTo>
                  <a:lnTo>
                    <a:pt x="27" y="32"/>
                  </a:lnTo>
                  <a:lnTo>
                    <a:pt x="19" y="23"/>
                  </a:lnTo>
                  <a:lnTo>
                    <a:pt x="15" y="19"/>
                  </a:lnTo>
                  <a:lnTo>
                    <a:pt x="11" y="19"/>
                  </a:lnTo>
                  <a:lnTo>
                    <a:pt x="8" y="16"/>
                  </a:lnTo>
                  <a:lnTo>
                    <a:pt x="4" y="15"/>
                  </a:lnTo>
                  <a:lnTo>
                    <a:pt x="0" y="3"/>
                  </a:lnTo>
                  <a:lnTo>
                    <a:pt x="0" y="1"/>
                  </a:lnTo>
                  <a:lnTo>
                    <a:pt x="6" y="0"/>
                  </a:lnTo>
                  <a:lnTo>
                    <a:pt x="11" y="9"/>
                  </a:lnTo>
                  <a:lnTo>
                    <a:pt x="22" y="12"/>
                  </a:lnTo>
                  <a:lnTo>
                    <a:pt x="28" y="12"/>
                  </a:lnTo>
                  <a:lnTo>
                    <a:pt x="32" y="16"/>
                  </a:lnTo>
                  <a:lnTo>
                    <a:pt x="32" y="21"/>
                  </a:lnTo>
                  <a:lnTo>
                    <a:pt x="39" y="27"/>
                  </a:lnTo>
                  <a:lnTo>
                    <a:pt x="44" y="30"/>
                  </a:lnTo>
                  <a:lnTo>
                    <a:pt x="46" y="37"/>
                  </a:lnTo>
                  <a:lnTo>
                    <a:pt x="43" y="38"/>
                  </a:lnTo>
                  <a:lnTo>
                    <a:pt x="37"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 name="Freeform 58"/>
            <p:cNvSpPr>
              <a:spLocks/>
            </p:cNvSpPr>
            <p:nvPr/>
          </p:nvSpPr>
          <p:spPr bwMode="gray">
            <a:xfrm>
              <a:off x="1578833" y="1599622"/>
              <a:ext cx="230431" cy="184887"/>
            </a:xfrm>
            <a:custGeom>
              <a:avLst/>
              <a:gdLst>
                <a:gd name="T0" fmla="*/ 2147483647 w 95"/>
                <a:gd name="T1" fmla="*/ 2147483647 h 73"/>
                <a:gd name="T2" fmla="*/ 2147483647 w 95"/>
                <a:gd name="T3" fmla="*/ 2147483647 h 73"/>
                <a:gd name="T4" fmla="*/ 2147483647 w 95"/>
                <a:gd name="T5" fmla="*/ 2147483647 h 73"/>
                <a:gd name="T6" fmla="*/ 2147483647 w 95"/>
                <a:gd name="T7" fmla="*/ 2147483647 h 73"/>
                <a:gd name="T8" fmla="*/ 2147483647 w 95"/>
                <a:gd name="T9" fmla="*/ 2147483647 h 73"/>
                <a:gd name="T10" fmla="*/ 2147483647 w 95"/>
                <a:gd name="T11" fmla="*/ 2147483647 h 73"/>
                <a:gd name="T12" fmla="*/ 2147483647 w 95"/>
                <a:gd name="T13" fmla="*/ 2147483647 h 73"/>
                <a:gd name="T14" fmla="*/ 2147483647 w 95"/>
                <a:gd name="T15" fmla="*/ 2147483647 h 73"/>
                <a:gd name="T16" fmla="*/ 2147483647 w 95"/>
                <a:gd name="T17" fmla="*/ 2147483647 h 73"/>
                <a:gd name="T18" fmla="*/ 2147483647 w 95"/>
                <a:gd name="T19" fmla="*/ 2147483647 h 73"/>
                <a:gd name="T20" fmla="*/ 2147483647 w 95"/>
                <a:gd name="T21" fmla="*/ 2147483647 h 73"/>
                <a:gd name="T22" fmla="*/ 2147483647 w 95"/>
                <a:gd name="T23" fmla="*/ 2147483647 h 73"/>
                <a:gd name="T24" fmla="*/ 2147483647 w 95"/>
                <a:gd name="T25" fmla="*/ 2147483647 h 73"/>
                <a:gd name="T26" fmla="*/ 2147483647 w 95"/>
                <a:gd name="T27" fmla="*/ 2147483647 h 73"/>
                <a:gd name="T28" fmla="*/ 2147483647 w 95"/>
                <a:gd name="T29" fmla="*/ 2147483647 h 73"/>
                <a:gd name="T30" fmla="*/ 2147483647 w 95"/>
                <a:gd name="T31" fmla="*/ 2147483647 h 73"/>
                <a:gd name="T32" fmla="*/ 2147483647 w 95"/>
                <a:gd name="T33" fmla="*/ 2147483647 h 73"/>
                <a:gd name="T34" fmla="*/ 2147483647 w 95"/>
                <a:gd name="T35" fmla="*/ 2147483647 h 73"/>
                <a:gd name="T36" fmla="*/ 0 w 95"/>
                <a:gd name="T37" fmla="*/ 2147483647 h 73"/>
                <a:gd name="T38" fmla="*/ 2147483647 w 95"/>
                <a:gd name="T39" fmla="*/ 2147483647 h 73"/>
                <a:gd name="T40" fmla="*/ 2147483647 w 95"/>
                <a:gd name="T41" fmla="*/ 2147483647 h 73"/>
                <a:gd name="T42" fmla="*/ 2147483647 w 95"/>
                <a:gd name="T43" fmla="*/ 2147483647 h 73"/>
                <a:gd name="T44" fmla="*/ 2147483647 w 95"/>
                <a:gd name="T45" fmla="*/ 2147483647 h 73"/>
                <a:gd name="T46" fmla="*/ 2147483647 w 95"/>
                <a:gd name="T47" fmla="*/ 2147483647 h 73"/>
                <a:gd name="T48" fmla="*/ 2147483647 w 95"/>
                <a:gd name="T49" fmla="*/ 2147483647 h 73"/>
                <a:gd name="T50" fmla="*/ 2147483647 w 95"/>
                <a:gd name="T51" fmla="*/ 2147483647 h 73"/>
                <a:gd name="T52" fmla="*/ 2147483647 w 95"/>
                <a:gd name="T53" fmla="*/ 2147483647 h 73"/>
                <a:gd name="T54" fmla="*/ 2147483647 w 95"/>
                <a:gd name="T55" fmla="*/ 2147483647 h 73"/>
                <a:gd name="T56" fmla="*/ 2147483647 w 95"/>
                <a:gd name="T57" fmla="*/ 2147483647 h 73"/>
                <a:gd name="T58" fmla="*/ 2147483647 w 95"/>
                <a:gd name="T59" fmla="*/ 2147483647 h 73"/>
                <a:gd name="T60" fmla="*/ 2147483647 w 95"/>
                <a:gd name="T61" fmla="*/ 2147483647 h 73"/>
                <a:gd name="T62" fmla="*/ 2147483647 w 95"/>
                <a:gd name="T63" fmla="*/ 0 h 73"/>
                <a:gd name="T64" fmla="*/ 2147483647 w 95"/>
                <a:gd name="T65" fmla="*/ 2147483647 h 73"/>
                <a:gd name="T66" fmla="*/ 2147483647 w 95"/>
                <a:gd name="T67" fmla="*/ 2147483647 h 73"/>
                <a:gd name="T68" fmla="*/ 2147483647 w 95"/>
                <a:gd name="T69" fmla="*/ 2147483647 h 73"/>
                <a:gd name="T70" fmla="*/ 2147483647 w 95"/>
                <a:gd name="T71" fmla="*/ 2147483647 h 73"/>
                <a:gd name="T72" fmla="*/ 2147483647 w 95"/>
                <a:gd name="T73" fmla="*/ 2147483647 h 73"/>
                <a:gd name="T74" fmla="*/ 2147483647 w 95"/>
                <a:gd name="T75" fmla="*/ 2147483647 h 73"/>
                <a:gd name="T76" fmla="*/ 2147483647 w 95"/>
                <a:gd name="T77" fmla="*/ 2147483647 h 73"/>
                <a:gd name="T78" fmla="*/ 2147483647 w 95"/>
                <a:gd name="T79" fmla="*/ 2147483647 h 73"/>
                <a:gd name="T80" fmla="*/ 2147483647 w 95"/>
                <a:gd name="T81" fmla="*/ 2147483647 h 73"/>
                <a:gd name="T82" fmla="*/ 2147483647 w 95"/>
                <a:gd name="T83" fmla="*/ 2147483647 h 73"/>
                <a:gd name="T84" fmla="*/ 2147483647 w 95"/>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73"/>
                <a:gd name="T131" fmla="*/ 95 w 95"/>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73">
                  <a:moveTo>
                    <a:pt x="95" y="25"/>
                  </a:moveTo>
                  <a:lnTo>
                    <a:pt x="91" y="26"/>
                  </a:lnTo>
                  <a:lnTo>
                    <a:pt x="88" y="28"/>
                  </a:lnTo>
                  <a:lnTo>
                    <a:pt x="72" y="36"/>
                  </a:lnTo>
                  <a:lnTo>
                    <a:pt x="68" y="39"/>
                  </a:lnTo>
                  <a:lnTo>
                    <a:pt x="60" y="44"/>
                  </a:lnTo>
                  <a:lnTo>
                    <a:pt x="58" y="49"/>
                  </a:lnTo>
                  <a:lnTo>
                    <a:pt x="56" y="51"/>
                  </a:lnTo>
                  <a:lnTo>
                    <a:pt x="54" y="49"/>
                  </a:lnTo>
                  <a:lnTo>
                    <a:pt x="49" y="52"/>
                  </a:lnTo>
                  <a:lnTo>
                    <a:pt x="49" y="62"/>
                  </a:lnTo>
                  <a:lnTo>
                    <a:pt x="42" y="66"/>
                  </a:lnTo>
                  <a:lnTo>
                    <a:pt x="39" y="64"/>
                  </a:lnTo>
                  <a:lnTo>
                    <a:pt x="32" y="70"/>
                  </a:lnTo>
                  <a:lnTo>
                    <a:pt x="27" y="73"/>
                  </a:lnTo>
                  <a:lnTo>
                    <a:pt x="22" y="73"/>
                  </a:lnTo>
                  <a:lnTo>
                    <a:pt x="20" y="64"/>
                  </a:lnTo>
                  <a:lnTo>
                    <a:pt x="5" y="56"/>
                  </a:lnTo>
                  <a:lnTo>
                    <a:pt x="0" y="56"/>
                  </a:lnTo>
                  <a:lnTo>
                    <a:pt x="1" y="49"/>
                  </a:lnTo>
                  <a:lnTo>
                    <a:pt x="9" y="44"/>
                  </a:lnTo>
                  <a:lnTo>
                    <a:pt x="8" y="42"/>
                  </a:lnTo>
                  <a:lnTo>
                    <a:pt x="5" y="40"/>
                  </a:lnTo>
                  <a:lnTo>
                    <a:pt x="5" y="36"/>
                  </a:lnTo>
                  <a:lnTo>
                    <a:pt x="9" y="36"/>
                  </a:lnTo>
                  <a:lnTo>
                    <a:pt x="12" y="34"/>
                  </a:lnTo>
                  <a:lnTo>
                    <a:pt x="8" y="31"/>
                  </a:lnTo>
                  <a:lnTo>
                    <a:pt x="8" y="28"/>
                  </a:lnTo>
                  <a:lnTo>
                    <a:pt x="16" y="20"/>
                  </a:lnTo>
                  <a:lnTo>
                    <a:pt x="10" y="4"/>
                  </a:lnTo>
                  <a:lnTo>
                    <a:pt x="30" y="3"/>
                  </a:lnTo>
                  <a:lnTo>
                    <a:pt x="35" y="0"/>
                  </a:lnTo>
                  <a:lnTo>
                    <a:pt x="43" y="1"/>
                  </a:lnTo>
                  <a:lnTo>
                    <a:pt x="53" y="9"/>
                  </a:lnTo>
                  <a:lnTo>
                    <a:pt x="55" y="11"/>
                  </a:lnTo>
                  <a:lnTo>
                    <a:pt x="58" y="9"/>
                  </a:lnTo>
                  <a:lnTo>
                    <a:pt x="60" y="9"/>
                  </a:lnTo>
                  <a:lnTo>
                    <a:pt x="61" y="13"/>
                  </a:lnTo>
                  <a:lnTo>
                    <a:pt x="64" y="12"/>
                  </a:lnTo>
                  <a:lnTo>
                    <a:pt x="64" y="9"/>
                  </a:lnTo>
                  <a:lnTo>
                    <a:pt x="75" y="8"/>
                  </a:lnTo>
                  <a:lnTo>
                    <a:pt x="94" y="22"/>
                  </a:lnTo>
                  <a:lnTo>
                    <a:pt x="95"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 name="Freeform 59"/>
            <p:cNvSpPr>
              <a:spLocks/>
            </p:cNvSpPr>
            <p:nvPr/>
          </p:nvSpPr>
          <p:spPr bwMode="gray">
            <a:xfrm>
              <a:off x="2102878" y="1642438"/>
              <a:ext cx="143091" cy="130393"/>
            </a:xfrm>
            <a:custGeom>
              <a:avLst/>
              <a:gdLst>
                <a:gd name="T0" fmla="*/ 2147483647 w 59"/>
                <a:gd name="T1" fmla="*/ 2147483647 h 52"/>
                <a:gd name="T2" fmla="*/ 2147483647 w 59"/>
                <a:gd name="T3" fmla="*/ 2147483647 h 52"/>
                <a:gd name="T4" fmla="*/ 2147483647 w 59"/>
                <a:gd name="T5" fmla="*/ 2147483647 h 52"/>
                <a:gd name="T6" fmla="*/ 2147483647 w 59"/>
                <a:gd name="T7" fmla="*/ 2147483647 h 52"/>
                <a:gd name="T8" fmla="*/ 2147483647 w 59"/>
                <a:gd name="T9" fmla="*/ 2147483647 h 52"/>
                <a:gd name="T10" fmla="*/ 2147483647 w 59"/>
                <a:gd name="T11" fmla="*/ 2147483647 h 52"/>
                <a:gd name="T12" fmla="*/ 2147483647 w 59"/>
                <a:gd name="T13" fmla="*/ 2147483647 h 52"/>
                <a:gd name="T14" fmla="*/ 2147483647 w 59"/>
                <a:gd name="T15" fmla="*/ 2147483647 h 52"/>
                <a:gd name="T16" fmla="*/ 2147483647 w 59"/>
                <a:gd name="T17" fmla="*/ 2147483647 h 52"/>
                <a:gd name="T18" fmla="*/ 2147483647 w 59"/>
                <a:gd name="T19" fmla="*/ 2147483647 h 52"/>
                <a:gd name="T20" fmla="*/ 2147483647 w 59"/>
                <a:gd name="T21" fmla="*/ 2147483647 h 52"/>
                <a:gd name="T22" fmla="*/ 2147483647 w 59"/>
                <a:gd name="T23" fmla="*/ 2147483647 h 52"/>
                <a:gd name="T24" fmla="*/ 2147483647 w 59"/>
                <a:gd name="T25" fmla="*/ 2147483647 h 52"/>
                <a:gd name="T26" fmla="*/ 2147483647 w 59"/>
                <a:gd name="T27" fmla="*/ 2147483647 h 52"/>
                <a:gd name="T28" fmla="*/ 2147483647 w 59"/>
                <a:gd name="T29" fmla="*/ 2147483647 h 52"/>
                <a:gd name="T30" fmla="*/ 2147483647 w 59"/>
                <a:gd name="T31" fmla="*/ 2147483647 h 52"/>
                <a:gd name="T32" fmla="*/ 2147483647 w 59"/>
                <a:gd name="T33" fmla="*/ 2147483647 h 52"/>
                <a:gd name="T34" fmla="*/ 2147483647 w 59"/>
                <a:gd name="T35" fmla="*/ 2147483647 h 52"/>
                <a:gd name="T36" fmla="*/ 2147483647 w 59"/>
                <a:gd name="T37" fmla="*/ 2147483647 h 52"/>
                <a:gd name="T38" fmla="*/ 2147483647 w 59"/>
                <a:gd name="T39" fmla="*/ 2147483647 h 52"/>
                <a:gd name="T40" fmla="*/ 2147483647 w 59"/>
                <a:gd name="T41" fmla="*/ 2147483647 h 52"/>
                <a:gd name="T42" fmla="*/ 2147483647 w 59"/>
                <a:gd name="T43" fmla="*/ 2147483647 h 52"/>
                <a:gd name="T44" fmla="*/ 2147483647 w 59"/>
                <a:gd name="T45" fmla="*/ 2147483647 h 52"/>
                <a:gd name="T46" fmla="*/ 2147483647 w 59"/>
                <a:gd name="T47" fmla="*/ 2147483647 h 52"/>
                <a:gd name="T48" fmla="*/ 2147483647 w 59"/>
                <a:gd name="T49" fmla="*/ 2147483647 h 52"/>
                <a:gd name="T50" fmla="*/ 2147483647 w 59"/>
                <a:gd name="T51" fmla="*/ 2147483647 h 52"/>
                <a:gd name="T52" fmla="*/ 2147483647 w 59"/>
                <a:gd name="T53" fmla="*/ 2147483647 h 52"/>
                <a:gd name="T54" fmla="*/ 2147483647 w 59"/>
                <a:gd name="T55" fmla="*/ 2147483647 h 52"/>
                <a:gd name="T56" fmla="*/ 0 w 59"/>
                <a:gd name="T57" fmla="*/ 2147483647 h 52"/>
                <a:gd name="T58" fmla="*/ 2147483647 w 59"/>
                <a:gd name="T59" fmla="*/ 2147483647 h 52"/>
                <a:gd name="T60" fmla="*/ 2147483647 w 59"/>
                <a:gd name="T61" fmla="*/ 2147483647 h 52"/>
                <a:gd name="T62" fmla="*/ 2147483647 w 59"/>
                <a:gd name="T63" fmla="*/ 2147483647 h 52"/>
                <a:gd name="T64" fmla="*/ 2147483647 w 59"/>
                <a:gd name="T65" fmla="*/ 2147483647 h 52"/>
                <a:gd name="T66" fmla="*/ 2147483647 w 59"/>
                <a:gd name="T67" fmla="*/ 2147483647 h 52"/>
                <a:gd name="T68" fmla="*/ 2147483647 w 59"/>
                <a:gd name="T69" fmla="*/ 2147483647 h 52"/>
                <a:gd name="T70" fmla="*/ 2147483647 w 59"/>
                <a:gd name="T71" fmla="*/ 2147483647 h 52"/>
                <a:gd name="T72" fmla="*/ 2147483647 w 59"/>
                <a:gd name="T73" fmla="*/ 2147483647 h 52"/>
                <a:gd name="T74" fmla="*/ 2147483647 w 59"/>
                <a:gd name="T75" fmla="*/ 2147483647 h 52"/>
                <a:gd name="T76" fmla="*/ 2147483647 w 59"/>
                <a:gd name="T77" fmla="*/ 2147483647 h 52"/>
                <a:gd name="T78" fmla="*/ 2147483647 w 59"/>
                <a:gd name="T79" fmla="*/ 2147483647 h 52"/>
                <a:gd name="T80" fmla="*/ 2147483647 w 59"/>
                <a:gd name="T81" fmla="*/ 2147483647 h 52"/>
                <a:gd name="T82" fmla="*/ 2147483647 w 59"/>
                <a:gd name="T83" fmla="*/ 2147483647 h 52"/>
                <a:gd name="T84" fmla="*/ 2147483647 w 59"/>
                <a:gd name="T85" fmla="*/ 2147483647 h 52"/>
                <a:gd name="T86" fmla="*/ 2147483647 w 59"/>
                <a:gd name="T87" fmla="*/ 0 h 52"/>
                <a:gd name="T88" fmla="*/ 2147483647 w 59"/>
                <a:gd name="T89" fmla="*/ 2147483647 h 52"/>
                <a:gd name="T90" fmla="*/ 2147483647 w 59"/>
                <a:gd name="T91" fmla="*/ 2147483647 h 52"/>
                <a:gd name="T92" fmla="*/ 2147483647 w 59"/>
                <a:gd name="T93" fmla="*/ 2147483647 h 52"/>
                <a:gd name="T94" fmla="*/ 2147483647 w 59"/>
                <a:gd name="T95" fmla="*/ 2147483647 h 52"/>
                <a:gd name="T96" fmla="*/ 2147483647 w 59"/>
                <a:gd name="T97" fmla="*/ 2147483647 h 52"/>
                <a:gd name="T98" fmla="*/ 2147483647 w 59"/>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52"/>
                <a:gd name="T152" fmla="*/ 59 w 59"/>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52">
                  <a:moveTo>
                    <a:pt x="45" y="1"/>
                  </a:moveTo>
                  <a:lnTo>
                    <a:pt x="53" y="1"/>
                  </a:lnTo>
                  <a:lnTo>
                    <a:pt x="51" y="6"/>
                  </a:lnTo>
                  <a:lnTo>
                    <a:pt x="47" y="8"/>
                  </a:lnTo>
                  <a:lnTo>
                    <a:pt x="47" y="9"/>
                  </a:lnTo>
                  <a:lnTo>
                    <a:pt x="41" y="17"/>
                  </a:lnTo>
                  <a:lnTo>
                    <a:pt x="39" y="20"/>
                  </a:lnTo>
                  <a:lnTo>
                    <a:pt x="47" y="20"/>
                  </a:lnTo>
                  <a:lnTo>
                    <a:pt x="49" y="21"/>
                  </a:lnTo>
                  <a:lnTo>
                    <a:pt x="49" y="25"/>
                  </a:lnTo>
                  <a:lnTo>
                    <a:pt x="55" y="26"/>
                  </a:lnTo>
                  <a:lnTo>
                    <a:pt x="56" y="27"/>
                  </a:lnTo>
                  <a:lnTo>
                    <a:pt x="59" y="30"/>
                  </a:lnTo>
                  <a:lnTo>
                    <a:pt x="55" y="33"/>
                  </a:lnTo>
                  <a:lnTo>
                    <a:pt x="57" y="39"/>
                  </a:lnTo>
                  <a:lnTo>
                    <a:pt x="55" y="44"/>
                  </a:lnTo>
                  <a:lnTo>
                    <a:pt x="44" y="46"/>
                  </a:lnTo>
                  <a:lnTo>
                    <a:pt x="38" y="43"/>
                  </a:lnTo>
                  <a:lnTo>
                    <a:pt x="38" y="46"/>
                  </a:lnTo>
                  <a:lnTo>
                    <a:pt x="42" y="47"/>
                  </a:lnTo>
                  <a:lnTo>
                    <a:pt x="42" y="50"/>
                  </a:lnTo>
                  <a:lnTo>
                    <a:pt x="32" y="52"/>
                  </a:lnTo>
                  <a:lnTo>
                    <a:pt x="26" y="41"/>
                  </a:lnTo>
                  <a:lnTo>
                    <a:pt x="21" y="39"/>
                  </a:lnTo>
                  <a:lnTo>
                    <a:pt x="18" y="36"/>
                  </a:lnTo>
                  <a:lnTo>
                    <a:pt x="11" y="35"/>
                  </a:lnTo>
                  <a:lnTo>
                    <a:pt x="9" y="32"/>
                  </a:lnTo>
                  <a:lnTo>
                    <a:pt x="2" y="29"/>
                  </a:lnTo>
                  <a:lnTo>
                    <a:pt x="0" y="24"/>
                  </a:lnTo>
                  <a:lnTo>
                    <a:pt x="1" y="19"/>
                  </a:lnTo>
                  <a:lnTo>
                    <a:pt x="7" y="19"/>
                  </a:lnTo>
                  <a:lnTo>
                    <a:pt x="17" y="26"/>
                  </a:lnTo>
                  <a:lnTo>
                    <a:pt x="19" y="25"/>
                  </a:lnTo>
                  <a:lnTo>
                    <a:pt x="24" y="23"/>
                  </a:lnTo>
                  <a:lnTo>
                    <a:pt x="21" y="16"/>
                  </a:lnTo>
                  <a:lnTo>
                    <a:pt x="23" y="15"/>
                  </a:lnTo>
                  <a:lnTo>
                    <a:pt x="22" y="14"/>
                  </a:lnTo>
                  <a:lnTo>
                    <a:pt x="17" y="14"/>
                  </a:lnTo>
                  <a:lnTo>
                    <a:pt x="15" y="11"/>
                  </a:lnTo>
                  <a:lnTo>
                    <a:pt x="15" y="8"/>
                  </a:lnTo>
                  <a:lnTo>
                    <a:pt x="19" y="8"/>
                  </a:lnTo>
                  <a:lnTo>
                    <a:pt x="16" y="5"/>
                  </a:lnTo>
                  <a:lnTo>
                    <a:pt x="15" y="1"/>
                  </a:lnTo>
                  <a:lnTo>
                    <a:pt x="19" y="0"/>
                  </a:lnTo>
                  <a:lnTo>
                    <a:pt x="21" y="2"/>
                  </a:lnTo>
                  <a:lnTo>
                    <a:pt x="27" y="1"/>
                  </a:lnTo>
                  <a:lnTo>
                    <a:pt x="32" y="3"/>
                  </a:lnTo>
                  <a:lnTo>
                    <a:pt x="38" y="4"/>
                  </a:lnTo>
                  <a:lnTo>
                    <a:pt x="42" y="2"/>
                  </a:lnTo>
                  <a:lnTo>
                    <a:pt x="4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 name="Freeform 60"/>
            <p:cNvSpPr>
              <a:spLocks/>
            </p:cNvSpPr>
            <p:nvPr/>
          </p:nvSpPr>
          <p:spPr bwMode="gray">
            <a:xfrm>
              <a:off x="2000671" y="1650223"/>
              <a:ext cx="55749" cy="35031"/>
            </a:xfrm>
            <a:custGeom>
              <a:avLst/>
              <a:gdLst>
                <a:gd name="T0" fmla="*/ 0 w 23"/>
                <a:gd name="T1" fmla="*/ 2147483647 h 14"/>
                <a:gd name="T2" fmla="*/ 2147483647 w 23"/>
                <a:gd name="T3" fmla="*/ 2147483647 h 14"/>
                <a:gd name="T4" fmla="*/ 2147483647 w 23"/>
                <a:gd name="T5" fmla="*/ 0 h 14"/>
                <a:gd name="T6" fmla="*/ 2147483647 w 23"/>
                <a:gd name="T7" fmla="*/ 2147483647 h 14"/>
                <a:gd name="T8" fmla="*/ 2147483647 w 23"/>
                <a:gd name="T9" fmla="*/ 2147483647 h 14"/>
                <a:gd name="T10" fmla="*/ 2147483647 w 23"/>
                <a:gd name="T11" fmla="*/ 2147483647 h 14"/>
                <a:gd name="T12" fmla="*/ 2147483647 w 23"/>
                <a:gd name="T13" fmla="*/ 2147483647 h 14"/>
                <a:gd name="T14" fmla="*/ 2147483647 w 23"/>
                <a:gd name="T15" fmla="*/ 2147483647 h 14"/>
                <a:gd name="T16" fmla="*/ 0 w 2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4"/>
                <a:gd name="T29" fmla="*/ 23 w 2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4">
                  <a:moveTo>
                    <a:pt x="0" y="6"/>
                  </a:moveTo>
                  <a:lnTo>
                    <a:pt x="3" y="1"/>
                  </a:lnTo>
                  <a:lnTo>
                    <a:pt x="15" y="0"/>
                  </a:lnTo>
                  <a:lnTo>
                    <a:pt x="21" y="2"/>
                  </a:lnTo>
                  <a:lnTo>
                    <a:pt x="23" y="4"/>
                  </a:lnTo>
                  <a:lnTo>
                    <a:pt x="19" y="14"/>
                  </a:lnTo>
                  <a:lnTo>
                    <a:pt x="16" y="14"/>
                  </a:lnTo>
                  <a:lnTo>
                    <a:pt x="8" y="9"/>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 name="Freeform 61"/>
            <p:cNvSpPr>
              <a:spLocks/>
            </p:cNvSpPr>
            <p:nvPr/>
          </p:nvSpPr>
          <p:spPr bwMode="gray">
            <a:xfrm>
              <a:off x="2028529" y="1350515"/>
              <a:ext cx="146808" cy="85631"/>
            </a:xfrm>
            <a:custGeom>
              <a:avLst/>
              <a:gdLst>
                <a:gd name="T0" fmla="*/ 2147483647 w 61"/>
                <a:gd name="T1" fmla="*/ 2147483647 h 34"/>
                <a:gd name="T2" fmla="*/ 2147483647 w 61"/>
                <a:gd name="T3" fmla="*/ 2147483647 h 34"/>
                <a:gd name="T4" fmla="*/ 2147483647 w 61"/>
                <a:gd name="T5" fmla="*/ 0 h 34"/>
                <a:gd name="T6" fmla="*/ 2147483647 w 61"/>
                <a:gd name="T7" fmla="*/ 2147483647 h 34"/>
                <a:gd name="T8" fmla="*/ 2147483647 w 61"/>
                <a:gd name="T9" fmla="*/ 2147483647 h 34"/>
                <a:gd name="T10" fmla="*/ 2147483647 w 61"/>
                <a:gd name="T11" fmla="*/ 2147483647 h 34"/>
                <a:gd name="T12" fmla="*/ 2147483647 w 61"/>
                <a:gd name="T13" fmla="*/ 2147483647 h 34"/>
                <a:gd name="T14" fmla="*/ 2147483647 w 61"/>
                <a:gd name="T15" fmla="*/ 2147483647 h 34"/>
                <a:gd name="T16" fmla="*/ 2147483647 w 61"/>
                <a:gd name="T17" fmla="*/ 2147483647 h 34"/>
                <a:gd name="T18" fmla="*/ 2147483647 w 61"/>
                <a:gd name="T19" fmla="*/ 2147483647 h 34"/>
                <a:gd name="T20" fmla="*/ 2147483647 w 61"/>
                <a:gd name="T21" fmla="*/ 2147483647 h 34"/>
                <a:gd name="T22" fmla="*/ 2147483647 w 61"/>
                <a:gd name="T23" fmla="*/ 2147483647 h 34"/>
                <a:gd name="T24" fmla="*/ 2147483647 w 61"/>
                <a:gd name="T25" fmla="*/ 2147483647 h 34"/>
                <a:gd name="T26" fmla="*/ 2147483647 w 61"/>
                <a:gd name="T27" fmla="*/ 2147483647 h 34"/>
                <a:gd name="T28" fmla="*/ 2147483647 w 61"/>
                <a:gd name="T29" fmla="*/ 2147483647 h 34"/>
                <a:gd name="T30" fmla="*/ 2147483647 w 61"/>
                <a:gd name="T31" fmla="*/ 2147483647 h 34"/>
                <a:gd name="T32" fmla="*/ 2147483647 w 61"/>
                <a:gd name="T33" fmla="*/ 2147483647 h 34"/>
                <a:gd name="T34" fmla="*/ 2147483647 w 61"/>
                <a:gd name="T35" fmla="*/ 2147483647 h 34"/>
                <a:gd name="T36" fmla="*/ 2147483647 w 61"/>
                <a:gd name="T37" fmla="*/ 2147483647 h 34"/>
                <a:gd name="T38" fmla="*/ 2147483647 w 61"/>
                <a:gd name="T39" fmla="*/ 2147483647 h 34"/>
                <a:gd name="T40" fmla="*/ 2147483647 w 61"/>
                <a:gd name="T41" fmla="*/ 2147483647 h 34"/>
                <a:gd name="T42" fmla="*/ 2147483647 w 61"/>
                <a:gd name="T43" fmla="*/ 2147483647 h 34"/>
                <a:gd name="T44" fmla="*/ 2147483647 w 61"/>
                <a:gd name="T45" fmla="*/ 2147483647 h 34"/>
                <a:gd name="T46" fmla="*/ 2147483647 w 61"/>
                <a:gd name="T47" fmla="*/ 2147483647 h 34"/>
                <a:gd name="T48" fmla="*/ 2147483647 w 61"/>
                <a:gd name="T49" fmla="*/ 2147483647 h 34"/>
                <a:gd name="T50" fmla="*/ 2147483647 w 61"/>
                <a:gd name="T51" fmla="*/ 2147483647 h 34"/>
                <a:gd name="T52" fmla="*/ 2147483647 w 61"/>
                <a:gd name="T53" fmla="*/ 2147483647 h 34"/>
                <a:gd name="T54" fmla="*/ 2147483647 w 61"/>
                <a:gd name="T55" fmla="*/ 2147483647 h 34"/>
                <a:gd name="T56" fmla="*/ 2147483647 w 61"/>
                <a:gd name="T57" fmla="*/ 2147483647 h 34"/>
                <a:gd name="T58" fmla="*/ 2147483647 w 61"/>
                <a:gd name="T59" fmla="*/ 2147483647 h 34"/>
                <a:gd name="T60" fmla="*/ 2147483647 w 61"/>
                <a:gd name="T61" fmla="*/ 2147483647 h 34"/>
                <a:gd name="T62" fmla="*/ 2147483647 w 61"/>
                <a:gd name="T63" fmla="*/ 2147483647 h 34"/>
                <a:gd name="T64" fmla="*/ 2147483647 w 61"/>
                <a:gd name="T65" fmla="*/ 2147483647 h 34"/>
                <a:gd name="T66" fmla="*/ 0 w 61"/>
                <a:gd name="T67" fmla="*/ 2147483647 h 34"/>
                <a:gd name="T68" fmla="*/ 2147483647 w 61"/>
                <a:gd name="T69" fmla="*/ 2147483647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34"/>
                <a:gd name="T107" fmla="*/ 61 w 61"/>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34">
                  <a:moveTo>
                    <a:pt x="1" y="1"/>
                  </a:moveTo>
                  <a:lnTo>
                    <a:pt x="11" y="2"/>
                  </a:lnTo>
                  <a:lnTo>
                    <a:pt x="18" y="0"/>
                  </a:lnTo>
                  <a:lnTo>
                    <a:pt x="25" y="6"/>
                  </a:lnTo>
                  <a:lnTo>
                    <a:pt x="27" y="12"/>
                  </a:lnTo>
                  <a:lnTo>
                    <a:pt x="31" y="12"/>
                  </a:lnTo>
                  <a:lnTo>
                    <a:pt x="31" y="9"/>
                  </a:lnTo>
                  <a:lnTo>
                    <a:pt x="37" y="7"/>
                  </a:lnTo>
                  <a:lnTo>
                    <a:pt x="44" y="9"/>
                  </a:lnTo>
                  <a:lnTo>
                    <a:pt x="42" y="14"/>
                  </a:lnTo>
                  <a:lnTo>
                    <a:pt x="52" y="17"/>
                  </a:lnTo>
                  <a:lnTo>
                    <a:pt x="52" y="20"/>
                  </a:lnTo>
                  <a:lnTo>
                    <a:pt x="61" y="27"/>
                  </a:lnTo>
                  <a:lnTo>
                    <a:pt x="58" y="33"/>
                  </a:lnTo>
                  <a:lnTo>
                    <a:pt x="50" y="34"/>
                  </a:lnTo>
                  <a:lnTo>
                    <a:pt x="44" y="29"/>
                  </a:lnTo>
                  <a:lnTo>
                    <a:pt x="44" y="27"/>
                  </a:lnTo>
                  <a:lnTo>
                    <a:pt x="38" y="27"/>
                  </a:lnTo>
                  <a:lnTo>
                    <a:pt x="32" y="24"/>
                  </a:lnTo>
                  <a:lnTo>
                    <a:pt x="27" y="26"/>
                  </a:lnTo>
                  <a:lnTo>
                    <a:pt x="23" y="24"/>
                  </a:lnTo>
                  <a:lnTo>
                    <a:pt x="12" y="25"/>
                  </a:lnTo>
                  <a:lnTo>
                    <a:pt x="8" y="22"/>
                  </a:lnTo>
                  <a:lnTo>
                    <a:pt x="9" y="19"/>
                  </a:lnTo>
                  <a:lnTo>
                    <a:pt x="21" y="19"/>
                  </a:lnTo>
                  <a:lnTo>
                    <a:pt x="17" y="16"/>
                  </a:lnTo>
                  <a:lnTo>
                    <a:pt x="18" y="14"/>
                  </a:lnTo>
                  <a:lnTo>
                    <a:pt x="15" y="13"/>
                  </a:lnTo>
                  <a:lnTo>
                    <a:pt x="15" y="11"/>
                  </a:lnTo>
                  <a:lnTo>
                    <a:pt x="13" y="11"/>
                  </a:lnTo>
                  <a:lnTo>
                    <a:pt x="11" y="14"/>
                  </a:lnTo>
                  <a:lnTo>
                    <a:pt x="7" y="13"/>
                  </a:lnTo>
                  <a:lnTo>
                    <a:pt x="6" y="9"/>
                  </a:lnTo>
                  <a:lnTo>
                    <a:pt x="0" y="8"/>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 name="Freeform 62"/>
            <p:cNvSpPr>
              <a:spLocks/>
            </p:cNvSpPr>
            <p:nvPr/>
          </p:nvSpPr>
          <p:spPr bwMode="gray">
            <a:xfrm>
              <a:off x="2093587" y="1492575"/>
              <a:ext cx="122649" cy="83684"/>
            </a:xfrm>
            <a:custGeom>
              <a:avLst/>
              <a:gdLst>
                <a:gd name="T0" fmla="*/ 2147483647 w 51"/>
                <a:gd name="T1" fmla="*/ 2147483647 h 33"/>
                <a:gd name="T2" fmla="*/ 2147483647 w 51"/>
                <a:gd name="T3" fmla="*/ 2147483647 h 33"/>
                <a:gd name="T4" fmla="*/ 2147483647 w 51"/>
                <a:gd name="T5" fmla="*/ 2147483647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2147483647 w 51"/>
                <a:gd name="T19" fmla="*/ 2147483647 h 33"/>
                <a:gd name="T20" fmla="*/ 2147483647 w 51"/>
                <a:gd name="T21" fmla="*/ 2147483647 h 33"/>
                <a:gd name="T22" fmla="*/ 2147483647 w 51"/>
                <a:gd name="T23" fmla="*/ 2147483647 h 33"/>
                <a:gd name="T24" fmla="*/ 2147483647 w 51"/>
                <a:gd name="T25" fmla="*/ 2147483647 h 33"/>
                <a:gd name="T26" fmla="*/ 2147483647 w 51"/>
                <a:gd name="T27" fmla="*/ 2147483647 h 33"/>
                <a:gd name="T28" fmla="*/ 2147483647 w 51"/>
                <a:gd name="T29" fmla="*/ 2147483647 h 33"/>
                <a:gd name="T30" fmla="*/ 2147483647 w 51"/>
                <a:gd name="T31" fmla="*/ 2147483647 h 33"/>
                <a:gd name="T32" fmla="*/ 2147483647 w 51"/>
                <a:gd name="T33" fmla="*/ 2147483647 h 33"/>
                <a:gd name="T34" fmla="*/ 2147483647 w 51"/>
                <a:gd name="T35" fmla="*/ 0 h 33"/>
                <a:gd name="T36" fmla="*/ 2147483647 w 51"/>
                <a:gd name="T37" fmla="*/ 0 h 33"/>
                <a:gd name="T38" fmla="*/ 2147483647 w 51"/>
                <a:gd name="T39" fmla="*/ 2147483647 h 33"/>
                <a:gd name="T40" fmla="*/ 2147483647 w 51"/>
                <a:gd name="T41" fmla="*/ 2147483647 h 33"/>
                <a:gd name="T42" fmla="*/ 2147483647 w 51"/>
                <a:gd name="T43" fmla="*/ 2147483647 h 33"/>
                <a:gd name="T44" fmla="*/ 2147483647 w 51"/>
                <a:gd name="T45" fmla="*/ 2147483647 h 33"/>
                <a:gd name="T46" fmla="*/ 2147483647 w 51"/>
                <a:gd name="T47" fmla="*/ 2147483647 h 33"/>
                <a:gd name="T48" fmla="*/ 2147483647 w 51"/>
                <a:gd name="T49" fmla="*/ 2147483647 h 33"/>
                <a:gd name="T50" fmla="*/ 2147483647 w 51"/>
                <a:gd name="T51" fmla="*/ 2147483647 h 33"/>
                <a:gd name="T52" fmla="*/ 2147483647 w 51"/>
                <a:gd name="T53" fmla="*/ 2147483647 h 33"/>
                <a:gd name="T54" fmla="*/ 2147483647 w 51"/>
                <a:gd name="T55" fmla="*/ 2147483647 h 33"/>
                <a:gd name="T56" fmla="*/ 2147483647 w 51"/>
                <a:gd name="T57" fmla="*/ 2147483647 h 33"/>
                <a:gd name="T58" fmla="*/ 2147483647 w 51"/>
                <a:gd name="T59" fmla="*/ 2147483647 h 33"/>
                <a:gd name="T60" fmla="*/ 2147483647 w 51"/>
                <a:gd name="T61" fmla="*/ 2147483647 h 33"/>
                <a:gd name="T62" fmla="*/ 2147483647 w 51"/>
                <a:gd name="T63" fmla="*/ 2147483647 h 33"/>
                <a:gd name="T64" fmla="*/ 2147483647 w 51"/>
                <a:gd name="T65" fmla="*/ 2147483647 h 33"/>
                <a:gd name="T66" fmla="*/ 2147483647 w 51"/>
                <a:gd name="T67" fmla="*/ 2147483647 h 33"/>
                <a:gd name="T68" fmla="*/ 2147483647 w 51"/>
                <a:gd name="T69" fmla="*/ 2147483647 h 33"/>
                <a:gd name="T70" fmla="*/ 2147483647 w 51"/>
                <a:gd name="T71" fmla="*/ 2147483647 h 33"/>
                <a:gd name="T72" fmla="*/ 2147483647 w 51"/>
                <a:gd name="T73" fmla="*/ 2147483647 h 33"/>
                <a:gd name="T74" fmla="*/ 2147483647 w 51"/>
                <a:gd name="T75" fmla="*/ 2147483647 h 33"/>
                <a:gd name="T76" fmla="*/ 2147483647 w 51"/>
                <a:gd name="T77" fmla="*/ 2147483647 h 33"/>
                <a:gd name="T78" fmla="*/ 2147483647 w 51"/>
                <a:gd name="T79" fmla="*/ 2147483647 h 33"/>
                <a:gd name="T80" fmla="*/ 2147483647 w 51"/>
                <a:gd name="T81" fmla="*/ 2147483647 h 33"/>
                <a:gd name="T82" fmla="*/ 0 w 51"/>
                <a:gd name="T83" fmla="*/ 2147483647 h 33"/>
                <a:gd name="T84" fmla="*/ 2147483647 w 51"/>
                <a:gd name="T85" fmla="*/ 2147483647 h 33"/>
                <a:gd name="T86" fmla="*/ 2147483647 w 51"/>
                <a:gd name="T87" fmla="*/ 2147483647 h 33"/>
                <a:gd name="T88" fmla="*/ 2147483647 w 51"/>
                <a:gd name="T89" fmla="*/ 2147483647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
                <a:gd name="T136" fmla="*/ 0 h 33"/>
                <a:gd name="T137" fmla="*/ 51 w 51"/>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 h="33">
                  <a:moveTo>
                    <a:pt x="13" y="17"/>
                  </a:moveTo>
                  <a:lnTo>
                    <a:pt x="10" y="15"/>
                  </a:lnTo>
                  <a:lnTo>
                    <a:pt x="9" y="13"/>
                  </a:lnTo>
                  <a:lnTo>
                    <a:pt x="9" y="8"/>
                  </a:lnTo>
                  <a:lnTo>
                    <a:pt x="12" y="7"/>
                  </a:lnTo>
                  <a:lnTo>
                    <a:pt x="17" y="11"/>
                  </a:lnTo>
                  <a:lnTo>
                    <a:pt x="22" y="13"/>
                  </a:lnTo>
                  <a:lnTo>
                    <a:pt x="30" y="16"/>
                  </a:lnTo>
                  <a:lnTo>
                    <a:pt x="32" y="15"/>
                  </a:lnTo>
                  <a:lnTo>
                    <a:pt x="27" y="13"/>
                  </a:lnTo>
                  <a:lnTo>
                    <a:pt x="26" y="11"/>
                  </a:lnTo>
                  <a:lnTo>
                    <a:pt x="22" y="9"/>
                  </a:lnTo>
                  <a:lnTo>
                    <a:pt x="18" y="4"/>
                  </a:lnTo>
                  <a:lnTo>
                    <a:pt x="32" y="3"/>
                  </a:lnTo>
                  <a:lnTo>
                    <a:pt x="36" y="5"/>
                  </a:lnTo>
                  <a:lnTo>
                    <a:pt x="40" y="4"/>
                  </a:lnTo>
                  <a:lnTo>
                    <a:pt x="36" y="2"/>
                  </a:lnTo>
                  <a:lnTo>
                    <a:pt x="40" y="0"/>
                  </a:lnTo>
                  <a:lnTo>
                    <a:pt x="44" y="0"/>
                  </a:lnTo>
                  <a:lnTo>
                    <a:pt x="44" y="4"/>
                  </a:lnTo>
                  <a:lnTo>
                    <a:pt x="46" y="6"/>
                  </a:lnTo>
                  <a:lnTo>
                    <a:pt x="48" y="18"/>
                  </a:lnTo>
                  <a:lnTo>
                    <a:pt x="49" y="20"/>
                  </a:lnTo>
                  <a:lnTo>
                    <a:pt x="51" y="25"/>
                  </a:lnTo>
                  <a:lnTo>
                    <a:pt x="47" y="22"/>
                  </a:lnTo>
                  <a:lnTo>
                    <a:pt x="45" y="22"/>
                  </a:lnTo>
                  <a:lnTo>
                    <a:pt x="44" y="23"/>
                  </a:lnTo>
                  <a:lnTo>
                    <a:pt x="47" y="27"/>
                  </a:lnTo>
                  <a:lnTo>
                    <a:pt x="44" y="30"/>
                  </a:lnTo>
                  <a:lnTo>
                    <a:pt x="24" y="33"/>
                  </a:lnTo>
                  <a:lnTo>
                    <a:pt x="23" y="27"/>
                  </a:lnTo>
                  <a:lnTo>
                    <a:pt x="19" y="26"/>
                  </a:lnTo>
                  <a:lnTo>
                    <a:pt x="21" y="24"/>
                  </a:lnTo>
                  <a:lnTo>
                    <a:pt x="25" y="23"/>
                  </a:lnTo>
                  <a:lnTo>
                    <a:pt x="31" y="22"/>
                  </a:lnTo>
                  <a:lnTo>
                    <a:pt x="28" y="19"/>
                  </a:lnTo>
                  <a:lnTo>
                    <a:pt x="25" y="20"/>
                  </a:lnTo>
                  <a:lnTo>
                    <a:pt x="22" y="21"/>
                  </a:lnTo>
                  <a:lnTo>
                    <a:pt x="11" y="22"/>
                  </a:lnTo>
                  <a:lnTo>
                    <a:pt x="9" y="22"/>
                  </a:lnTo>
                  <a:lnTo>
                    <a:pt x="2" y="22"/>
                  </a:lnTo>
                  <a:lnTo>
                    <a:pt x="0" y="21"/>
                  </a:lnTo>
                  <a:lnTo>
                    <a:pt x="2" y="19"/>
                  </a:lnTo>
                  <a:lnTo>
                    <a:pt x="11" y="19"/>
                  </a:lnTo>
                  <a:lnTo>
                    <a:pt x="13" y="1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 name="Freeform 63"/>
            <p:cNvSpPr>
              <a:spLocks/>
            </p:cNvSpPr>
            <p:nvPr/>
          </p:nvSpPr>
          <p:spPr bwMode="gray">
            <a:xfrm>
              <a:off x="2238519" y="1545131"/>
              <a:ext cx="65040" cy="48655"/>
            </a:xfrm>
            <a:custGeom>
              <a:avLst/>
              <a:gdLst>
                <a:gd name="T0" fmla="*/ 2147483647 w 27"/>
                <a:gd name="T1" fmla="*/ 2147483647 h 19"/>
                <a:gd name="T2" fmla="*/ 2147483647 w 27"/>
                <a:gd name="T3" fmla="*/ 2147483647 h 19"/>
                <a:gd name="T4" fmla="*/ 2147483647 w 27"/>
                <a:gd name="T5" fmla="*/ 2147483647 h 19"/>
                <a:gd name="T6" fmla="*/ 2147483647 w 27"/>
                <a:gd name="T7" fmla="*/ 2147483647 h 19"/>
                <a:gd name="T8" fmla="*/ 2147483647 w 27"/>
                <a:gd name="T9" fmla="*/ 2147483647 h 19"/>
                <a:gd name="T10" fmla="*/ 2147483647 w 27"/>
                <a:gd name="T11" fmla="*/ 2147483647 h 19"/>
                <a:gd name="T12" fmla="*/ 2147483647 w 27"/>
                <a:gd name="T13" fmla="*/ 2147483647 h 19"/>
                <a:gd name="T14" fmla="*/ 2147483647 w 27"/>
                <a:gd name="T15" fmla="*/ 2147483647 h 19"/>
                <a:gd name="T16" fmla="*/ 2147483647 w 27"/>
                <a:gd name="T17" fmla="*/ 2147483647 h 19"/>
                <a:gd name="T18" fmla="*/ 2147483647 w 27"/>
                <a:gd name="T19" fmla="*/ 2147483647 h 19"/>
                <a:gd name="T20" fmla="*/ 0 w 27"/>
                <a:gd name="T21" fmla="*/ 2147483647 h 19"/>
                <a:gd name="T22" fmla="*/ 2147483647 w 27"/>
                <a:gd name="T23" fmla="*/ 2147483647 h 19"/>
                <a:gd name="T24" fmla="*/ 2147483647 w 27"/>
                <a:gd name="T25" fmla="*/ 2147483647 h 19"/>
                <a:gd name="T26" fmla="*/ 2147483647 w 27"/>
                <a:gd name="T27" fmla="*/ 2147483647 h 19"/>
                <a:gd name="T28" fmla="*/ 2147483647 w 27"/>
                <a:gd name="T29" fmla="*/ 0 h 19"/>
                <a:gd name="T30" fmla="*/ 2147483647 w 27"/>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9"/>
                <a:gd name="T50" fmla="*/ 27 w 2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9">
                  <a:moveTo>
                    <a:pt x="20" y="1"/>
                  </a:moveTo>
                  <a:lnTo>
                    <a:pt x="22" y="3"/>
                  </a:lnTo>
                  <a:lnTo>
                    <a:pt x="26" y="6"/>
                  </a:lnTo>
                  <a:lnTo>
                    <a:pt x="24" y="8"/>
                  </a:lnTo>
                  <a:lnTo>
                    <a:pt x="27" y="10"/>
                  </a:lnTo>
                  <a:lnTo>
                    <a:pt x="27" y="15"/>
                  </a:lnTo>
                  <a:lnTo>
                    <a:pt x="24" y="19"/>
                  </a:lnTo>
                  <a:lnTo>
                    <a:pt x="18" y="18"/>
                  </a:lnTo>
                  <a:lnTo>
                    <a:pt x="11" y="16"/>
                  </a:lnTo>
                  <a:lnTo>
                    <a:pt x="3" y="14"/>
                  </a:lnTo>
                  <a:lnTo>
                    <a:pt x="0" y="8"/>
                  </a:lnTo>
                  <a:lnTo>
                    <a:pt x="2" y="5"/>
                  </a:lnTo>
                  <a:lnTo>
                    <a:pt x="7" y="3"/>
                  </a:lnTo>
                  <a:lnTo>
                    <a:pt x="10" y="1"/>
                  </a:lnTo>
                  <a:lnTo>
                    <a:pt x="14" y="0"/>
                  </a:lnTo>
                  <a:lnTo>
                    <a:pt x="2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 name="Freeform 64"/>
            <p:cNvSpPr>
              <a:spLocks/>
            </p:cNvSpPr>
            <p:nvPr/>
          </p:nvSpPr>
          <p:spPr bwMode="gray">
            <a:xfrm>
              <a:off x="2199510" y="1377751"/>
              <a:ext cx="78049" cy="60332"/>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0 w 32"/>
                <a:gd name="T45" fmla="*/ 2147483647 h 24"/>
                <a:gd name="T46" fmla="*/ 2147483647 w 32"/>
                <a:gd name="T47" fmla="*/ 0 h 24"/>
                <a:gd name="T48" fmla="*/ 2147483647 w 32"/>
                <a:gd name="T49" fmla="*/ 214748364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24"/>
                <a:gd name="T77" fmla="*/ 32 w 32"/>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24">
                  <a:moveTo>
                    <a:pt x="14" y="1"/>
                  </a:moveTo>
                  <a:lnTo>
                    <a:pt x="16" y="5"/>
                  </a:lnTo>
                  <a:lnTo>
                    <a:pt x="29" y="9"/>
                  </a:lnTo>
                  <a:lnTo>
                    <a:pt x="32" y="12"/>
                  </a:lnTo>
                  <a:lnTo>
                    <a:pt x="32" y="13"/>
                  </a:lnTo>
                  <a:lnTo>
                    <a:pt x="28" y="13"/>
                  </a:lnTo>
                  <a:lnTo>
                    <a:pt x="28" y="14"/>
                  </a:lnTo>
                  <a:lnTo>
                    <a:pt x="32" y="18"/>
                  </a:lnTo>
                  <a:lnTo>
                    <a:pt x="29" y="20"/>
                  </a:lnTo>
                  <a:lnTo>
                    <a:pt x="24" y="21"/>
                  </a:lnTo>
                  <a:lnTo>
                    <a:pt x="16" y="22"/>
                  </a:lnTo>
                  <a:lnTo>
                    <a:pt x="14" y="24"/>
                  </a:lnTo>
                  <a:lnTo>
                    <a:pt x="11" y="24"/>
                  </a:lnTo>
                  <a:lnTo>
                    <a:pt x="10" y="21"/>
                  </a:lnTo>
                  <a:lnTo>
                    <a:pt x="4" y="18"/>
                  </a:lnTo>
                  <a:lnTo>
                    <a:pt x="4" y="17"/>
                  </a:lnTo>
                  <a:lnTo>
                    <a:pt x="10" y="18"/>
                  </a:lnTo>
                  <a:lnTo>
                    <a:pt x="12" y="16"/>
                  </a:lnTo>
                  <a:lnTo>
                    <a:pt x="9" y="14"/>
                  </a:lnTo>
                  <a:lnTo>
                    <a:pt x="4" y="14"/>
                  </a:lnTo>
                  <a:lnTo>
                    <a:pt x="1" y="7"/>
                  </a:lnTo>
                  <a:lnTo>
                    <a:pt x="2" y="5"/>
                  </a:lnTo>
                  <a:lnTo>
                    <a:pt x="0" y="2"/>
                  </a:lnTo>
                  <a:lnTo>
                    <a:pt x="3" y="0"/>
                  </a:lnTo>
                  <a:lnTo>
                    <a:pt x="1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 name="Freeform 65"/>
            <p:cNvSpPr>
              <a:spLocks/>
            </p:cNvSpPr>
            <p:nvPr/>
          </p:nvSpPr>
          <p:spPr bwMode="gray">
            <a:xfrm>
              <a:off x="2260835" y="1260991"/>
              <a:ext cx="18583" cy="5839"/>
            </a:xfrm>
            <a:custGeom>
              <a:avLst/>
              <a:gdLst>
                <a:gd name="T0" fmla="*/ 2147483647 w 8"/>
                <a:gd name="T1" fmla="*/ 2147483647 h 2"/>
                <a:gd name="T2" fmla="*/ 2147483647 w 8"/>
                <a:gd name="T3" fmla="*/ 2147483647 h 2"/>
                <a:gd name="T4" fmla="*/ 2147483647 w 8"/>
                <a:gd name="T5" fmla="*/ 2147483647 h 2"/>
                <a:gd name="T6" fmla="*/ 0 w 8"/>
                <a:gd name="T7" fmla="*/ 2147483647 h 2"/>
                <a:gd name="T8" fmla="*/ 0 w 8"/>
                <a:gd name="T9" fmla="*/ 0 h 2"/>
                <a:gd name="T10" fmla="*/ 2147483647 w 8"/>
                <a:gd name="T11" fmla="*/ 2147483647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5" y="1"/>
                  </a:moveTo>
                  <a:lnTo>
                    <a:pt x="8" y="1"/>
                  </a:lnTo>
                  <a:lnTo>
                    <a:pt x="5" y="2"/>
                  </a:lnTo>
                  <a:lnTo>
                    <a:pt x="0" y="2"/>
                  </a:lnTo>
                  <a:lnTo>
                    <a:pt x="0" y="0"/>
                  </a:lnTo>
                  <a:lnTo>
                    <a:pt x="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 name="Freeform 66"/>
            <p:cNvSpPr>
              <a:spLocks/>
            </p:cNvSpPr>
            <p:nvPr/>
          </p:nvSpPr>
          <p:spPr bwMode="gray">
            <a:xfrm>
              <a:off x="2166060" y="1307688"/>
              <a:ext cx="29733" cy="25301"/>
            </a:xfrm>
            <a:custGeom>
              <a:avLst/>
              <a:gdLst>
                <a:gd name="T0" fmla="*/ 2147483647 w 12"/>
                <a:gd name="T1" fmla="*/ 0 h 10"/>
                <a:gd name="T2" fmla="*/ 2147483647 w 12"/>
                <a:gd name="T3" fmla="*/ 2147483647 h 10"/>
                <a:gd name="T4" fmla="*/ 2147483647 w 12"/>
                <a:gd name="T5" fmla="*/ 2147483647 h 10"/>
                <a:gd name="T6" fmla="*/ 2147483647 w 12"/>
                <a:gd name="T7" fmla="*/ 2147483647 h 10"/>
                <a:gd name="T8" fmla="*/ 0 w 12"/>
                <a:gd name="T9" fmla="*/ 2147483647 h 10"/>
                <a:gd name="T10" fmla="*/ 2147483647 w 12"/>
                <a:gd name="T11" fmla="*/ 0 h 10"/>
                <a:gd name="T12" fmla="*/ 2147483647 w 12"/>
                <a:gd name="T13" fmla="*/ 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12" y="0"/>
                  </a:moveTo>
                  <a:lnTo>
                    <a:pt x="10" y="10"/>
                  </a:lnTo>
                  <a:lnTo>
                    <a:pt x="6" y="8"/>
                  </a:lnTo>
                  <a:lnTo>
                    <a:pt x="4" y="5"/>
                  </a:lnTo>
                  <a:lnTo>
                    <a:pt x="0" y="4"/>
                  </a:lnTo>
                  <a:lnTo>
                    <a:pt x="5" y="0"/>
                  </a:lnTo>
                  <a:lnTo>
                    <a:pt x="1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 name="Freeform 67"/>
            <p:cNvSpPr>
              <a:spLocks/>
            </p:cNvSpPr>
            <p:nvPr/>
          </p:nvSpPr>
          <p:spPr bwMode="gray">
            <a:xfrm>
              <a:off x="1969079" y="1887645"/>
              <a:ext cx="61325" cy="23355"/>
            </a:xfrm>
            <a:custGeom>
              <a:avLst/>
              <a:gdLst>
                <a:gd name="T0" fmla="*/ 2147483647 w 25"/>
                <a:gd name="T1" fmla="*/ 0 h 9"/>
                <a:gd name="T2" fmla="*/ 2147483647 w 25"/>
                <a:gd name="T3" fmla="*/ 2147483647 h 9"/>
                <a:gd name="T4" fmla="*/ 2147483647 w 25"/>
                <a:gd name="T5" fmla="*/ 2147483647 h 9"/>
                <a:gd name="T6" fmla="*/ 2147483647 w 25"/>
                <a:gd name="T7" fmla="*/ 2147483647 h 9"/>
                <a:gd name="T8" fmla="*/ 2147483647 w 25"/>
                <a:gd name="T9" fmla="*/ 2147483647 h 9"/>
                <a:gd name="T10" fmla="*/ 2147483647 w 25"/>
                <a:gd name="T11" fmla="*/ 2147483647 h 9"/>
                <a:gd name="T12" fmla="*/ 0 w 25"/>
                <a:gd name="T13" fmla="*/ 2147483647 h 9"/>
                <a:gd name="T14" fmla="*/ 2147483647 w 25"/>
                <a:gd name="T15" fmla="*/ 2147483647 h 9"/>
                <a:gd name="T16" fmla="*/ 2147483647 w 25"/>
                <a:gd name="T17" fmla="*/ 2147483647 h 9"/>
                <a:gd name="T18" fmla="*/ 2147483647 w 25"/>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9"/>
                <a:gd name="T32" fmla="*/ 25 w 2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9">
                  <a:moveTo>
                    <a:pt x="22" y="0"/>
                  </a:moveTo>
                  <a:lnTo>
                    <a:pt x="25" y="1"/>
                  </a:lnTo>
                  <a:lnTo>
                    <a:pt x="25" y="3"/>
                  </a:lnTo>
                  <a:lnTo>
                    <a:pt x="20" y="4"/>
                  </a:lnTo>
                  <a:lnTo>
                    <a:pt x="16" y="8"/>
                  </a:lnTo>
                  <a:lnTo>
                    <a:pt x="6" y="9"/>
                  </a:lnTo>
                  <a:lnTo>
                    <a:pt x="0" y="6"/>
                  </a:lnTo>
                  <a:lnTo>
                    <a:pt x="4" y="2"/>
                  </a:lnTo>
                  <a:lnTo>
                    <a:pt x="13" y="2"/>
                  </a:lnTo>
                  <a:lnTo>
                    <a:pt x="2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 name="Freeform 68"/>
            <p:cNvSpPr>
              <a:spLocks/>
            </p:cNvSpPr>
            <p:nvPr/>
          </p:nvSpPr>
          <p:spPr bwMode="gray">
            <a:xfrm>
              <a:off x="2167903" y="1844829"/>
              <a:ext cx="94774" cy="52547"/>
            </a:xfrm>
            <a:custGeom>
              <a:avLst/>
              <a:gdLst>
                <a:gd name="T0" fmla="*/ 2147483647 w 39"/>
                <a:gd name="T1" fmla="*/ 2147483647 h 21"/>
                <a:gd name="T2" fmla="*/ 2147483647 w 39"/>
                <a:gd name="T3" fmla="*/ 0 h 21"/>
                <a:gd name="T4" fmla="*/ 2147483647 w 39"/>
                <a:gd name="T5" fmla="*/ 2147483647 h 21"/>
                <a:gd name="T6" fmla="*/ 2147483647 w 39"/>
                <a:gd name="T7" fmla="*/ 2147483647 h 21"/>
                <a:gd name="T8" fmla="*/ 2147483647 w 39"/>
                <a:gd name="T9" fmla="*/ 2147483647 h 21"/>
                <a:gd name="T10" fmla="*/ 2147483647 w 39"/>
                <a:gd name="T11" fmla="*/ 2147483647 h 21"/>
                <a:gd name="T12" fmla="*/ 2147483647 w 39"/>
                <a:gd name="T13" fmla="*/ 2147483647 h 21"/>
                <a:gd name="T14" fmla="*/ 2147483647 w 39"/>
                <a:gd name="T15" fmla="*/ 2147483647 h 21"/>
                <a:gd name="T16" fmla="*/ 2147483647 w 39"/>
                <a:gd name="T17" fmla="*/ 2147483647 h 21"/>
                <a:gd name="T18" fmla="*/ 2147483647 w 39"/>
                <a:gd name="T19" fmla="*/ 2147483647 h 21"/>
                <a:gd name="T20" fmla="*/ 2147483647 w 39"/>
                <a:gd name="T21" fmla="*/ 2147483647 h 21"/>
                <a:gd name="T22" fmla="*/ 2147483647 w 39"/>
                <a:gd name="T23" fmla="*/ 2147483647 h 21"/>
                <a:gd name="T24" fmla="*/ 2147483647 w 39"/>
                <a:gd name="T25" fmla="*/ 2147483647 h 21"/>
                <a:gd name="T26" fmla="*/ 2147483647 w 39"/>
                <a:gd name="T27" fmla="*/ 2147483647 h 21"/>
                <a:gd name="T28" fmla="*/ 0 w 39"/>
                <a:gd name="T29" fmla="*/ 2147483647 h 21"/>
                <a:gd name="T30" fmla="*/ 2147483647 w 39"/>
                <a:gd name="T31" fmla="*/ 2147483647 h 21"/>
                <a:gd name="T32" fmla="*/ 2147483647 w 39"/>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1"/>
                <a:gd name="T53" fmla="*/ 39 w 3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1">
                  <a:moveTo>
                    <a:pt x="12" y="3"/>
                  </a:moveTo>
                  <a:lnTo>
                    <a:pt x="16" y="0"/>
                  </a:lnTo>
                  <a:lnTo>
                    <a:pt x="19" y="1"/>
                  </a:lnTo>
                  <a:lnTo>
                    <a:pt x="24" y="4"/>
                  </a:lnTo>
                  <a:lnTo>
                    <a:pt x="26" y="6"/>
                  </a:lnTo>
                  <a:lnTo>
                    <a:pt x="30" y="8"/>
                  </a:lnTo>
                  <a:lnTo>
                    <a:pt x="30" y="9"/>
                  </a:lnTo>
                  <a:lnTo>
                    <a:pt x="39" y="16"/>
                  </a:lnTo>
                  <a:lnTo>
                    <a:pt x="35" y="18"/>
                  </a:lnTo>
                  <a:lnTo>
                    <a:pt x="29" y="21"/>
                  </a:lnTo>
                  <a:lnTo>
                    <a:pt x="25" y="21"/>
                  </a:lnTo>
                  <a:lnTo>
                    <a:pt x="18" y="18"/>
                  </a:lnTo>
                  <a:lnTo>
                    <a:pt x="8" y="16"/>
                  </a:lnTo>
                  <a:lnTo>
                    <a:pt x="2" y="16"/>
                  </a:lnTo>
                  <a:lnTo>
                    <a:pt x="0" y="12"/>
                  </a:lnTo>
                  <a:lnTo>
                    <a:pt x="11" y="8"/>
                  </a:lnTo>
                  <a:lnTo>
                    <a:pt x="1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 name="Freeform 69"/>
            <p:cNvSpPr>
              <a:spLocks/>
            </p:cNvSpPr>
            <p:nvPr/>
          </p:nvSpPr>
          <p:spPr bwMode="gray">
            <a:xfrm>
              <a:off x="2143745" y="1879861"/>
              <a:ext cx="9292" cy="9731"/>
            </a:xfrm>
            <a:custGeom>
              <a:avLst/>
              <a:gdLst>
                <a:gd name="T0" fmla="*/ 0 w 4"/>
                <a:gd name="T1" fmla="*/ 2147483647 h 4"/>
                <a:gd name="T2" fmla="*/ 2147483647 w 4"/>
                <a:gd name="T3" fmla="*/ 2147483647 h 4"/>
                <a:gd name="T4" fmla="*/ 2147483647 w 4"/>
                <a:gd name="T5" fmla="*/ 0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3"/>
                  </a:moveTo>
                  <a:lnTo>
                    <a:pt x="2" y="1"/>
                  </a:lnTo>
                  <a:lnTo>
                    <a:pt x="4" y="0"/>
                  </a:lnTo>
                  <a:lnTo>
                    <a:pt x="4" y="3"/>
                  </a:lnTo>
                  <a:lnTo>
                    <a:pt x="2"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0" name="Freeform 70"/>
            <p:cNvSpPr>
              <a:spLocks/>
            </p:cNvSpPr>
            <p:nvPr/>
          </p:nvSpPr>
          <p:spPr bwMode="gray">
            <a:xfrm>
              <a:off x="2110311" y="1887645"/>
              <a:ext cx="14867" cy="9731"/>
            </a:xfrm>
            <a:custGeom>
              <a:avLst/>
              <a:gdLst>
                <a:gd name="T0" fmla="*/ 0 w 6"/>
                <a:gd name="T1" fmla="*/ 2147483647 h 4"/>
                <a:gd name="T2" fmla="*/ 0 w 6"/>
                <a:gd name="T3" fmla="*/ 2147483647 h 4"/>
                <a:gd name="T4" fmla="*/ 2147483647 w 6"/>
                <a:gd name="T5" fmla="*/ 0 h 4"/>
                <a:gd name="T6" fmla="*/ 2147483647 w 6"/>
                <a:gd name="T7" fmla="*/ 0 h 4"/>
                <a:gd name="T8" fmla="*/ 2147483647 w 6"/>
                <a:gd name="T9" fmla="*/ 2147483647 h 4"/>
                <a:gd name="T10" fmla="*/ 2147483647 w 6"/>
                <a:gd name="T11" fmla="*/ 2147483647 h 4"/>
                <a:gd name="T12" fmla="*/ 0 w 6"/>
                <a:gd name="T13" fmla="*/ 2147483647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3"/>
                  </a:moveTo>
                  <a:lnTo>
                    <a:pt x="0" y="1"/>
                  </a:lnTo>
                  <a:lnTo>
                    <a:pt x="3" y="0"/>
                  </a:lnTo>
                  <a:lnTo>
                    <a:pt x="6" y="0"/>
                  </a:lnTo>
                  <a:lnTo>
                    <a:pt x="6" y="2"/>
                  </a:lnTo>
                  <a:lnTo>
                    <a:pt x="2"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1" name="Freeform 71"/>
            <p:cNvSpPr>
              <a:spLocks/>
            </p:cNvSpPr>
            <p:nvPr/>
          </p:nvSpPr>
          <p:spPr bwMode="gray">
            <a:xfrm>
              <a:off x="2047114" y="1897380"/>
              <a:ext cx="16725" cy="5839"/>
            </a:xfrm>
            <a:custGeom>
              <a:avLst/>
              <a:gdLst>
                <a:gd name="T0" fmla="*/ 0 w 7"/>
                <a:gd name="T1" fmla="*/ 2147483647 h 2"/>
                <a:gd name="T2" fmla="*/ 0 w 7"/>
                <a:gd name="T3" fmla="*/ 2147483647 h 2"/>
                <a:gd name="T4" fmla="*/ 2147483647 w 7"/>
                <a:gd name="T5" fmla="*/ 0 h 2"/>
                <a:gd name="T6" fmla="*/ 2147483647 w 7"/>
                <a:gd name="T7" fmla="*/ 2147483647 h 2"/>
                <a:gd name="T8" fmla="*/ 2147483647 w 7"/>
                <a:gd name="T9" fmla="*/ 2147483647 h 2"/>
                <a:gd name="T10" fmla="*/ 0 w 7"/>
                <a:gd name="T11" fmla="*/ 2147483647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5" y="0"/>
                  </a:lnTo>
                  <a:lnTo>
                    <a:pt x="7" y="2"/>
                  </a:lnTo>
                  <a:lnTo>
                    <a:pt x="4"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 name="Freeform 72"/>
            <p:cNvSpPr>
              <a:spLocks/>
            </p:cNvSpPr>
            <p:nvPr/>
          </p:nvSpPr>
          <p:spPr bwMode="gray">
            <a:xfrm>
              <a:off x="2180911" y="1630762"/>
              <a:ext cx="31592" cy="15569"/>
            </a:xfrm>
            <a:custGeom>
              <a:avLst/>
              <a:gdLst>
                <a:gd name="T0" fmla="*/ 0 w 13"/>
                <a:gd name="T1" fmla="*/ 2147483647 h 6"/>
                <a:gd name="T2" fmla="*/ 0 w 13"/>
                <a:gd name="T3" fmla="*/ 2147483647 h 6"/>
                <a:gd name="T4" fmla="*/ 2147483647 w 13"/>
                <a:gd name="T5" fmla="*/ 0 h 6"/>
                <a:gd name="T6" fmla="*/ 2147483647 w 13"/>
                <a:gd name="T7" fmla="*/ 0 h 6"/>
                <a:gd name="T8" fmla="*/ 2147483647 w 13"/>
                <a:gd name="T9" fmla="*/ 2147483647 h 6"/>
                <a:gd name="T10" fmla="*/ 2147483647 w 13"/>
                <a:gd name="T11" fmla="*/ 2147483647 h 6"/>
                <a:gd name="T12" fmla="*/ 2147483647 w 13"/>
                <a:gd name="T13" fmla="*/ 2147483647 h 6"/>
                <a:gd name="T14" fmla="*/ 0 w 1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0" y="5"/>
                  </a:moveTo>
                  <a:lnTo>
                    <a:pt x="0" y="3"/>
                  </a:lnTo>
                  <a:lnTo>
                    <a:pt x="6" y="0"/>
                  </a:lnTo>
                  <a:lnTo>
                    <a:pt x="12" y="0"/>
                  </a:lnTo>
                  <a:lnTo>
                    <a:pt x="13" y="1"/>
                  </a:lnTo>
                  <a:lnTo>
                    <a:pt x="10" y="4"/>
                  </a:lnTo>
                  <a:lnTo>
                    <a:pt x="6"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3" name="Freeform 73"/>
            <p:cNvSpPr>
              <a:spLocks/>
            </p:cNvSpPr>
            <p:nvPr/>
          </p:nvSpPr>
          <p:spPr bwMode="gray">
            <a:xfrm>
              <a:off x="2227369" y="1683300"/>
              <a:ext cx="13008" cy="11677"/>
            </a:xfrm>
            <a:custGeom>
              <a:avLst/>
              <a:gdLst>
                <a:gd name="T0" fmla="*/ 2147483647 w 6"/>
                <a:gd name="T1" fmla="*/ 2147483647 h 5"/>
                <a:gd name="T2" fmla="*/ 0 w 6"/>
                <a:gd name="T3" fmla="*/ 2147483647 h 5"/>
                <a:gd name="T4" fmla="*/ 0 w 6"/>
                <a:gd name="T5" fmla="*/ 2147483647 h 5"/>
                <a:gd name="T6" fmla="*/ 2147483647 w 6"/>
                <a:gd name="T7" fmla="*/ 0 h 5"/>
                <a:gd name="T8" fmla="*/ 2147483647 w 6"/>
                <a:gd name="T9" fmla="*/ 2147483647 h 5"/>
                <a:gd name="T10" fmla="*/ 2147483647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5"/>
                  </a:moveTo>
                  <a:lnTo>
                    <a:pt x="0" y="4"/>
                  </a:lnTo>
                  <a:lnTo>
                    <a:pt x="0" y="1"/>
                  </a:lnTo>
                  <a:lnTo>
                    <a:pt x="2" y="0"/>
                  </a:lnTo>
                  <a:lnTo>
                    <a:pt x="6" y="2"/>
                  </a:lnTo>
                  <a:lnTo>
                    <a:pt x="4"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 name="Freeform 74"/>
            <p:cNvSpPr>
              <a:spLocks/>
            </p:cNvSpPr>
            <p:nvPr/>
          </p:nvSpPr>
          <p:spPr bwMode="gray">
            <a:xfrm>
              <a:off x="2255243" y="1599623"/>
              <a:ext cx="9292" cy="5839"/>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lnTo>
                    <a:pt x="0" y="1"/>
                  </a:lnTo>
                  <a:lnTo>
                    <a:pt x="1" y="0"/>
                  </a:lnTo>
                  <a:lnTo>
                    <a:pt x="4" y="1"/>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 name="Freeform 75"/>
            <p:cNvSpPr>
              <a:spLocks/>
            </p:cNvSpPr>
            <p:nvPr/>
          </p:nvSpPr>
          <p:spPr bwMode="gray">
            <a:xfrm>
              <a:off x="2097303" y="1430300"/>
              <a:ext cx="31591" cy="11677"/>
            </a:xfrm>
            <a:custGeom>
              <a:avLst/>
              <a:gdLst>
                <a:gd name="T0" fmla="*/ 0 w 13"/>
                <a:gd name="T1" fmla="*/ 2147483647 h 4"/>
                <a:gd name="T2" fmla="*/ 2147483647 w 13"/>
                <a:gd name="T3" fmla="*/ 0 h 4"/>
                <a:gd name="T4" fmla="*/ 2147483647 w 13"/>
                <a:gd name="T5" fmla="*/ 0 h 4"/>
                <a:gd name="T6" fmla="*/ 2147483647 w 13"/>
                <a:gd name="T7" fmla="*/ 2147483647 h 4"/>
                <a:gd name="T8" fmla="*/ 2147483647 w 13"/>
                <a:gd name="T9" fmla="*/ 2147483647 h 4"/>
                <a:gd name="T10" fmla="*/ 0 w 13"/>
                <a:gd name="T11" fmla="*/ 2147483647 h 4"/>
                <a:gd name="T12" fmla="*/ 0 60000 65536"/>
                <a:gd name="T13" fmla="*/ 0 60000 65536"/>
                <a:gd name="T14" fmla="*/ 0 60000 65536"/>
                <a:gd name="T15" fmla="*/ 0 60000 65536"/>
                <a:gd name="T16" fmla="*/ 0 60000 65536"/>
                <a:gd name="T17" fmla="*/ 0 60000 65536"/>
                <a:gd name="T18" fmla="*/ 0 w 13"/>
                <a:gd name="T19" fmla="*/ 0 h 4"/>
                <a:gd name="T20" fmla="*/ 13 w 13"/>
                <a:gd name="T21" fmla="*/ 4 h 4"/>
              </a:gdLst>
              <a:ahLst/>
              <a:cxnLst>
                <a:cxn ang="T12">
                  <a:pos x="T0" y="T1"/>
                </a:cxn>
                <a:cxn ang="T13">
                  <a:pos x="T2" y="T3"/>
                </a:cxn>
                <a:cxn ang="T14">
                  <a:pos x="T4" y="T5"/>
                </a:cxn>
                <a:cxn ang="T15">
                  <a:pos x="T6" y="T7"/>
                </a:cxn>
                <a:cxn ang="T16">
                  <a:pos x="T8" y="T9"/>
                </a:cxn>
                <a:cxn ang="T17">
                  <a:pos x="T10" y="T11"/>
                </a:cxn>
              </a:cxnLst>
              <a:rect l="T18" t="T19" r="T20" b="T21"/>
              <a:pathLst>
                <a:path w="13" h="4">
                  <a:moveTo>
                    <a:pt x="0" y="1"/>
                  </a:moveTo>
                  <a:lnTo>
                    <a:pt x="5" y="0"/>
                  </a:lnTo>
                  <a:lnTo>
                    <a:pt x="11" y="0"/>
                  </a:lnTo>
                  <a:lnTo>
                    <a:pt x="13" y="3"/>
                  </a:lnTo>
                  <a:lnTo>
                    <a:pt x="5"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 name="Freeform 76"/>
            <p:cNvSpPr>
              <a:spLocks/>
            </p:cNvSpPr>
            <p:nvPr/>
          </p:nvSpPr>
          <p:spPr bwMode="gray">
            <a:xfrm>
              <a:off x="2076845" y="1416675"/>
              <a:ext cx="11150" cy="3892"/>
            </a:xfrm>
            <a:custGeom>
              <a:avLst/>
              <a:gdLst>
                <a:gd name="T0" fmla="*/ 0 w 5"/>
                <a:gd name="T1" fmla="*/ 2147483647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2" y="0"/>
                  </a:lnTo>
                  <a:lnTo>
                    <a:pt x="5" y="1"/>
                  </a:lnTo>
                  <a:lnTo>
                    <a:pt x="4"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 name="Freeform 77"/>
            <p:cNvSpPr>
              <a:spLocks/>
            </p:cNvSpPr>
            <p:nvPr/>
          </p:nvSpPr>
          <p:spPr bwMode="gray">
            <a:xfrm>
              <a:off x="2022955" y="1441975"/>
              <a:ext cx="39024" cy="33084"/>
            </a:xfrm>
            <a:custGeom>
              <a:avLst/>
              <a:gdLst>
                <a:gd name="T0" fmla="*/ 0 w 16"/>
                <a:gd name="T1" fmla="*/ 0 h 13"/>
                <a:gd name="T2" fmla="*/ 2147483647 w 16"/>
                <a:gd name="T3" fmla="*/ 0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0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0" y="0"/>
                  </a:moveTo>
                  <a:lnTo>
                    <a:pt x="5" y="0"/>
                  </a:lnTo>
                  <a:lnTo>
                    <a:pt x="15" y="7"/>
                  </a:lnTo>
                  <a:lnTo>
                    <a:pt x="16" y="13"/>
                  </a:lnTo>
                  <a:lnTo>
                    <a:pt x="8" y="13"/>
                  </a:lnTo>
                  <a:lnTo>
                    <a:pt x="2"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 name="Freeform 78"/>
            <p:cNvSpPr>
              <a:spLocks/>
            </p:cNvSpPr>
            <p:nvPr/>
          </p:nvSpPr>
          <p:spPr bwMode="gray">
            <a:xfrm>
              <a:off x="2041554" y="1554853"/>
              <a:ext cx="31591" cy="17515"/>
            </a:xfrm>
            <a:custGeom>
              <a:avLst/>
              <a:gdLst>
                <a:gd name="T0" fmla="*/ 2147483647 w 13"/>
                <a:gd name="T1" fmla="*/ 0 h 7"/>
                <a:gd name="T2" fmla="*/ 2147483647 w 13"/>
                <a:gd name="T3" fmla="*/ 2147483647 h 7"/>
                <a:gd name="T4" fmla="*/ 2147483647 w 13"/>
                <a:gd name="T5" fmla="*/ 2147483647 h 7"/>
                <a:gd name="T6" fmla="*/ 2147483647 w 13"/>
                <a:gd name="T7" fmla="*/ 2147483647 h 7"/>
                <a:gd name="T8" fmla="*/ 0 w 13"/>
                <a:gd name="T9" fmla="*/ 2147483647 h 7"/>
                <a:gd name="T10" fmla="*/ 2147483647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7" y="0"/>
                  </a:moveTo>
                  <a:lnTo>
                    <a:pt x="13" y="2"/>
                  </a:lnTo>
                  <a:lnTo>
                    <a:pt x="9" y="6"/>
                  </a:lnTo>
                  <a:lnTo>
                    <a:pt x="4" y="7"/>
                  </a:lnTo>
                  <a:lnTo>
                    <a:pt x="0" y="5"/>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 name="Freeform 79"/>
            <p:cNvSpPr>
              <a:spLocks/>
            </p:cNvSpPr>
            <p:nvPr/>
          </p:nvSpPr>
          <p:spPr bwMode="gray">
            <a:xfrm>
              <a:off x="2063838" y="1517884"/>
              <a:ext cx="39024" cy="7785"/>
            </a:xfrm>
            <a:custGeom>
              <a:avLst/>
              <a:gdLst>
                <a:gd name="T0" fmla="*/ 0 w 16"/>
                <a:gd name="T1" fmla="*/ 2147483647 h 3"/>
                <a:gd name="T2" fmla="*/ 2147483647 w 16"/>
                <a:gd name="T3" fmla="*/ 0 h 3"/>
                <a:gd name="T4" fmla="*/ 2147483647 w 16"/>
                <a:gd name="T5" fmla="*/ 2147483647 h 3"/>
                <a:gd name="T6" fmla="*/ 2147483647 w 16"/>
                <a:gd name="T7" fmla="*/ 2147483647 h 3"/>
                <a:gd name="T8" fmla="*/ 2147483647 w 16"/>
                <a:gd name="T9" fmla="*/ 2147483647 h 3"/>
                <a:gd name="T10" fmla="*/ 0 w 16"/>
                <a:gd name="T11" fmla="*/ 2147483647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0" y="1"/>
                  </a:moveTo>
                  <a:lnTo>
                    <a:pt x="11" y="0"/>
                  </a:lnTo>
                  <a:lnTo>
                    <a:pt x="16" y="1"/>
                  </a:lnTo>
                  <a:lnTo>
                    <a:pt x="16" y="2"/>
                  </a:lnTo>
                  <a:lnTo>
                    <a:pt x="6"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0" name="Freeform 80"/>
            <p:cNvSpPr>
              <a:spLocks/>
            </p:cNvSpPr>
            <p:nvPr/>
          </p:nvSpPr>
          <p:spPr bwMode="gray">
            <a:xfrm>
              <a:off x="2071271" y="1525661"/>
              <a:ext cx="33450" cy="9731"/>
            </a:xfrm>
            <a:custGeom>
              <a:avLst/>
              <a:gdLst>
                <a:gd name="T0" fmla="*/ 0 w 14"/>
                <a:gd name="T1" fmla="*/ 2147483647 h 4"/>
                <a:gd name="T2" fmla="*/ 2147483647 w 14"/>
                <a:gd name="T3" fmla="*/ 0 h 4"/>
                <a:gd name="T4" fmla="*/ 2147483647 w 14"/>
                <a:gd name="T5" fmla="*/ 2147483647 h 4"/>
                <a:gd name="T6" fmla="*/ 2147483647 w 14"/>
                <a:gd name="T7" fmla="*/ 2147483647 h 4"/>
                <a:gd name="T8" fmla="*/ 0 w 14"/>
                <a:gd name="T9" fmla="*/ 2147483647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0" y="2"/>
                  </a:moveTo>
                  <a:lnTo>
                    <a:pt x="14" y="0"/>
                  </a:lnTo>
                  <a:lnTo>
                    <a:pt x="14" y="1"/>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1" name="Freeform 81"/>
            <p:cNvSpPr>
              <a:spLocks/>
            </p:cNvSpPr>
            <p:nvPr/>
          </p:nvSpPr>
          <p:spPr bwMode="gray">
            <a:xfrm>
              <a:off x="2084278" y="1533454"/>
              <a:ext cx="20442" cy="7785"/>
            </a:xfrm>
            <a:custGeom>
              <a:avLst/>
              <a:gdLst>
                <a:gd name="T0" fmla="*/ 0 w 9"/>
                <a:gd name="T1" fmla="*/ 2147483647 h 3"/>
                <a:gd name="T2" fmla="*/ 2147483647 w 9"/>
                <a:gd name="T3" fmla="*/ 0 h 3"/>
                <a:gd name="T4" fmla="*/ 2147483647 w 9"/>
                <a:gd name="T5" fmla="*/ 0 h 3"/>
                <a:gd name="T6" fmla="*/ 2147483647 w 9"/>
                <a:gd name="T7" fmla="*/ 2147483647 h 3"/>
                <a:gd name="T8" fmla="*/ 2147483647 w 9"/>
                <a:gd name="T9" fmla="*/ 2147483647 h 3"/>
                <a:gd name="T10" fmla="*/ 0 w 9"/>
                <a:gd name="T11" fmla="*/ 2147483647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0" y="1"/>
                  </a:moveTo>
                  <a:lnTo>
                    <a:pt x="5" y="0"/>
                  </a:lnTo>
                  <a:lnTo>
                    <a:pt x="9" y="0"/>
                  </a:lnTo>
                  <a:lnTo>
                    <a:pt x="9" y="1"/>
                  </a:lnTo>
                  <a:lnTo>
                    <a:pt x="2"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2" name="Freeform 82"/>
            <p:cNvSpPr>
              <a:spLocks/>
            </p:cNvSpPr>
            <p:nvPr/>
          </p:nvSpPr>
          <p:spPr bwMode="gray">
            <a:xfrm>
              <a:off x="2279418" y="1412792"/>
              <a:ext cx="7433" cy="7785"/>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3" name="Freeform 83"/>
            <p:cNvSpPr>
              <a:spLocks/>
            </p:cNvSpPr>
            <p:nvPr/>
          </p:nvSpPr>
          <p:spPr bwMode="gray">
            <a:xfrm>
              <a:off x="2223653" y="1541229"/>
              <a:ext cx="22300" cy="9731"/>
            </a:xfrm>
            <a:custGeom>
              <a:avLst/>
              <a:gdLst>
                <a:gd name="T0" fmla="*/ 0 w 9"/>
                <a:gd name="T1" fmla="*/ 2147483647 h 4"/>
                <a:gd name="T2" fmla="*/ 0 w 9"/>
                <a:gd name="T3" fmla="*/ 2147483647 h 4"/>
                <a:gd name="T4" fmla="*/ 2147483647 w 9"/>
                <a:gd name="T5" fmla="*/ 0 h 4"/>
                <a:gd name="T6" fmla="*/ 2147483647 w 9"/>
                <a:gd name="T7" fmla="*/ 0 h 4"/>
                <a:gd name="T8" fmla="*/ 2147483647 w 9"/>
                <a:gd name="T9" fmla="*/ 2147483647 h 4"/>
                <a:gd name="T10" fmla="*/ 2147483647 w 9"/>
                <a:gd name="T11" fmla="*/ 2147483647 h 4"/>
                <a:gd name="T12" fmla="*/ 2147483647 w 9"/>
                <a:gd name="T13" fmla="*/ 2147483647 h 4"/>
                <a:gd name="T14" fmla="*/ 0 w 9"/>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0" y="4"/>
                  </a:moveTo>
                  <a:lnTo>
                    <a:pt x="0" y="3"/>
                  </a:lnTo>
                  <a:lnTo>
                    <a:pt x="4" y="0"/>
                  </a:lnTo>
                  <a:lnTo>
                    <a:pt x="9" y="0"/>
                  </a:lnTo>
                  <a:lnTo>
                    <a:pt x="9" y="2"/>
                  </a:lnTo>
                  <a:lnTo>
                    <a:pt x="5" y="4"/>
                  </a:lnTo>
                  <a:lnTo>
                    <a:pt x="4" y="3"/>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4" name="Freeform 84"/>
            <p:cNvSpPr>
              <a:spLocks/>
            </p:cNvSpPr>
            <p:nvPr/>
          </p:nvSpPr>
          <p:spPr bwMode="gray">
            <a:xfrm>
              <a:off x="2275686" y="1533454"/>
              <a:ext cx="11150" cy="7785"/>
            </a:xfrm>
            <a:custGeom>
              <a:avLst/>
              <a:gdLst>
                <a:gd name="T0" fmla="*/ 0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4" y="0"/>
                  </a:lnTo>
                  <a:lnTo>
                    <a:pt x="5" y="2"/>
                  </a:lnTo>
                  <a:lnTo>
                    <a:pt x="4" y="3"/>
                  </a:lnTo>
                  <a:lnTo>
                    <a:pt x="3"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5" name="Freeform 85"/>
            <p:cNvSpPr>
              <a:spLocks/>
            </p:cNvSpPr>
            <p:nvPr/>
          </p:nvSpPr>
          <p:spPr bwMode="gray">
            <a:xfrm>
              <a:off x="2264536" y="1521767"/>
              <a:ext cx="11150" cy="3892"/>
            </a:xfrm>
            <a:custGeom>
              <a:avLst/>
              <a:gdLst>
                <a:gd name="T0" fmla="*/ 0 w 4"/>
                <a:gd name="T1" fmla="*/ 0 h 1"/>
                <a:gd name="T2" fmla="*/ 2147483647 w 4"/>
                <a:gd name="T3" fmla="*/ 0 h 1"/>
                <a:gd name="T4" fmla="*/ 2147483647 w 4"/>
                <a:gd name="T5" fmla="*/ 2147483647 h 1"/>
                <a:gd name="T6" fmla="*/ 2147483647 w 4"/>
                <a:gd name="T7" fmla="*/ 2147483647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1" y="0"/>
                  </a:lnTo>
                  <a:lnTo>
                    <a:pt x="4" y="1"/>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6" name="Freeform 86"/>
            <p:cNvSpPr>
              <a:spLocks/>
            </p:cNvSpPr>
            <p:nvPr/>
          </p:nvSpPr>
          <p:spPr bwMode="gray">
            <a:xfrm>
              <a:off x="2156753" y="1488683"/>
              <a:ext cx="11150" cy="3892"/>
            </a:xfrm>
            <a:custGeom>
              <a:avLst/>
              <a:gdLst>
                <a:gd name="T0" fmla="*/ 0 w 5"/>
                <a:gd name="T1" fmla="*/ 2147483647 h 1"/>
                <a:gd name="T2" fmla="*/ 2147483647 w 5"/>
                <a:gd name="T3" fmla="*/ 0 h 1"/>
                <a:gd name="T4" fmla="*/ 2147483647 w 5"/>
                <a:gd name="T5" fmla="*/ 0 h 1"/>
                <a:gd name="T6" fmla="*/ 2147483647 w 5"/>
                <a:gd name="T7" fmla="*/ 2147483647 h 1"/>
                <a:gd name="T8" fmla="*/ 0 w 5"/>
                <a:gd name="T9" fmla="*/ 2147483647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0" y="1"/>
                  </a:moveTo>
                  <a:lnTo>
                    <a:pt x="2" y="0"/>
                  </a:lnTo>
                  <a:lnTo>
                    <a:pt x="4" y="0"/>
                  </a:lnTo>
                  <a:lnTo>
                    <a:pt x="5"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7" name="Freeform 87"/>
            <p:cNvSpPr>
              <a:spLocks/>
            </p:cNvSpPr>
            <p:nvPr/>
          </p:nvSpPr>
          <p:spPr bwMode="gray">
            <a:xfrm>
              <a:off x="2121461" y="1492573"/>
              <a:ext cx="24159" cy="9731"/>
            </a:xfrm>
            <a:custGeom>
              <a:avLst/>
              <a:gdLst>
                <a:gd name="T0" fmla="*/ 2147483647 w 10"/>
                <a:gd name="T1" fmla="*/ 2147483647 h 4"/>
                <a:gd name="T2" fmla="*/ 2147483647 w 10"/>
                <a:gd name="T3" fmla="*/ 2147483647 h 4"/>
                <a:gd name="T4" fmla="*/ 0 w 10"/>
                <a:gd name="T5" fmla="*/ 2147483647 h 4"/>
                <a:gd name="T6" fmla="*/ 2147483647 w 10"/>
                <a:gd name="T7" fmla="*/ 2147483647 h 4"/>
                <a:gd name="T8" fmla="*/ 2147483647 w 10"/>
                <a:gd name="T9" fmla="*/ 0 h 4"/>
                <a:gd name="T10" fmla="*/ 2147483647 w 10"/>
                <a:gd name="T11" fmla="*/ 0 h 4"/>
                <a:gd name="T12" fmla="*/ 2147483647 w 10"/>
                <a:gd name="T13" fmla="*/ 2147483647 h 4"/>
                <a:gd name="T14" fmla="*/ 2147483647 w 10"/>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3" y="4"/>
                  </a:moveTo>
                  <a:lnTo>
                    <a:pt x="2" y="4"/>
                  </a:lnTo>
                  <a:lnTo>
                    <a:pt x="0" y="3"/>
                  </a:lnTo>
                  <a:lnTo>
                    <a:pt x="1" y="2"/>
                  </a:lnTo>
                  <a:lnTo>
                    <a:pt x="7" y="0"/>
                  </a:lnTo>
                  <a:lnTo>
                    <a:pt x="10" y="0"/>
                  </a:lnTo>
                  <a:lnTo>
                    <a:pt x="4" y="3"/>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8" name="Freeform 88"/>
            <p:cNvSpPr>
              <a:spLocks/>
            </p:cNvSpPr>
            <p:nvPr/>
          </p:nvSpPr>
          <p:spPr bwMode="gray">
            <a:xfrm>
              <a:off x="2061979" y="1500360"/>
              <a:ext cx="26016" cy="11677"/>
            </a:xfrm>
            <a:custGeom>
              <a:avLst/>
              <a:gdLst>
                <a:gd name="T0" fmla="*/ 2147483647 w 11"/>
                <a:gd name="T1" fmla="*/ 2147483647 h 5"/>
                <a:gd name="T2" fmla="*/ 0 w 11"/>
                <a:gd name="T3" fmla="*/ 2147483647 h 5"/>
                <a:gd name="T4" fmla="*/ 0 w 11"/>
                <a:gd name="T5" fmla="*/ 0 h 5"/>
                <a:gd name="T6" fmla="*/ 2147483647 w 11"/>
                <a:gd name="T7" fmla="*/ 0 h 5"/>
                <a:gd name="T8" fmla="*/ 2147483647 w 11"/>
                <a:gd name="T9" fmla="*/ 2147483647 h 5"/>
                <a:gd name="T10" fmla="*/ 2147483647 w 11"/>
                <a:gd name="T11" fmla="*/ 2147483647 h 5"/>
                <a:gd name="T12" fmla="*/ 2147483647 w 11"/>
                <a:gd name="T13" fmla="*/ 2147483647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2" y="5"/>
                  </a:moveTo>
                  <a:lnTo>
                    <a:pt x="0" y="4"/>
                  </a:lnTo>
                  <a:lnTo>
                    <a:pt x="0" y="0"/>
                  </a:lnTo>
                  <a:lnTo>
                    <a:pt x="3" y="0"/>
                  </a:lnTo>
                  <a:lnTo>
                    <a:pt x="11" y="3"/>
                  </a:lnTo>
                  <a:lnTo>
                    <a:pt x="11" y="5"/>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9" name="Freeform 89"/>
            <p:cNvSpPr>
              <a:spLocks/>
            </p:cNvSpPr>
            <p:nvPr/>
          </p:nvSpPr>
          <p:spPr bwMode="gray">
            <a:xfrm>
              <a:off x="1736774" y="1669673"/>
              <a:ext cx="403254" cy="231595"/>
            </a:xfrm>
            <a:custGeom>
              <a:avLst/>
              <a:gdLst>
                <a:gd name="T0" fmla="*/ 2147483647 w 166"/>
                <a:gd name="T1" fmla="*/ 2147483647 h 91"/>
                <a:gd name="T2" fmla="*/ 2147483647 w 166"/>
                <a:gd name="T3" fmla="*/ 2147483647 h 91"/>
                <a:gd name="T4" fmla="*/ 2147483647 w 166"/>
                <a:gd name="T5" fmla="*/ 2147483647 h 91"/>
                <a:gd name="T6" fmla="*/ 2147483647 w 166"/>
                <a:gd name="T7" fmla="*/ 2147483647 h 91"/>
                <a:gd name="T8" fmla="*/ 2147483647 w 166"/>
                <a:gd name="T9" fmla="*/ 2147483647 h 91"/>
                <a:gd name="T10" fmla="*/ 2147483647 w 166"/>
                <a:gd name="T11" fmla="*/ 2147483647 h 91"/>
                <a:gd name="T12" fmla="*/ 2147483647 w 166"/>
                <a:gd name="T13" fmla="*/ 2147483647 h 91"/>
                <a:gd name="T14" fmla="*/ 2147483647 w 166"/>
                <a:gd name="T15" fmla="*/ 2147483647 h 91"/>
                <a:gd name="T16" fmla="*/ 2147483647 w 166"/>
                <a:gd name="T17" fmla="*/ 2147483647 h 91"/>
                <a:gd name="T18" fmla="*/ 2147483647 w 166"/>
                <a:gd name="T19" fmla="*/ 2147483647 h 91"/>
                <a:gd name="T20" fmla="*/ 2147483647 w 166"/>
                <a:gd name="T21" fmla="*/ 2147483647 h 91"/>
                <a:gd name="T22" fmla="*/ 2147483647 w 166"/>
                <a:gd name="T23" fmla="*/ 2147483647 h 91"/>
                <a:gd name="T24" fmla="*/ 2147483647 w 166"/>
                <a:gd name="T25" fmla="*/ 2147483647 h 91"/>
                <a:gd name="T26" fmla="*/ 2147483647 w 166"/>
                <a:gd name="T27" fmla="*/ 2147483647 h 91"/>
                <a:gd name="T28" fmla="*/ 2147483647 w 166"/>
                <a:gd name="T29" fmla="*/ 2147483647 h 91"/>
                <a:gd name="T30" fmla="*/ 2147483647 w 166"/>
                <a:gd name="T31" fmla="*/ 2147483647 h 91"/>
                <a:gd name="T32" fmla="*/ 2147483647 w 166"/>
                <a:gd name="T33" fmla="*/ 2147483647 h 91"/>
                <a:gd name="T34" fmla="*/ 2147483647 w 166"/>
                <a:gd name="T35" fmla="*/ 2147483647 h 91"/>
                <a:gd name="T36" fmla="*/ 2147483647 w 166"/>
                <a:gd name="T37" fmla="*/ 2147483647 h 91"/>
                <a:gd name="T38" fmla="*/ 2147483647 w 166"/>
                <a:gd name="T39" fmla="*/ 2147483647 h 91"/>
                <a:gd name="T40" fmla="*/ 2147483647 w 166"/>
                <a:gd name="T41" fmla="*/ 2147483647 h 91"/>
                <a:gd name="T42" fmla="*/ 2147483647 w 166"/>
                <a:gd name="T43" fmla="*/ 2147483647 h 91"/>
                <a:gd name="T44" fmla="*/ 2147483647 w 166"/>
                <a:gd name="T45" fmla="*/ 2147483647 h 91"/>
                <a:gd name="T46" fmla="*/ 2147483647 w 166"/>
                <a:gd name="T47" fmla="*/ 2147483647 h 91"/>
                <a:gd name="T48" fmla="*/ 2147483647 w 166"/>
                <a:gd name="T49" fmla="*/ 2147483647 h 91"/>
                <a:gd name="T50" fmla="*/ 2147483647 w 166"/>
                <a:gd name="T51" fmla="*/ 2147483647 h 91"/>
                <a:gd name="T52" fmla="*/ 2147483647 w 166"/>
                <a:gd name="T53" fmla="*/ 2147483647 h 91"/>
                <a:gd name="T54" fmla="*/ 2147483647 w 166"/>
                <a:gd name="T55" fmla="*/ 2147483647 h 91"/>
                <a:gd name="T56" fmla="*/ 2147483647 w 166"/>
                <a:gd name="T57" fmla="*/ 2147483647 h 91"/>
                <a:gd name="T58" fmla="*/ 2147483647 w 166"/>
                <a:gd name="T59" fmla="*/ 2147483647 h 91"/>
                <a:gd name="T60" fmla="*/ 2147483647 w 166"/>
                <a:gd name="T61" fmla="*/ 2147483647 h 91"/>
                <a:gd name="T62" fmla="*/ 2147483647 w 166"/>
                <a:gd name="T63" fmla="*/ 2147483647 h 91"/>
                <a:gd name="T64" fmla="*/ 2147483647 w 166"/>
                <a:gd name="T65" fmla="*/ 2147483647 h 91"/>
                <a:gd name="T66" fmla="*/ 0 w 166"/>
                <a:gd name="T67" fmla="*/ 2147483647 h 91"/>
                <a:gd name="T68" fmla="*/ 2147483647 w 166"/>
                <a:gd name="T69" fmla="*/ 2147483647 h 91"/>
                <a:gd name="T70" fmla="*/ 2147483647 w 166"/>
                <a:gd name="T71" fmla="*/ 2147483647 h 91"/>
                <a:gd name="T72" fmla="*/ 2147483647 w 166"/>
                <a:gd name="T73" fmla="*/ 2147483647 h 91"/>
                <a:gd name="T74" fmla="*/ 2147483647 w 166"/>
                <a:gd name="T75" fmla="*/ 0 h 91"/>
                <a:gd name="T76" fmla="*/ 2147483647 w 166"/>
                <a:gd name="T77" fmla="*/ 2147483647 h 91"/>
                <a:gd name="T78" fmla="*/ 2147483647 w 166"/>
                <a:gd name="T79" fmla="*/ 2147483647 h 91"/>
                <a:gd name="T80" fmla="*/ 2147483647 w 166"/>
                <a:gd name="T81" fmla="*/ 2147483647 h 91"/>
                <a:gd name="T82" fmla="*/ 2147483647 w 166"/>
                <a:gd name="T83" fmla="*/ 2147483647 h 91"/>
                <a:gd name="T84" fmla="*/ 2147483647 w 166"/>
                <a:gd name="T85" fmla="*/ 2147483647 h 91"/>
                <a:gd name="T86" fmla="*/ 2147483647 w 166"/>
                <a:gd name="T87" fmla="*/ 2147483647 h 91"/>
                <a:gd name="T88" fmla="*/ 2147483647 w 166"/>
                <a:gd name="T89" fmla="*/ 2147483647 h 91"/>
                <a:gd name="T90" fmla="*/ 2147483647 w 166"/>
                <a:gd name="T91" fmla="*/ 2147483647 h 91"/>
                <a:gd name="T92" fmla="*/ 2147483647 w 166"/>
                <a:gd name="T93" fmla="*/ 2147483647 h 91"/>
                <a:gd name="T94" fmla="*/ 2147483647 w 166"/>
                <a:gd name="T95" fmla="*/ 2147483647 h 91"/>
                <a:gd name="T96" fmla="*/ 2147483647 w 166"/>
                <a:gd name="T97" fmla="*/ 2147483647 h 91"/>
                <a:gd name="T98" fmla="*/ 2147483647 w 166"/>
                <a:gd name="T99" fmla="*/ 2147483647 h 91"/>
                <a:gd name="T100" fmla="*/ 2147483647 w 166"/>
                <a:gd name="T101" fmla="*/ 2147483647 h 91"/>
                <a:gd name="T102" fmla="*/ 2147483647 w 166"/>
                <a:gd name="T103" fmla="*/ 2147483647 h 91"/>
                <a:gd name="T104" fmla="*/ 2147483647 w 166"/>
                <a:gd name="T105" fmla="*/ 2147483647 h 91"/>
                <a:gd name="T106" fmla="*/ 2147483647 w 166"/>
                <a:gd name="T107" fmla="*/ 2147483647 h 91"/>
                <a:gd name="T108" fmla="*/ 2147483647 w 166"/>
                <a:gd name="T109" fmla="*/ 2147483647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6"/>
                <a:gd name="T166" fmla="*/ 0 h 91"/>
                <a:gd name="T167" fmla="*/ 166 w 166"/>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6" h="91">
                  <a:moveTo>
                    <a:pt x="115" y="2"/>
                  </a:moveTo>
                  <a:lnTo>
                    <a:pt x="118" y="4"/>
                  </a:lnTo>
                  <a:lnTo>
                    <a:pt x="118" y="6"/>
                  </a:lnTo>
                  <a:lnTo>
                    <a:pt x="126" y="10"/>
                  </a:lnTo>
                  <a:lnTo>
                    <a:pt x="126" y="22"/>
                  </a:lnTo>
                  <a:lnTo>
                    <a:pt x="129" y="30"/>
                  </a:lnTo>
                  <a:lnTo>
                    <a:pt x="135" y="36"/>
                  </a:lnTo>
                  <a:lnTo>
                    <a:pt x="133" y="45"/>
                  </a:lnTo>
                  <a:lnTo>
                    <a:pt x="145" y="52"/>
                  </a:lnTo>
                  <a:lnTo>
                    <a:pt x="148" y="51"/>
                  </a:lnTo>
                  <a:lnTo>
                    <a:pt x="153" y="52"/>
                  </a:lnTo>
                  <a:lnTo>
                    <a:pt x="154" y="58"/>
                  </a:lnTo>
                  <a:lnTo>
                    <a:pt x="166" y="65"/>
                  </a:lnTo>
                  <a:lnTo>
                    <a:pt x="166" y="68"/>
                  </a:lnTo>
                  <a:lnTo>
                    <a:pt x="165" y="69"/>
                  </a:lnTo>
                  <a:lnTo>
                    <a:pt x="161" y="69"/>
                  </a:lnTo>
                  <a:lnTo>
                    <a:pt x="158" y="70"/>
                  </a:lnTo>
                  <a:lnTo>
                    <a:pt x="154" y="69"/>
                  </a:lnTo>
                  <a:lnTo>
                    <a:pt x="151" y="72"/>
                  </a:lnTo>
                  <a:lnTo>
                    <a:pt x="145" y="70"/>
                  </a:lnTo>
                  <a:lnTo>
                    <a:pt x="143" y="72"/>
                  </a:lnTo>
                  <a:lnTo>
                    <a:pt x="145" y="77"/>
                  </a:lnTo>
                  <a:lnTo>
                    <a:pt x="151" y="75"/>
                  </a:lnTo>
                  <a:lnTo>
                    <a:pt x="154" y="76"/>
                  </a:lnTo>
                  <a:lnTo>
                    <a:pt x="156" y="82"/>
                  </a:lnTo>
                  <a:lnTo>
                    <a:pt x="150" y="83"/>
                  </a:lnTo>
                  <a:lnTo>
                    <a:pt x="142" y="86"/>
                  </a:lnTo>
                  <a:lnTo>
                    <a:pt x="134" y="85"/>
                  </a:lnTo>
                  <a:lnTo>
                    <a:pt x="129" y="86"/>
                  </a:lnTo>
                  <a:lnTo>
                    <a:pt x="126" y="82"/>
                  </a:lnTo>
                  <a:lnTo>
                    <a:pt x="118" y="80"/>
                  </a:lnTo>
                  <a:lnTo>
                    <a:pt x="116" y="76"/>
                  </a:lnTo>
                  <a:lnTo>
                    <a:pt x="112" y="76"/>
                  </a:lnTo>
                  <a:lnTo>
                    <a:pt x="111" y="81"/>
                  </a:lnTo>
                  <a:lnTo>
                    <a:pt x="105" y="84"/>
                  </a:lnTo>
                  <a:lnTo>
                    <a:pt x="94" y="84"/>
                  </a:lnTo>
                  <a:lnTo>
                    <a:pt x="84" y="89"/>
                  </a:lnTo>
                  <a:lnTo>
                    <a:pt x="78" y="89"/>
                  </a:lnTo>
                  <a:lnTo>
                    <a:pt x="54" y="91"/>
                  </a:lnTo>
                  <a:lnTo>
                    <a:pt x="48" y="86"/>
                  </a:lnTo>
                  <a:lnTo>
                    <a:pt x="48" y="80"/>
                  </a:lnTo>
                  <a:lnTo>
                    <a:pt x="45" y="77"/>
                  </a:lnTo>
                  <a:lnTo>
                    <a:pt x="32" y="77"/>
                  </a:lnTo>
                  <a:lnTo>
                    <a:pt x="23" y="76"/>
                  </a:lnTo>
                  <a:lnTo>
                    <a:pt x="12" y="69"/>
                  </a:lnTo>
                  <a:lnTo>
                    <a:pt x="12" y="65"/>
                  </a:lnTo>
                  <a:lnTo>
                    <a:pt x="21" y="62"/>
                  </a:lnTo>
                  <a:lnTo>
                    <a:pt x="42" y="60"/>
                  </a:lnTo>
                  <a:lnTo>
                    <a:pt x="53" y="61"/>
                  </a:lnTo>
                  <a:lnTo>
                    <a:pt x="64" y="60"/>
                  </a:lnTo>
                  <a:lnTo>
                    <a:pt x="65" y="58"/>
                  </a:lnTo>
                  <a:lnTo>
                    <a:pt x="55" y="54"/>
                  </a:lnTo>
                  <a:lnTo>
                    <a:pt x="51" y="54"/>
                  </a:lnTo>
                  <a:lnTo>
                    <a:pt x="42" y="51"/>
                  </a:lnTo>
                  <a:lnTo>
                    <a:pt x="29" y="55"/>
                  </a:lnTo>
                  <a:lnTo>
                    <a:pt x="20" y="55"/>
                  </a:lnTo>
                  <a:lnTo>
                    <a:pt x="10" y="52"/>
                  </a:lnTo>
                  <a:lnTo>
                    <a:pt x="5" y="45"/>
                  </a:lnTo>
                  <a:lnTo>
                    <a:pt x="13" y="42"/>
                  </a:lnTo>
                  <a:lnTo>
                    <a:pt x="24" y="42"/>
                  </a:lnTo>
                  <a:lnTo>
                    <a:pt x="29" y="37"/>
                  </a:lnTo>
                  <a:lnTo>
                    <a:pt x="25" y="36"/>
                  </a:lnTo>
                  <a:lnTo>
                    <a:pt x="12" y="37"/>
                  </a:lnTo>
                  <a:lnTo>
                    <a:pt x="9" y="39"/>
                  </a:lnTo>
                  <a:lnTo>
                    <a:pt x="7" y="38"/>
                  </a:lnTo>
                  <a:lnTo>
                    <a:pt x="7" y="35"/>
                  </a:lnTo>
                  <a:lnTo>
                    <a:pt x="1" y="34"/>
                  </a:lnTo>
                  <a:lnTo>
                    <a:pt x="0" y="27"/>
                  </a:lnTo>
                  <a:lnTo>
                    <a:pt x="7" y="24"/>
                  </a:lnTo>
                  <a:lnTo>
                    <a:pt x="7" y="21"/>
                  </a:lnTo>
                  <a:lnTo>
                    <a:pt x="1" y="19"/>
                  </a:lnTo>
                  <a:lnTo>
                    <a:pt x="5" y="13"/>
                  </a:lnTo>
                  <a:lnTo>
                    <a:pt x="12" y="11"/>
                  </a:lnTo>
                  <a:lnTo>
                    <a:pt x="16" y="10"/>
                  </a:lnTo>
                  <a:lnTo>
                    <a:pt x="29" y="3"/>
                  </a:lnTo>
                  <a:lnTo>
                    <a:pt x="36" y="0"/>
                  </a:lnTo>
                  <a:lnTo>
                    <a:pt x="42" y="2"/>
                  </a:lnTo>
                  <a:lnTo>
                    <a:pt x="44" y="6"/>
                  </a:lnTo>
                  <a:lnTo>
                    <a:pt x="39" y="11"/>
                  </a:lnTo>
                  <a:lnTo>
                    <a:pt x="40" y="15"/>
                  </a:lnTo>
                  <a:lnTo>
                    <a:pt x="44" y="12"/>
                  </a:lnTo>
                  <a:lnTo>
                    <a:pt x="47" y="14"/>
                  </a:lnTo>
                  <a:lnTo>
                    <a:pt x="50" y="12"/>
                  </a:lnTo>
                  <a:lnTo>
                    <a:pt x="50" y="9"/>
                  </a:lnTo>
                  <a:lnTo>
                    <a:pt x="53" y="7"/>
                  </a:lnTo>
                  <a:lnTo>
                    <a:pt x="68" y="12"/>
                  </a:lnTo>
                  <a:lnTo>
                    <a:pt x="69" y="17"/>
                  </a:lnTo>
                  <a:lnTo>
                    <a:pt x="64" y="20"/>
                  </a:lnTo>
                  <a:lnTo>
                    <a:pt x="64" y="21"/>
                  </a:lnTo>
                  <a:lnTo>
                    <a:pt x="70" y="21"/>
                  </a:lnTo>
                  <a:lnTo>
                    <a:pt x="72" y="18"/>
                  </a:lnTo>
                  <a:lnTo>
                    <a:pt x="75" y="16"/>
                  </a:lnTo>
                  <a:lnTo>
                    <a:pt x="80" y="18"/>
                  </a:lnTo>
                  <a:lnTo>
                    <a:pt x="81" y="16"/>
                  </a:lnTo>
                  <a:lnTo>
                    <a:pt x="79" y="11"/>
                  </a:lnTo>
                  <a:lnTo>
                    <a:pt x="78" y="8"/>
                  </a:lnTo>
                  <a:lnTo>
                    <a:pt x="84" y="8"/>
                  </a:lnTo>
                  <a:lnTo>
                    <a:pt x="92" y="15"/>
                  </a:lnTo>
                  <a:lnTo>
                    <a:pt x="94" y="22"/>
                  </a:lnTo>
                  <a:lnTo>
                    <a:pt x="96" y="32"/>
                  </a:lnTo>
                  <a:lnTo>
                    <a:pt x="100" y="34"/>
                  </a:lnTo>
                  <a:lnTo>
                    <a:pt x="107" y="27"/>
                  </a:lnTo>
                  <a:lnTo>
                    <a:pt x="103" y="24"/>
                  </a:lnTo>
                  <a:lnTo>
                    <a:pt x="101" y="16"/>
                  </a:lnTo>
                  <a:lnTo>
                    <a:pt x="102" y="12"/>
                  </a:lnTo>
                  <a:lnTo>
                    <a:pt x="100" y="6"/>
                  </a:lnTo>
                  <a:lnTo>
                    <a:pt x="100" y="1"/>
                  </a:lnTo>
                  <a:lnTo>
                    <a:pt x="103" y="1"/>
                  </a:lnTo>
                  <a:lnTo>
                    <a:pt x="106" y="3"/>
                  </a:lnTo>
                  <a:lnTo>
                    <a:pt x="110" y="3"/>
                  </a:lnTo>
                  <a:lnTo>
                    <a:pt x="115"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0" name="Freeform 90"/>
            <p:cNvSpPr>
              <a:spLocks/>
            </p:cNvSpPr>
            <p:nvPr/>
          </p:nvSpPr>
          <p:spPr bwMode="gray">
            <a:xfrm>
              <a:off x="1759074" y="1492573"/>
              <a:ext cx="276888" cy="116771"/>
            </a:xfrm>
            <a:custGeom>
              <a:avLst/>
              <a:gdLst>
                <a:gd name="T0" fmla="*/ 2147483647 w 114"/>
                <a:gd name="T1" fmla="*/ 0 h 46"/>
                <a:gd name="T2" fmla="*/ 2147483647 w 114"/>
                <a:gd name="T3" fmla="*/ 2147483647 h 46"/>
                <a:gd name="T4" fmla="*/ 2147483647 w 114"/>
                <a:gd name="T5" fmla="*/ 2147483647 h 46"/>
                <a:gd name="T6" fmla="*/ 2147483647 w 114"/>
                <a:gd name="T7" fmla="*/ 2147483647 h 46"/>
                <a:gd name="T8" fmla="*/ 2147483647 w 114"/>
                <a:gd name="T9" fmla="*/ 2147483647 h 46"/>
                <a:gd name="T10" fmla="*/ 2147483647 w 114"/>
                <a:gd name="T11" fmla="*/ 2147483647 h 46"/>
                <a:gd name="T12" fmla="*/ 2147483647 w 114"/>
                <a:gd name="T13" fmla="*/ 2147483647 h 46"/>
                <a:gd name="T14" fmla="*/ 2147483647 w 114"/>
                <a:gd name="T15" fmla="*/ 2147483647 h 46"/>
                <a:gd name="T16" fmla="*/ 2147483647 w 114"/>
                <a:gd name="T17" fmla="*/ 2147483647 h 46"/>
                <a:gd name="T18" fmla="*/ 2147483647 w 114"/>
                <a:gd name="T19" fmla="*/ 2147483647 h 46"/>
                <a:gd name="T20" fmla="*/ 2147483647 w 114"/>
                <a:gd name="T21" fmla="*/ 2147483647 h 46"/>
                <a:gd name="T22" fmla="*/ 2147483647 w 114"/>
                <a:gd name="T23" fmla="*/ 2147483647 h 46"/>
                <a:gd name="T24" fmla="*/ 2147483647 w 114"/>
                <a:gd name="T25" fmla="*/ 2147483647 h 46"/>
                <a:gd name="T26" fmla="*/ 2147483647 w 114"/>
                <a:gd name="T27" fmla="*/ 2147483647 h 46"/>
                <a:gd name="T28" fmla="*/ 2147483647 w 114"/>
                <a:gd name="T29" fmla="*/ 2147483647 h 46"/>
                <a:gd name="T30" fmla="*/ 2147483647 w 114"/>
                <a:gd name="T31" fmla="*/ 2147483647 h 46"/>
                <a:gd name="T32" fmla="*/ 2147483647 w 114"/>
                <a:gd name="T33" fmla="*/ 2147483647 h 46"/>
                <a:gd name="T34" fmla="*/ 2147483647 w 114"/>
                <a:gd name="T35" fmla="*/ 2147483647 h 46"/>
                <a:gd name="T36" fmla="*/ 2147483647 w 114"/>
                <a:gd name="T37" fmla="*/ 2147483647 h 46"/>
                <a:gd name="T38" fmla="*/ 2147483647 w 114"/>
                <a:gd name="T39" fmla="*/ 2147483647 h 46"/>
                <a:gd name="T40" fmla="*/ 2147483647 w 114"/>
                <a:gd name="T41" fmla="*/ 2147483647 h 46"/>
                <a:gd name="T42" fmla="*/ 2147483647 w 114"/>
                <a:gd name="T43" fmla="*/ 2147483647 h 46"/>
                <a:gd name="T44" fmla="*/ 2147483647 w 114"/>
                <a:gd name="T45" fmla="*/ 2147483647 h 46"/>
                <a:gd name="T46" fmla="*/ 2147483647 w 114"/>
                <a:gd name="T47" fmla="*/ 2147483647 h 46"/>
                <a:gd name="T48" fmla="*/ 2147483647 w 114"/>
                <a:gd name="T49" fmla="*/ 2147483647 h 46"/>
                <a:gd name="T50" fmla="*/ 0 w 114"/>
                <a:gd name="T51" fmla="*/ 2147483647 h 46"/>
                <a:gd name="T52" fmla="*/ 2147483647 w 114"/>
                <a:gd name="T53" fmla="*/ 2147483647 h 46"/>
                <a:gd name="T54" fmla="*/ 2147483647 w 114"/>
                <a:gd name="T55" fmla="*/ 2147483647 h 46"/>
                <a:gd name="T56" fmla="*/ 2147483647 w 114"/>
                <a:gd name="T57" fmla="*/ 2147483647 h 46"/>
                <a:gd name="T58" fmla="*/ 2147483647 w 114"/>
                <a:gd name="T59" fmla="*/ 2147483647 h 46"/>
                <a:gd name="T60" fmla="*/ 2147483647 w 114"/>
                <a:gd name="T61" fmla="*/ 2147483647 h 46"/>
                <a:gd name="T62" fmla="*/ 2147483647 w 114"/>
                <a:gd name="T63" fmla="*/ 2147483647 h 46"/>
                <a:gd name="T64" fmla="*/ 2147483647 w 114"/>
                <a:gd name="T65" fmla="*/ 2147483647 h 46"/>
                <a:gd name="T66" fmla="*/ 2147483647 w 114"/>
                <a:gd name="T67" fmla="*/ 2147483647 h 46"/>
                <a:gd name="T68" fmla="*/ 2147483647 w 114"/>
                <a:gd name="T69" fmla="*/ 2147483647 h 46"/>
                <a:gd name="T70" fmla="*/ 2147483647 w 114"/>
                <a:gd name="T71" fmla="*/ 2147483647 h 46"/>
                <a:gd name="T72" fmla="*/ 2147483647 w 114"/>
                <a:gd name="T73" fmla="*/ 2147483647 h 46"/>
                <a:gd name="T74" fmla="*/ 2147483647 w 114"/>
                <a:gd name="T75" fmla="*/ 2147483647 h 46"/>
                <a:gd name="T76" fmla="*/ 2147483647 w 114"/>
                <a:gd name="T77" fmla="*/ 2147483647 h 46"/>
                <a:gd name="T78" fmla="*/ 2147483647 w 114"/>
                <a:gd name="T79" fmla="*/ 2147483647 h 46"/>
                <a:gd name="T80" fmla="*/ 2147483647 w 114"/>
                <a:gd name="T81" fmla="*/ 2147483647 h 46"/>
                <a:gd name="T82" fmla="*/ 2147483647 w 114"/>
                <a:gd name="T83" fmla="*/ 2147483647 h 46"/>
                <a:gd name="T84" fmla="*/ 2147483647 w 114"/>
                <a:gd name="T85" fmla="*/ 2147483647 h 46"/>
                <a:gd name="T86" fmla="*/ 2147483647 w 114"/>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
                <a:gd name="T133" fmla="*/ 0 h 46"/>
                <a:gd name="T134" fmla="*/ 114 w 114"/>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 h="46">
                  <a:moveTo>
                    <a:pt x="76" y="2"/>
                  </a:moveTo>
                  <a:lnTo>
                    <a:pt x="79" y="0"/>
                  </a:lnTo>
                  <a:lnTo>
                    <a:pt x="85" y="0"/>
                  </a:lnTo>
                  <a:lnTo>
                    <a:pt x="85" y="6"/>
                  </a:lnTo>
                  <a:lnTo>
                    <a:pt x="89" y="8"/>
                  </a:lnTo>
                  <a:lnTo>
                    <a:pt x="88" y="13"/>
                  </a:lnTo>
                  <a:lnTo>
                    <a:pt x="92" y="13"/>
                  </a:lnTo>
                  <a:lnTo>
                    <a:pt x="94" y="18"/>
                  </a:lnTo>
                  <a:lnTo>
                    <a:pt x="96" y="17"/>
                  </a:lnTo>
                  <a:lnTo>
                    <a:pt x="100" y="17"/>
                  </a:lnTo>
                  <a:lnTo>
                    <a:pt x="100" y="20"/>
                  </a:lnTo>
                  <a:lnTo>
                    <a:pt x="103" y="20"/>
                  </a:lnTo>
                  <a:lnTo>
                    <a:pt x="102" y="15"/>
                  </a:lnTo>
                  <a:lnTo>
                    <a:pt x="106" y="15"/>
                  </a:lnTo>
                  <a:lnTo>
                    <a:pt x="114" y="18"/>
                  </a:lnTo>
                  <a:lnTo>
                    <a:pt x="113" y="23"/>
                  </a:lnTo>
                  <a:lnTo>
                    <a:pt x="109" y="31"/>
                  </a:lnTo>
                  <a:lnTo>
                    <a:pt x="97" y="34"/>
                  </a:lnTo>
                  <a:lnTo>
                    <a:pt x="94" y="32"/>
                  </a:lnTo>
                  <a:lnTo>
                    <a:pt x="91" y="34"/>
                  </a:lnTo>
                  <a:lnTo>
                    <a:pt x="86" y="34"/>
                  </a:lnTo>
                  <a:lnTo>
                    <a:pt x="86" y="32"/>
                  </a:lnTo>
                  <a:lnTo>
                    <a:pt x="81" y="31"/>
                  </a:lnTo>
                  <a:lnTo>
                    <a:pt x="79" y="34"/>
                  </a:lnTo>
                  <a:lnTo>
                    <a:pt x="65" y="39"/>
                  </a:lnTo>
                  <a:lnTo>
                    <a:pt x="62" y="43"/>
                  </a:lnTo>
                  <a:lnTo>
                    <a:pt x="47" y="46"/>
                  </a:lnTo>
                  <a:lnTo>
                    <a:pt x="40" y="46"/>
                  </a:lnTo>
                  <a:lnTo>
                    <a:pt x="32" y="39"/>
                  </a:lnTo>
                  <a:lnTo>
                    <a:pt x="41" y="38"/>
                  </a:lnTo>
                  <a:lnTo>
                    <a:pt x="44" y="35"/>
                  </a:lnTo>
                  <a:lnTo>
                    <a:pt x="48" y="35"/>
                  </a:lnTo>
                  <a:lnTo>
                    <a:pt x="58" y="34"/>
                  </a:lnTo>
                  <a:lnTo>
                    <a:pt x="61" y="30"/>
                  </a:lnTo>
                  <a:lnTo>
                    <a:pt x="61" y="29"/>
                  </a:lnTo>
                  <a:lnTo>
                    <a:pt x="54" y="30"/>
                  </a:lnTo>
                  <a:lnTo>
                    <a:pt x="50" y="31"/>
                  </a:lnTo>
                  <a:lnTo>
                    <a:pt x="45" y="30"/>
                  </a:lnTo>
                  <a:lnTo>
                    <a:pt x="40" y="32"/>
                  </a:lnTo>
                  <a:lnTo>
                    <a:pt x="35" y="31"/>
                  </a:lnTo>
                  <a:lnTo>
                    <a:pt x="35" y="28"/>
                  </a:lnTo>
                  <a:lnTo>
                    <a:pt x="40" y="27"/>
                  </a:lnTo>
                  <a:lnTo>
                    <a:pt x="37" y="26"/>
                  </a:lnTo>
                  <a:lnTo>
                    <a:pt x="28" y="28"/>
                  </a:lnTo>
                  <a:lnTo>
                    <a:pt x="32" y="31"/>
                  </a:lnTo>
                  <a:lnTo>
                    <a:pt x="26" y="33"/>
                  </a:lnTo>
                  <a:lnTo>
                    <a:pt x="22" y="31"/>
                  </a:lnTo>
                  <a:lnTo>
                    <a:pt x="20" y="33"/>
                  </a:lnTo>
                  <a:lnTo>
                    <a:pt x="15" y="32"/>
                  </a:lnTo>
                  <a:lnTo>
                    <a:pt x="12" y="28"/>
                  </a:lnTo>
                  <a:lnTo>
                    <a:pt x="5" y="29"/>
                  </a:lnTo>
                  <a:lnTo>
                    <a:pt x="0" y="27"/>
                  </a:lnTo>
                  <a:lnTo>
                    <a:pt x="3" y="24"/>
                  </a:lnTo>
                  <a:lnTo>
                    <a:pt x="15" y="23"/>
                  </a:lnTo>
                  <a:lnTo>
                    <a:pt x="22" y="21"/>
                  </a:lnTo>
                  <a:lnTo>
                    <a:pt x="20" y="20"/>
                  </a:lnTo>
                  <a:lnTo>
                    <a:pt x="11" y="21"/>
                  </a:lnTo>
                  <a:lnTo>
                    <a:pt x="7" y="19"/>
                  </a:lnTo>
                  <a:lnTo>
                    <a:pt x="12" y="17"/>
                  </a:lnTo>
                  <a:lnTo>
                    <a:pt x="18" y="17"/>
                  </a:lnTo>
                  <a:lnTo>
                    <a:pt x="23" y="16"/>
                  </a:lnTo>
                  <a:lnTo>
                    <a:pt x="20" y="15"/>
                  </a:lnTo>
                  <a:lnTo>
                    <a:pt x="12" y="15"/>
                  </a:lnTo>
                  <a:lnTo>
                    <a:pt x="11" y="13"/>
                  </a:lnTo>
                  <a:lnTo>
                    <a:pt x="14" y="10"/>
                  </a:lnTo>
                  <a:lnTo>
                    <a:pt x="19" y="10"/>
                  </a:lnTo>
                  <a:lnTo>
                    <a:pt x="25" y="11"/>
                  </a:lnTo>
                  <a:lnTo>
                    <a:pt x="25" y="10"/>
                  </a:lnTo>
                  <a:lnTo>
                    <a:pt x="20" y="7"/>
                  </a:lnTo>
                  <a:lnTo>
                    <a:pt x="24" y="6"/>
                  </a:lnTo>
                  <a:lnTo>
                    <a:pt x="32" y="7"/>
                  </a:lnTo>
                  <a:lnTo>
                    <a:pt x="34" y="10"/>
                  </a:lnTo>
                  <a:lnTo>
                    <a:pt x="46" y="10"/>
                  </a:lnTo>
                  <a:lnTo>
                    <a:pt x="57" y="18"/>
                  </a:lnTo>
                  <a:lnTo>
                    <a:pt x="59" y="21"/>
                  </a:lnTo>
                  <a:lnTo>
                    <a:pt x="69" y="22"/>
                  </a:lnTo>
                  <a:lnTo>
                    <a:pt x="77" y="25"/>
                  </a:lnTo>
                  <a:lnTo>
                    <a:pt x="82" y="23"/>
                  </a:lnTo>
                  <a:lnTo>
                    <a:pt x="81" y="19"/>
                  </a:lnTo>
                  <a:lnTo>
                    <a:pt x="73" y="19"/>
                  </a:lnTo>
                  <a:lnTo>
                    <a:pt x="71" y="17"/>
                  </a:lnTo>
                  <a:lnTo>
                    <a:pt x="79" y="14"/>
                  </a:lnTo>
                  <a:lnTo>
                    <a:pt x="77" y="11"/>
                  </a:lnTo>
                  <a:lnTo>
                    <a:pt x="68" y="10"/>
                  </a:lnTo>
                  <a:lnTo>
                    <a:pt x="67" y="8"/>
                  </a:lnTo>
                  <a:lnTo>
                    <a:pt x="69" y="7"/>
                  </a:lnTo>
                  <a:lnTo>
                    <a:pt x="76" y="6"/>
                  </a:lnTo>
                  <a:lnTo>
                    <a:pt x="7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1" name="Freeform 91"/>
            <p:cNvSpPr>
              <a:spLocks/>
            </p:cNvSpPr>
            <p:nvPr/>
          </p:nvSpPr>
          <p:spPr bwMode="gray">
            <a:xfrm>
              <a:off x="2612056" y="2524041"/>
              <a:ext cx="16725" cy="31139"/>
            </a:xfrm>
            <a:custGeom>
              <a:avLst/>
              <a:gdLst>
                <a:gd name="T0" fmla="*/ 2147483647 w 7"/>
                <a:gd name="T1" fmla="*/ 2147483647 h 12"/>
                <a:gd name="T2" fmla="*/ 2147483647 w 7"/>
                <a:gd name="T3" fmla="*/ 0 h 12"/>
                <a:gd name="T4" fmla="*/ 2147483647 w 7"/>
                <a:gd name="T5" fmla="*/ 2147483647 h 12"/>
                <a:gd name="T6" fmla="*/ 2147483647 w 7"/>
                <a:gd name="T7" fmla="*/ 2147483647 h 12"/>
                <a:gd name="T8" fmla="*/ 2147483647 w 7"/>
                <a:gd name="T9" fmla="*/ 2147483647 h 12"/>
                <a:gd name="T10" fmla="*/ 0 w 7"/>
                <a:gd name="T11" fmla="*/ 2147483647 h 12"/>
                <a:gd name="T12" fmla="*/ 2147483647 w 7"/>
                <a:gd name="T13" fmla="*/ 2147483647 h 12"/>
                <a:gd name="T14" fmla="*/ 2147483647 w 7"/>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4" y="1"/>
                  </a:moveTo>
                  <a:lnTo>
                    <a:pt x="7" y="0"/>
                  </a:lnTo>
                  <a:lnTo>
                    <a:pt x="7" y="3"/>
                  </a:lnTo>
                  <a:lnTo>
                    <a:pt x="5" y="9"/>
                  </a:lnTo>
                  <a:lnTo>
                    <a:pt x="2" y="12"/>
                  </a:lnTo>
                  <a:lnTo>
                    <a:pt x="0" y="9"/>
                  </a:lnTo>
                  <a:lnTo>
                    <a:pt x="3" y="6"/>
                  </a:lnTo>
                  <a:lnTo>
                    <a:pt x="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2" name="Freeform 92"/>
            <p:cNvSpPr>
              <a:spLocks/>
            </p:cNvSpPr>
            <p:nvPr/>
          </p:nvSpPr>
          <p:spPr bwMode="gray">
            <a:xfrm>
              <a:off x="2567457" y="2671957"/>
              <a:ext cx="24159" cy="19463"/>
            </a:xfrm>
            <a:custGeom>
              <a:avLst/>
              <a:gdLst>
                <a:gd name="T0" fmla="*/ 0 w 10"/>
                <a:gd name="T1" fmla="*/ 2147483647 h 8"/>
                <a:gd name="T2" fmla="*/ 2147483647 w 10"/>
                <a:gd name="T3" fmla="*/ 0 h 8"/>
                <a:gd name="T4" fmla="*/ 2147483647 w 10"/>
                <a:gd name="T5" fmla="*/ 0 h 8"/>
                <a:gd name="T6" fmla="*/ 2147483647 w 10"/>
                <a:gd name="T7" fmla="*/ 2147483647 h 8"/>
                <a:gd name="T8" fmla="*/ 2147483647 w 10"/>
                <a:gd name="T9" fmla="*/ 2147483647 h 8"/>
                <a:gd name="T10" fmla="*/ 2147483647 w 10"/>
                <a:gd name="T11" fmla="*/ 2147483647 h 8"/>
                <a:gd name="T12" fmla="*/ 2147483647 w 10"/>
                <a:gd name="T13" fmla="*/ 2147483647 h 8"/>
                <a:gd name="T14" fmla="*/ 0 w 10"/>
                <a:gd name="T15" fmla="*/ 2147483647 h 8"/>
                <a:gd name="T16" fmla="*/ 0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0" y="2"/>
                  </a:moveTo>
                  <a:lnTo>
                    <a:pt x="3" y="0"/>
                  </a:lnTo>
                  <a:lnTo>
                    <a:pt x="7" y="0"/>
                  </a:lnTo>
                  <a:lnTo>
                    <a:pt x="10" y="4"/>
                  </a:lnTo>
                  <a:lnTo>
                    <a:pt x="10" y="8"/>
                  </a:lnTo>
                  <a:lnTo>
                    <a:pt x="6" y="8"/>
                  </a:lnTo>
                  <a:lnTo>
                    <a:pt x="4" y="5"/>
                  </a:lnTo>
                  <a:lnTo>
                    <a:pt x="0"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3" name="Freeform 93"/>
            <p:cNvSpPr>
              <a:spLocks/>
            </p:cNvSpPr>
            <p:nvPr/>
          </p:nvSpPr>
          <p:spPr bwMode="gray">
            <a:xfrm>
              <a:off x="2257118" y="1441976"/>
              <a:ext cx="63183" cy="11677"/>
            </a:xfrm>
            <a:custGeom>
              <a:avLst/>
              <a:gdLst>
                <a:gd name="T0" fmla="*/ 0 w 26"/>
                <a:gd name="T1" fmla="*/ 2147483647 h 5"/>
                <a:gd name="T2" fmla="*/ 2147483647 w 26"/>
                <a:gd name="T3" fmla="*/ 0 h 5"/>
                <a:gd name="T4" fmla="*/ 2147483647 w 26"/>
                <a:gd name="T5" fmla="*/ 2147483647 h 5"/>
                <a:gd name="T6" fmla="*/ 2147483647 w 26"/>
                <a:gd name="T7" fmla="*/ 0 h 5"/>
                <a:gd name="T8" fmla="*/ 2147483647 w 26"/>
                <a:gd name="T9" fmla="*/ 0 h 5"/>
                <a:gd name="T10" fmla="*/ 2147483647 w 26"/>
                <a:gd name="T11" fmla="*/ 2147483647 h 5"/>
                <a:gd name="T12" fmla="*/ 2147483647 w 26"/>
                <a:gd name="T13" fmla="*/ 2147483647 h 5"/>
                <a:gd name="T14" fmla="*/ 0 w 26"/>
                <a:gd name="T15" fmla="*/ 2147483647 h 5"/>
                <a:gd name="T16" fmla="*/ 0 w 2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
                <a:gd name="T29" fmla="*/ 26 w 2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
                  <a:moveTo>
                    <a:pt x="0" y="1"/>
                  </a:moveTo>
                  <a:lnTo>
                    <a:pt x="4" y="0"/>
                  </a:lnTo>
                  <a:lnTo>
                    <a:pt x="14" y="1"/>
                  </a:lnTo>
                  <a:lnTo>
                    <a:pt x="21" y="0"/>
                  </a:lnTo>
                  <a:lnTo>
                    <a:pt x="26" y="0"/>
                  </a:lnTo>
                  <a:lnTo>
                    <a:pt x="21" y="5"/>
                  </a:lnTo>
                  <a:lnTo>
                    <a:pt x="4" y="4"/>
                  </a:lnTo>
                  <a:lnTo>
                    <a:pt x="0"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4" name="Freeform 94"/>
            <p:cNvSpPr>
              <a:spLocks/>
            </p:cNvSpPr>
            <p:nvPr/>
          </p:nvSpPr>
          <p:spPr bwMode="gray">
            <a:xfrm>
              <a:off x="2630627" y="1846776"/>
              <a:ext cx="27875" cy="11677"/>
            </a:xfrm>
            <a:custGeom>
              <a:avLst/>
              <a:gdLst>
                <a:gd name="T0" fmla="*/ 2147483647 w 11"/>
                <a:gd name="T1" fmla="*/ 0 h 4"/>
                <a:gd name="T2" fmla="*/ 2147483647 w 11"/>
                <a:gd name="T3" fmla="*/ 2147483647 h 4"/>
                <a:gd name="T4" fmla="*/ 2147483647 w 11"/>
                <a:gd name="T5" fmla="*/ 2147483647 h 4"/>
                <a:gd name="T6" fmla="*/ 0 w 11"/>
                <a:gd name="T7" fmla="*/ 2147483647 h 4"/>
                <a:gd name="T8" fmla="*/ 0 w 11"/>
                <a:gd name="T9" fmla="*/ 2147483647 h 4"/>
                <a:gd name="T10" fmla="*/ 2147483647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8" y="0"/>
                  </a:moveTo>
                  <a:lnTo>
                    <a:pt x="11" y="1"/>
                  </a:lnTo>
                  <a:lnTo>
                    <a:pt x="3" y="4"/>
                  </a:lnTo>
                  <a:lnTo>
                    <a:pt x="0" y="4"/>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5" name="Freeform 95"/>
            <p:cNvSpPr>
              <a:spLocks/>
            </p:cNvSpPr>
            <p:nvPr/>
          </p:nvSpPr>
          <p:spPr bwMode="gray">
            <a:xfrm>
              <a:off x="2599032" y="1846776"/>
              <a:ext cx="22300" cy="11677"/>
            </a:xfrm>
            <a:custGeom>
              <a:avLst/>
              <a:gdLst>
                <a:gd name="T0" fmla="*/ 2147483647 w 9"/>
                <a:gd name="T1" fmla="*/ 0 h 4"/>
                <a:gd name="T2" fmla="*/ 2147483647 w 9"/>
                <a:gd name="T3" fmla="*/ 2147483647 h 4"/>
                <a:gd name="T4" fmla="*/ 2147483647 w 9"/>
                <a:gd name="T5" fmla="*/ 2147483647 h 4"/>
                <a:gd name="T6" fmla="*/ 0 w 9"/>
                <a:gd name="T7" fmla="*/ 2147483647 h 4"/>
                <a:gd name="T8" fmla="*/ 2147483647 w 9"/>
                <a:gd name="T9" fmla="*/ 2147483647 h 4"/>
                <a:gd name="T10" fmla="*/ 2147483647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9" y="0"/>
                  </a:moveTo>
                  <a:lnTo>
                    <a:pt x="9" y="2"/>
                  </a:lnTo>
                  <a:lnTo>
                    <a:pt x="3" y="4"/>
                  </a:lnTo>
                  <a:lnTo>
                    <a:pt x="0" y="3"/>
                  </a:lnTo>
                  <a:lnTo>
                    <a:pt x="2" y="1"/>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6" name="Freeform 96"/>
            <p:cNvSpPr>
              <a:spLocks/>
            </p:cNvSpPr>
            <p:nvPr/>
          </p:nvSpPr>
          <p:spPr bwMode="gray">
            <a:xfrm>
              <a:off x="2664082" y="1860400"/>
              <a:ext cx="13009" cy="11677"/>
            </a:xfrm>
            <a:custGeom>
              <a:avLst/>
              <a:gdLst>
                <a:gd name="T0" fmla="*/ 2147483647 w 5"/>
                <a:gd name="T1" fmla="*/ 2147483647 h 5"/>
                <a:gd name="T2" fmla="*/ 0 w 5"/>
                <a:gd name="T3" fmla="*/ 2147483647 h 5"/>
                <a:gd name="T4" fmla="*/ 2147483647 w 5"/>
                <a:gd name="T5" fmla="*/ 0 h 5"/>
                <a:gd name="T6" fmla="*/ 2147483647 w 5"/>
                <a:gd name="T7" fmla="*/ 2147483647 h 5"/>
                <a:gd name="T8" fmla="*/ 2147483647 w 5"/>
                <a:gd name="T9" fmla="*/ 2147483647 h 5"/>
                <a:gd name="T10" fmla="*/ 2147483647 w 5"/>
                <a:gd name="T11" fmla="*/ 2147483647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1" y="5"/>
                  </a:moveTo>
                  <a:lnTo>
                    <a:pt x="0" y="2"/>
                  </a:lnTo>
                  <a:lnTo>
                    <a:pt x="1" y="0"/>
                  </a:lnTo>
                  <a:lnTo>
                    <a:pt x="3" y="1"/>
                  </a:lnTo>
                  <a:lnTo>
                    <a:pt x="5" y="2"/>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7" name="Freeform 97"/>
            <p:cNvSpPr>
              <a:spLocks/>
            </p:cNvSpPr>
            <p:nvPr/>
          </p:nvSpPr>
          <p:spPr bwMode="gray">
            <a:xfrm>
              <a:off x="2612040" y="1864291"/>
              <a:ext cx="33450" cy="21408"/>
            </a:xfrm>
            <a:custGeom>
              <a:avLst/>
              <a:gdLst>
                <a:gd name="T0" fmla="*/ 2147483647 w 14"/>
                <a:gd name="T1" fmla="*/ 2147483647 h 8"/>
                <a:gd name="T2" fmla="*/ 2147483647 w 14"/>
                <a:gd name="T3" fmla="*/ 0 h 8"/>
                <a:gd name="T4" fmla="*/ 2147483647 w 14"/>
                <a:gd name="T5" fmla="*/ 0 h 8"/>
                <a:gd name="T6" fmla="*/ 2147483647 w 14"/>
                <a:gd name="T7" fmla="*/ 2147483647 h 8"/>
                <a:gd name="T8" fmla="*/ 2147483647 w 14"/>
                <a:gd name="T9" fmla="*/ 2147483647 h 8"/>
                <a:gd name="T10" fmla="*/ 0 w 14"/>
                <a:gd name="T11" fmla="*/ 2147483647 h 8"/>
                <a:gd name="T12" fmla="*/ 0 w 14"/>
                <a:gd name="T13" fmla="*/ 2147483647 h 8"/>
                <a:gd name="T14" fmla="*/ 2147483647 w 14"/>
                <a:gd name="T15" fmla="*/ 2147483647 h 8"/>
                <a:gd name="T16" fmla="*/ 2147483647 w 14"/>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6" y="1"/>
                  </a:moveTo>
                  <a:lnTo>
                    <a:pt x="10" y="0"/>
                  </a:lnTo>
                  <a:lnTo>
                    <a:pt x="13" y="0"/>
                  </a:lnTo>
                  <a:lnTo>
                    <a:pt x="14" y="4"/>
                  </a:lnTo>
                  <a:lnTo>
                    <a:pt x="7" y="8"/>
                  </a:lnTo>
                  <a:lnTo>
                    <a:pt x="0" y="8"/>
                  </a:lnTo>
                  <a:lnTo>
                    <a:pt x="0" y="6"/>
                  </a:lnTo>
                  <a:lnTo>
                    <a:pt x="6" y="4"/>
                  </a:lnTo>
                  <a:lnTo>
                    <a:pt x="6"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8" name="Freeform 98"/>
            <p:cNvSpPr>
              <a:spLocks/>
            </p:cNvSpPr>
            <p:nvPr/>
          </p:nvSpPr>
          <p:spPr bwMode="gray">
            <a:xfrm>
              <a:off x="2628765" y="1895429"/>
              <a:ext cx="7433" cy="9731"/>
            </a:xfrm>
            <a:custGeom>
              <a:avLst/>
              <a:gdLst>
                <a:gd name="T0" fmla="*/ 0 w 3"/>
                <a:gd name="T1" fmla="*/ 2147483647 h 4"/>
                <a:gd name="T2" fmla="*/ 0 w 3"/>
                <a:gd name="T3" fmla="*/ 0 h 4"/>
                <a:gd name="T4" fmla="*/ 2147483647 w 3"/>
                <a:gd name="T5" fmla="*/ 0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3"/>
                  </a:moveTo>
                  <a:lnTo>
                    <a:pt x="0" y="0"/>
                  </a:lnTo>
                  <a:lnTo>
                    <a:pt x="3" y="0"/>
                  </a:lnTo>
                  <a:lnTo>
                    <a:pt x="3"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99" name="Freeform 99"/>
            <p:cNvSpPr>
              <a:spLocks/>
            </p:cNvSpPr>
            <p:nvPr/>
          </p:nvSpPr>
          <p:spPr bwMode="gray">
            <a:xfrm>
              <a:off x="2454084" y="1918785"/>
              <a:ext cx="13008" cy="9731"/>
            </a:xfrm>
            <a:custGeom>
              <a:avLst/>
              <a:gdLst>
                <a:gd name="T0" fmla="*/ 2147483647 w 5"/>
                <a:gd name="T1" fmla="*/ 0 h 4"/>
                <a:gd name="T2" fmla="*/ 2147483647 w 5"/>
                <a:gd name="T3" fmla="*/ 2147483647 h 4"/>
                <a:gd name="T4" fmla="*/ 2147483647 w 5"/>
                <a:gd name="T5" fmla="*/ 2147483647 h 4"/>
                <a:gd name="T6" fmla="*/ 0 w 5"/>
                <a:gd name="T7" fmla="*/ 2147483647 h 4"/>
                <a:gd name="T8" fmla="*/ 0 w 5"/>
                <a:gd name="T9" fmla="*/ 2147483647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4" y="0"/>
                  </a:moveTo>
                  <a:lnTo>
                    <a:pt x="5" y="2"/>
                  </a:lnTo>
                  <a:lnTo>
                    <a:pt x="2" y="4"/>
                  </a:lnTo>
                  <a:lnTo>
                    <a:pt x="0" y="3"/>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0" name="Freeform 100"/>
            <p:cNvSpPr>
              <a:spLocks/>
            </p:cNvSpPr>
            <p:nvPr/>
          </p:nvSpPr>
          <p:spPr bwMode="gray">
            <a:xfrm>
              <a:off x="2511707" y="2010253"/>
              <a:ext cx="16725" cy="17515"/>
            </a:xfrm>
            <a:custGeom>
              <a:avLst/>
              <a:gdLst>
                <a:gd name="T0" fmla="*/ 2147483647 w 7"/>
                <a:gd name="T1" fmla="*/ 0 h 7"/>
                <a:gd name="T2" fmla="*/ 2147483647 w 7"/>
                <a:gd name="T3" fmla="*/ 2147483647 h 7"/>
                <a:gd name="T4" fmla="*/ 2147483647 w 7"/>
                <a:gd name="T5" fmla="*/ 2147483647 h 7"/>
                <a:gd name="T6" fmla="*/ 2147483647 w 7"/>
                <a:gd name="T7" fmla="*/ 2147483647 h 7"/>
                <a:gd name="T8" fmla="*/ 2147483647 w 7"/>
                <a:gd name="T9" fmla="*/ 2147483647 h 7"/>
                <a:gd name="T10" fmla="*/ 0 w 7"/>
                <a:gd name="T11" fmla="*/ 2147483647 h 7"/>
                <a:gd name="T12" fmla="*/ 2147483647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1" y="0"/>
                  </a:moveTo>
                  <a:lnTo>
                    <a:pt x="4" y="3"/>
                  </a:lnTo>
                  <a:lnTo>
                    <a:pt x="7" y="4"/>
                  </a:lnTo>
                  <a:lnTo>
                    <a:pt x="7" y="7"/>
                  </a:lnTo>
                  <a:lnTo>
                    <a:pt x="4" y="7"/>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1" name="Freeform 101"/>
            <p:cNvSpPr>
              <a:spLocks/>
            </p:cNvSpPr>
            <p:nvPr/>
          </p:nvSpPr>
          <p:spPr bwMode="gray">
            <a:xfrm>
              <a:off x="2498683" y="2012200"/>
              <a:ext cx="11150" cy="25301"/>
            </a:xfrm>
            <a:custGeom>
              <a:avLst/>
              <a:gdLst>
                <a:gd name="T0" fmla="*/ 0 w 5"/>
                <a:gd name="T1" fmla="*/ 2147483647 h 10"/>
                <a:gd name="T2" fmla="*/ 2147483647 w 5"/>
                <a:gd name="T3" fmla="*/ 0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lnTo>
                    <a:pt x="2" y="0"/>
                  </a:lnTo>
                  <a:lnTo>
                    <a:pt x="3" y="2"/>
                  </a:lnTo>
                  <a:lnTo>
                    <a:pt x="5" y="10"/>
                  </a:lnTo>
                  <a:lnTo>
                    <a:pt x="2" y="1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2" name="Freeform 102"/>
            <p:cNvSpPr>
              <a:spLocks/>
            </p:cNvSpPr>
            <p:nvPr/>
          </p:nvSpPr>
          <p:spPr bwMode="gray">
            <a:xfrm>
              <a:off x="2452226" y="2027778"/>
              <a:ext cx="144949" cy="159585"/>
            </a:xfrm>
            <a:custGeom>
              <a:avLst/>
              <a:gdLst>
                <a:gd name="T0" fmla="*/ 2147483647 w 60"/>
                <a:gd name="T1" fmla="*/ 2147483647 h 63"/>
                <a:gd name="T2" fmla="*/ 2147483647 w 60"/>
                <a:gd name="T3" fmla="*/ 0 h 63"/>
                <a:gd name="T4" fmla="*/ 2147483647 w 60"/>
                <a:gd name="T5" fmla="*/ 2147483647 h 63"/>
                <a:gd name="T6" fmla="*/ 2147483647 w 60"/>
                <a:gd name="T7" fmla="*/ 2147483647 h 63"/>
                <a:gd name="T8" fmla="*/ 2147483647 w 60"/>
                <a:gd name="T9" fmla="*/ 2147483647 h 63"/>
                <a:gd name="T10" fmla="*/ 2147483647 w 60"/>
                <a:gd name="T11" fmla="*/ 2147483647 h 63"/>
                <a:gd name="T12" fmla="*/ 2147483647 w 60"/>
                <a:gd name="T13" fmla="*/ 2147483647 h 63"/>
                <a:gd name="T14" fmla="*/ 2147483647 w 60"/>
                <a:gd name="T15" fmla="*/ 2147483647 h 63"/>
                <a:gd name="T16" fmla="*/ 2147483647 w 60"/>
                <a:gd name="T17" fmla="*/ 2147483647 h 63"/>
                <a:gd name="T18" fmla="*/ 2147483647 w 60"/>
                <a:gd name="T19" fmla="*/ 2147483647 h 63"/>
                <a:gd name="T20" fmla="*/ 2147483647 w 60"/>
                <a:gd name="T21" fmla="*/ 2147483647 h 63"/>
                <a:gd name="T22" fmla="*/ 2147483647 w 60"/>
                <a:gd name="T23" fmla="*/ 2147483647 h 63"/>
                <a:gd name="T24" fmla="*/ 2147483647 w 60"/>
                <a:gd name="T25" fmla="*/ 2147483647 h 63"/>
                <a:gd name="T26" fmla="*/ 2147483647 w 60"/>
                <a:gd name="T27" fmla="*/ 2147483647 h 63"/>
                <a:gd name="T28" fmla="*/ 2147483647 w 60"/>
                <a:gd name="T29" fmla="*/ 2147483647 h 63"/>
                <a:gd name="T30" fmla="*/ 2147483647 w 60"/>
                <a:gd name="T31" fmla="*/ 2147483647 h 63"/>
                <a:gd name="T32" fmla="*/ 2147483647 w 60"/>
                <a:gd name="T33" fmla="*/ 2147483647 h 63"/>
                <a:gd name="T34" fmla="*/ 2147483647 w 60"/>
                <a:gd name="T35" fmla="*/ 2147483647 h 63"/>
                <a:gd name="T36" fmla="*/ 2147483647 w 60"/>
                <a:gd name="T37" fmla="*/ 2147483647 h 63"/>
                <a:gd name="T38" fmla="*/ 2147483647 w 60"/>
                <a:gd name="T39" fmla="*/ 2147483647 h 63"/>
                <a:gd name="T40" fmla="*/ 2147483647 w 60"/>
                <a:gd name="T41" fmla="*/ 2147483647 h 63"/>
                <a:gd name="T42" fmla="*/ 2147483647 w 60"/>
                <a:gd name="T43" fmla="*/ 2147483647 h 63"/>
                <a:gd name="T44" fmla="*/ 2147483647 w 60"/>
                <a:gd name="T45" fmla="*/ 2147483647 h 63"/>
                <a:gd name="T46" fmla="*/ 2147483647 w 60"/>
                <a:gd name="T47" fmla="*/ 2147483647 h 63"/>
                <a:gd name="T48" fmla="*/ 2147483647 w 60"/>
                <a:gd name="T49" fmla="*/ 2147483647 h 63"/>
                <a:gd name="T50" fmla="*/ 0 w 60"/>
                <a:gd name="T51" fmla="*/ 2147483647 h 63"/>
                <a:gd name="T52" fmla="*/ 2147483647 w 60"/>
                <a:gd name="T53" fmla="*/ 2147483647 h 63"/>
                <a:gd name="T54" fmla="*/ 2147483647 w 60"/>
                <a:gd name="T55" fmla="*/ 2147483647 h 63"/>
                <a:gd name="T56" fmla="*/ 2147483647 w 60"/>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3"/>
                <a:gd name="T89" fmla="*/ 60 w 60"/>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3">
                  <a:moveTo>
                    <a:pt x="10" y="4"/>
                  </a:moveTo>
                  <a:lnTo>
                    <a:pt x="12" y="0"/>
                  </a:lnTo>
                  <a:lnTo>
                    <a:pt x="15" y="1"/>
                  </a:lnTo>
                  <a:lnTo>
                    <a:pt x="17" y="9"/>
                  </a:lnTo>
                  <a:lnTo>
                    <a:pt x="21" y="14"/>
                  </a:lnTo>
                  <a:lnTo>
                    <a:pt x="24" y="12"/>
                  </a:lnTo>
                  <a:lnTo>
                    <a:pt x="32" y="16"/>
                  </a:lnTo>
                  <a:lnTo>
                    <a:pt x="36" y="21"/>
                  </a:lnTo>
                  <a:lnTo>
                    <a:pt x="47" y="26"/>
                  </a:lnTo>
                  <a:lnTo>
                    <a:pt x="49" y="34"/>
                  </a:lnTo>
                  <a:lnTo>
                    <a:pt x="47" y="42"/>
                  </a:lnTo>
                  <a:lnTo>
                    <a:pt x="59" y="45"/>
                  </a:lnTo>
                  <a:lnTo>
                    <a:pt x="60" y="47"/>
                  </a:lnTo>
                  <a:lnTo>
                    <a:pt x="59" y="53"/>
                  </a:lnTo>
                  <a:lnTo>
                    <a:pt x="47" y="53"/>
                  </a:lnTo>
                  <a:lnTo>
                    <a:pt x="42" y="50"/>
                  </a:lnTo>
                  <a:lnTo>
                    <a:pt x="41" y="45"/>
                  </a:lnTo>
                  <a:lnTo>
                    <a:pt x="38" y="42"/>
                  </a:lnTo>
                  <a:lnTo>
                    <a:pt x="34" y="43"/>
                  </a:lnTo>
                  <a:lnTo>
                    <a:pt x="30" y="50"/>
                  </a:lnTo>
                  <a:lnTo>
                    <a:pt x="26" y="51"/>
                  </a:lnTo>
                  <a:lnTo>
                    <a:pt x="19" y="60"/>
                  </a:lnTo>
                  <a:lnTo>
                    <a:pt x="14" y="63"/>
                  </a:lnTo>
                  <a:lnTo>
                    <a:pt x="13" y="51"/>
                  </a:lnTo>
                  <a:lnTo>
                    <a:pt x="1" y="50"/>
                  </a:lnTo>
                  <a:lnTo>
                    <a:pt x="0" y="47"/>
                  </a:lnTo>
                  <a:lnTo>
                    <a:pt x="9" y="27"/>
                  </a:lnTo>
                  <a:lnTo>
                    <a:pt x="9" y="9"/>
                  </a:lnTo>
                  <a:lnTo>
                    <a:pt x="1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3" name="Freeform 103"/>
            <p:cNvSpPr>
              <a:spLocks/>
            </p:cNvSpPr>
            <p:nvPr/>
          </p:nvSpPr>
          <p:spPr bwMode="gray">
            <a:xfrm>
              <a:off x="2528416" y="2193203"/>
              <a:ext cx="37166" cy="35031"/>
            </a:xfrm>
            <a:custGeom>
              <a:avLst/>
              <a:gdLst>
                <a:gd name="T0" fmla="*/ 2147483647 w 15"/>
                <a:gd name="T1" fmla="*/ 0 h 14"/>
                <a:gd name="T2" fmla="*/ 2147483647 w 15"/>
                <a:gd name="T3" fmla="*/ 2147483647 h 14"/>
                <a:gd name="T4" fmla="*/ 2147483647 w 15"/>
                <a:gd name="T5" fmla="*/ 2147483647 h 14"/>
                <a:gd name="T6" fmla="*/ 0 w 15"/>
                <a:gd name="T7" fmla="*/ 2147483647 h 14"/>
                <a:gd name="T8" fmla="*/ 0 w 15"/>
                <a:gd name="T9" fmla="*/ 2147483647 h 14"/>
                <a:gd name="T10" fmla="*/ 2147483647 w 15"/>
                <a:gd name="T11" fmla="*/ 0 h 14"/>
                <a:gd name="T12" fmla="*/ 2147483647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15" y="0"/>
                  </a:moveTo>
                  <a:lnTo>
                    <a:pt x="14" y="5"/>
                  </a:lnTo>
                  <a:lnTo>
                    <a:pt x="6" y="13"/>
                  </a:lnTo>
                  <a:lnTo>
                    <a:pt x="0" y="14"/>
                  </a:lnTo>
                  <a:lnTo>
                    <a:pt x="0" y="5"/>
                  </a:lnTo>
                  <a:lnTo>
                    <a:pt x="6" y="0"/>
                  </a:lnTo>
                  <a:lnTo>
                    <a:pt x="1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4" name="Freeform 104"/>
            <p:cNvSpPr>
              <a:spLocks/>
            </p:cNvSpPr>
            <p:nvPr/>
          </p:nvSpPr>
          <p:spPr bwMode="gray">
            <a:xfrm>
              <a:off x="2604607" y="2226276"/>
              <a:ext cx="22300" cy="42816"/>
            </a:xfrm>
            <a:custGeom>
              <a:avLst/>
              <a:gdLst>
                <a:gd name="T0" fmla="*/ 2147483647 w 9"/>
                <a:gd name="T1" fmla="*/ 0 h 17"/>
                <a:gd name="T2" fmla="*/ 2147483647 w 9"/>
                <a:gd name="T3" fmla="*/ 2147483647 h 17"/>
                <a:gd name="T4" fmla="*/ 2147483647 w 9"/>
                <a:gd name="T5" fmla="*/ 2147483647 h 17"/>
                <a:gd name="T6" fmla="*/ 2147483647 w 9"/>
                <a:gd name="T7" fmla="*/ 2147483647 h 17"/>
                <a:gd name="T8" fmla="*/ 0 w 9"/>
                <a:gd name="T9" fmla="*/ 2147483647 h 17"/>
                <a:gd name="T10" fmla="*/ 2147483647 w 9"/>
                <a:gd name="T11" fmla="*/ 2147483647 h 17"/>
                <a:gd name="T12" fmla="*/ 2147483647 w 9"/>
                <a:gd name="T13" fmla="*/ 2147483647 h 17"/>
                <a:gd name="T14" fmla="*/ 2147483647 w 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7"/>
                <a:gd name="T26" fmla="*/ 9 w 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7">
                  <a:moveTo>
                    <a:pt x="8" y="0"/>
                  </a:moveTo>
                  <a:lnTo>
                    <a:pt x="9" y="7"/>
                  </a:lnTo>
                  <a:lnTo>
                    <a:pt x="6" y="12"/>
                  </a:lnTo>
                  <a:lnTo>
                    <a:pt x="5" y="17"/>
                  </a:lnTo>
                  <a:lnTo>
                    <a:pt x="0" y="13"/>
                  </a:lnTo>
                  <a:lnTo>
                    <a:pt x="1" y="4"/>
                  </a:lnTo>
                  <a:lnTo>
                    <a:pt x="3" y="1"/>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5" name="Freeform 105"/>
            <p:cNvSpPr>
              <a:spLocks/>
            </p:cNvSpPr>
            <p:nvPr/>
          </p:nvSpPr>
          <p:spPr bwMode="gray">
            <a:xfrm>
              <a:off x="2639926" y="2171783"/>
              <a:ext cx="20441" cy="17516"/>
            </a:xfrm>
            <a:custGeom>
              <a:avLst/>
              <a:gdLst>
                <a:gd name="T0" fmla="*/ 0 w 8"/>
                <a:gd name="T1" fmla="*/ 0 h 7"/>
                <a:gd name="T2" fmla="*/ 2147483647 w 8"/>
                <a:gd name="T3" fmla="*/ 0 h 7"/>
                <a:gd name="T4" fmla="*/ 2147483647 w 8"/>
                <a:gd name="T5" fmla="*/ 2147483647 h 7"/>
                <a:gd name="T6" fmla="*/ 2147483647 w 8"/>
                <a:gd name="T7" fmla="*/ 2147483647 h 7"/>
                <a:gd name="T8" fmla="*/ 2147483647 w 8"/>
                <a:gd name="T9" fmla="*/ 2147483647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0"/>
                  </a:moveTo>
                  <a:lnTo>
                    <a:pt x="5" y="0"/>
                  </a:lnTo>
                  <a:lnTo>
                    <a:pt x="8" y="3"/>
                  </a:lnTo>
                  <a:lnTo>
                    <a:pt x="5" y="7"/>
                  </a:lnTo>
                  <a:lnTo>
                    <a:pt x="2"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6" name="Freeform 106"/>
            <p:cNvSpPr>
              <a:spLocks/>
            </p:cNvSpPr>
            <p:nvPr/>
          </p:nvSpPr>
          <p:spPr bwMode="gray">
            <a:xfrm>
              <a:off x="2662231" y="2156215"/>
              <a:ext cx="20441" cy="17516"/>
            </a:xfrm>
            <a:custGeom>
              <a:avLst/>
              <a:gdLst>
                <a:gd name="T0" fmla="*/ 2147483647 w 8"/>
                <a:gd name="T1" fmla="*/ 2147483647 h 7"/>
                <a:gd name="T2" fmla="*/ 0 w 8"/>
                <a:gd name="T3" fmla="*/ 2147483647 h 7"/>
                <a:gd name="T4" fmla="*/ 2147483647 w 8"/>
                <a:gd name="T5" fmla="*/ 0 h 7"/>
                <a:gd name="T6" fmla="*/ 2147483647 w 8"/>
                <a:gd name="T7" fmla="*/ 2147483647 h 7"/>
                <a:gd name="T8" fmla="*/ 2147483647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1" y="4"/>
                  </a:moveTo>
                  <a:lnTo>
                    <a:pt x="0" y="2"/>
                  </a:lnTo>
                  <a:lnTo>
                    <a:pt x="2" y="0"/>
                  </a:lnTo>
                  <a:lnTo>
                    <a:pt x="8" y="4"/>
                  </a:lnTo>
                  <a:lnTo>
                    <a:pt x="8" y="7"/>
                  </a:lnTo>
                  <a:lnTo>
                    <a:pt x="4" y="7"/>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7" name="Freeform 107"/>
            <p:cNvSpPr>
              <a:spLocks/>
            </p:cNvSpPr>
            <p:nvPr/>
          </p:nvSpPr>
          <p:spPr bwMode="gray">
            <a:xfrm>
              <a:off x="2652923" y="2134808"/>
              <a:ext cx="9292" cy="11677"/>
            </a:xfrm>
            <a:custGeom>
              <a:avLst/>
              <a:gdLst>
                <a:gd name="T0" fmla="*/ 2147483647 w 4"/>
                <a:gd name="T1" fmla="*/ 2147483647 h 5"/>
                <a:gd name="T2" fmla="*/ 2147483647 w 4"/>
                <a:gd name="T3" fmla="*/ 2147483647 h 5"/>
                <a:gd name="T4" fmla="*/ 0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2" y="5"/>
                  </a:lnTo>
                  <a:lnTo>
                    <a:pt x="0" y="2"/>
                  </a:lnTo>
                  <a:lnTo>
                    <a:pt x="2" y="0"/>
                  </a:lnTo>
                  <a:lnTo>
                    <a:pt x="4"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08" name="Rectangle 108"/>
            <p:cNvSpPr>
              <a:spLocks noChangeArrowheads="1"/>
            </p:cNvSpPr>
            <p:nvPr/>
          </p:nvSpPr>
          <p:spPr bwMode="gray">
            <a:xfrm>
              <a:off x="2448509" y="1829261"/>
              <a:ext cx="14867" cy="1947"/>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a:solidFill>
                  <a:sysClr val="windowText" lastClr="000000"/>
                </a:solidFill>
                <a:latin typeface="Segoe UI Light" panose="020B0502040204020203" pitchFamily="34" charset="0"/>
                <a:cs typeface="Segoe UI Light" panose="020B0502040204020203" pitchFamily="34" charset="0"/>
              </a:endParaRPr>
            </a:p>
          </p:txBody>
        </p:sp>
        <p:sp>
          <p:nvSpPr>
            <p:cNvPr id="109" name="Freeform 109"/>
            <p:cNvSpPr>
              <a:spLocks/>
            </p:cNvSpPr>
            <p:nvPr/>
          </p:nvSpPr>
          <p:spPr bwMode="gray">
            <a:xfrm>
              <a:off x="2376045" y="1486735"/>
              <a:ext cx="14867" cy="17516"/>
            </a:xfrm>
            <a:custGeom>
              <a:avLst/>
              <a:gdLst>
                <a:gd name="T0" fmla="*/ 2147483647 w 6"/>
                <a:gd name="T1" fmla="*/ 0 h 7"/>
                <a:gd name="T2" fmla="*/ 2147483647 w 6"/>
                <a:gd name="T3" fmla="*/ 0 h 7"/>
                <a:gd name="T4" fmla="*/ 2147483647 w 6"/>
                <a:gd name="T5" fmla="*/ 2147483647 h 7"/>
                <a:gd name="T6" fmla="*/ 2147483647 w 6"/>
                <a:gd name="T7" fmla="*/ 2147483647 h 7"/>
                <a:gd name="T8" fmla="*/ 2147483647 w 6"/>
                <a:gd name="T9" fmla="*/ 2147483647 h 7"/>
                <a:gd name="T10" fmla="*/ 0 w 6"/>
                <a:gd name="T11" fmla="*/ 2147483647 h 7"/>
                <a:gd name="T12" fmla="*/ 2147483647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1" y="0"/>
                  </a:moveTo>
                  <a:lnTo>
                    <a:pt x="5" y="0"/>
                  </a:lnTo>
                  <a:lnTo>
                    <a:pt x="6" y="6"/>
                  </a:lnTo>
                  <a:lnTo>
                    <a:pt x="3" y="7"/>
                  </a:lnTo>
                  <a:lnTo>
                    <a:pt x="1" y="7"/>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0" name="Freeform 110"/>
            <p:cNvSpPr>
              <a:spLocks/>
            </p:cNvSpPr>
            <p:nvPr/>
          </p:nvSpPr>
          <p:spPr bwMode="gray">
            <a:xfrm>
              <a:off x="2368601" y="1449767"/>
              <a:ext cx="24158" cy="19463"/>
            </a:xfrm>
            <a:custGeom>
              <a:avLst/>
              <a:gdLst>
                <a:gd name="T0" fmla="*/ 2147483647 w 10"/>
                <a:gd name="T1" fmla="*/ 0 h 8"/>
                <a:gd name="T2" fmla="*/ 2147483647 w 10"/>
                <a:gd name="T3" fmla="*/ 2147483647 h 8"/>
                <a:gd name="T4" fmla="*/ 2147483647 w 10"/>
                <a:gd name="T5" fmla="*/ 2147483647 h 8"/>
                <a:gd name="T6" fmla="*/ 2147483647 w 10"/>
                <a:gd name="T7" fmla="*/ 2147483647 h 8"/>
                <a:gd name="T8" fmla="*/ 0 w 10"/>
                <a:gd name="T9" fmla="*/ 2147483647 h 8"/>
                <a:gd name="T10" fmla="*/ 2147483647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7" y="2"/>
                  </a:lnTo>
                  <a:lnTo>
                    <a:pt x="10" y="6"/>
                  </a:lnTo>
                  <a:lnTo>
                    <a:pt x="7" y="8"/>
                  </a:lnTo>
                  <a:lnTo>
                    <a:pt x="0" y="5"/>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1" name="Freeform 111"/>
            <p:cNvSpPr>
              <a:spLocks/>
            </p:cNvSpPr>
            <p:nvPr/>
          </p:nvSpPr>
          <p:spPr bwMode="gray">
            <a:xfrm>
              <a:off x="2363026" y="1463392"/>
              <a:ext cx="11150" cy="7785"/>
            </a:xfrm>
            <a:custGeom>
              <a:avLst/>
              <a:gdLst>
                <a:gd name="T0" fmla="*/ 0 w 5"/>
                <a:gd name="T1" fmla="*/ 2147483647 h 3"/>
                <a:gd name="T2" fmla="*/ 2147483647 w 5"/>
                <a:gd name="T3" fmla="*/ 0 h 3"/>
                <a:gd name="T4" fmla="*/ 2147483647 w 5"/>
                <a:gd name="T5" fmla="*/ 2147483647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1"/>
                  </a:moveTo>
                  <a:lnTo>
                    <a:pt x="3" y="0"/>
                  </a:lnTo>
                  <a:lnTo>
                    <a:pt x="5" y="2"/>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2" name="Freeform 112"/>
            <p:cNvSpPr>
              <a:spLocks/>
            </p:cNvSpPr>
            <p:nvPr/>
          </p:nvSpPr>
          <p:spPr bwMode="gray">
            <a:xfrm>
              <a:off x="2463391" y="1366073"/>
              <a:ext cx="35309" cy="9731"/>
            </a:xfrm>
            <a:custGeom>
              <a:avLst/>
              <a:gdLst>
                <a:gd name="T0" fmla="*/ 0 w 14"/>
                <a:gd name="T1" fmla="*/ 2147483647 h 4"/>
                <a:gd name="T2" fmla="*/ 2147483647 w 14"/>
                <a:gd name="T3" fmla="*/ 2147483647 h 4"/>
                <a:gd name="T4" fmla="*/ 2147483647 w 14"/>
                <a:gd name="T5" fmla="*/ 0 h 4"/>
                <a:gd name="T6" fmla="*/ 2147483647 w 14"/>
                <a:gd name="T7" fmla="*/ 2147483647 h 4"/>
                <a:gd name="T8" fmla="*/ 2147483647 w 14"/>
                <a:gd name="T9" fmla="*/ 2147483647 h 4"/>
                <a:gd name="T10" fmla="*/ 0 w 14"/>
                <a:gd name="T11" fmla="*/ 2147483647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0" y="4"/>
                  </a:moveTo>
                  <a:lnTo>
                    <a:pt x="4" y="2"/>
                  </a:lnTo>
                  <a:lnTo>
                    <a:pt x="12" y="0"/>
                  </a:lnTo>
                  <a:lnTo>
                    <a:pt x="14" y="1"/>
                  </a:lnTo>
                  <a:lnTo>
                    <a:pt x="8"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3" name="Freeform 113"/>
            <p:cNvSpPr>
              <a:spLocks/>
            </p:cNvSpPr>
            <p:nvPr/>
          </p:nvSpPr>
          <p:spPr bwMode="gray">
            <a:xfrm>
              <a:off x="2257102" y="1624916"/>
              <a:ext cx="118932" cy="112877"/>
            </a:xfrm>
            <a:custGeom>
              <a:avLst/>
              <a:gdLst>
                <a:gd name="T0" fmla="*/ 2147483647 w 49"/>
                <a:gd name="T1" fmla="*/ 2147483647 h 45"/>
                <a:gd name="T2" fmla="*/ 2147483647 w 49"/>
                <a:gd name="T3" fmla="*/ 2147483647 h 45"/>
                <a:gd name="T4" fmla="*/ 0 w 49"/>
                <a:gd name="T5" fmla="*/ 2147483647 h 45"/>
                <a:gd name="T6" fmla="*/ 2147483647 w 49"/>
                <a:gd name="T7" fmla="*/ 2147483647 h 45"/>
                <a:gd name="T8" fmla="*/ 0 w 49"/>
                <a:gd name="T9" fmla="*/ 2147483647 h 45"/>
                <a:gd name="T10" fmla="*/ 2147483647 w 49"/>
                <a:gd name="T11" fmla="*/ 2147483647 h 45"/>
                <a:gd name="T12" fmla="*/ 2147483647 w 49"/>
                <a:gd name="T13" fmla="*/ 2147483647 h 45"/>
                <a:gd name="T14" fmla="*/ 2147483647 w 49"/>
                <a:gd name="T15" fmla="*/ 2147483647 h 45"/>
                <a:gd name="T16" fmla="*/ 2147483647 w 49"/>
                <a:gd name="T17" fmla="*/ 2147483647 h 45"/>
                <a:gd name="T18" fmla="*/ 2147483647 w 49"/>
                <a:gd name="T19" fmla="*/ 2147483647 h 45"/>
                <a:gd name="T20" fmla="*/ 2147483647 w 49"/>
                <a:gd name="T21" fmla="*/ 2147483647 h 45"/>
                <a:gd name="T22" fmla="*/ 2147483647 w 49"/>
                <a:gd name="T23" fmla="*/ 0 h 45"/>
                <a:gd name="T24" fmla="*/ 2147483647 w 49"/>
                <a:gd name="T25" fmla="*/ 2147483647 h 45"/>
                <a:gd name="T26" fmla="*/ 2147483647 w 49"/>
                <a:gd name="T27" fmla="*/ 2147483647 h 45"/>
                <a:gd name="T28" fmla="*/ 2147483647 w 49"/>
                <a:gd name="T29" fmla="*/ 2147483647 h 45"/>
                <a:gd name="T30" fmla="*/ 2147483647 w 49"/>
                <a:gd name="T31" fmla="*/ 2147483647 h 45"/>
                <a:gd name="T32" fmla="*/ 2147483647 w 49"/>
                <a:gd name="T33" fmla="*/ 2147483647 h 45"/>
                <a:gd name="T34" fmla="*/ 2147483647 w 49"/>
                <a:gd name="T35" fmla="*/ 2147483647 h 45"/>
                <a:gd name="T36" fmla="*/ 2147483647 w 49"/>
                <a:gd name="T37" fmla="*/ 2147483647 h 45"/>
                <a:gd name="T38" fmla="*/ 2147483647 w 49"/>
                <a:gd name="T39" fmla="*/ 2147483647 h 45"/>
                <a:gd name="T40" fmla="*/ 2147483647 w 49"/>
                <a:gd name="T41" fmla="*/ 2147483647 h 45"/>
                <a:gd name="T42" fmla="*/ 2147483647 w 49"/>
                <a:gd name="T43" fmla="*/ 2147483647 h 45"/>
                <a:gd name="T44" fmla="*/ 2147483647 w 49"/>
                <a:gd name="T45" fmla="*/ 2147483647 h 45"/>
                <a:gd name="T46" fmla="*/ 2147483647 w 49"/>
                <a:gd name="T47" fmla="*/ 2147483647 h 45"/>
                <a:gd name="T48" fmla="*/ 2147483647 w 49"/>
                <a:gd name="T49" fmla="*/ 2147483647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5"/>
                <a:gd name="T77" fmla="*/ 49 w 49"/>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5">
                  <a:moveTo>
                    <a:pt x="5" y="45"/>
                  </a:moveTo>
                  <a:lnTo>
                    <a:pt x="4" y="35"/>
                  </a:lnTo>
                  <a:lnTo>
                    <a:pt x="0" y="28"/>
                  </a:lnTo>
                  <a:lnTo>
                    <a:pt x="1" y="26"/>
                  </a:lnTo>
                  <a:lnTo>
                    <a:pt x="0" y="10"/>
                  </a:lnTo>
                  <a:lnTo>
                    <a:pt x="3" y="9"/>
                  </a:lnTo>
                  <a:lnTo>
                    <a:pt x="7" y="10"/>
                  </a:lnTo>
                  <a:lnTo>
                    <a:pt x="7" y="8"/>
                  </a:lnTo>
                  <a:lnTo>
                    <a:pt x="2" y="5"/>
                  </a:lnTo>
                  <a:lnTo>
                    <a:pt x="10" y="1"/>
                  </a:lnTo>
                  <a:lnTo>
                    <a:pt x="16" y="2"/>
                  </a:lnTo>
                  <a:lnTo>
                    <a:pt x="25" y="0"/>
                  </a:lnTo>
                  <a:lnTo>
                    <a:pt x="32" y="4"/>
                  </a:lnTo>
                  <a:lnTo>
                    <a:pt x="36" y="3"/>
                  </a:lnTo>
                  <a:lnTo>
                    <a:pt x="49" y="4"/>
                  </a:lnTo>
                  <a:lnTo>
                    <a:pt x="49" y="9"/>
                  </a:lnTo>
                  <a:lnTo>
                    <a:pt x="33" y="31"/>
                  </a:lnTo>
                  <a:lnTo>
                    <a:pt x="28" y="30"/>
                  </a:lnTo>
                  <a:lnTo>
                    <a:pt x="22" y="30"/>
                  </a:lnTo>
                  <a:lnTo>
                    <a:pt x="17" y="29"/>
                  </a:lnTo>
                  <a:lnTo>
                    <a:pt x="13" y="30"/>
                  </a:lnTo>
                  <a:lnTo>
                    <a:pt x="19" y="36"/>
                  </a:lnTo>
                  <a:lnTo>
                    <a:pt x="13" y="45"/>
                  </a:lnTo>
                  <a:lnTo>
                    <a:pt x="8" y="45"/>
                  </a:lnTo>
                  <a:lnTo>
                    <a:pt x="5" y="4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4" name="Freeform 114"/>
            <p:cNvSpPr>
              <a:spLocks/>
            </p:cNvSpPr>
            <p:nvPr/>
          </p:nvSpPr>
          <p:spPr bwMode="gray">
            <a:xfrm>
              <a:off x="2227370" y="1477005"/>
              <a:ext cx="393963" cy="132339"/>
            </a:xfrm>
            <a:custGeom>
              <a:avLst/>
              <a:gdLst>
                <a:gd name="T0" fmla="*/ 2147483647 w 163"/>
                <a:gd name="T1" fmla="*/ 2147483647 h 52"/>
                <a:gd name="T2" fmla="*/ 2147483647 w 163"/>
                <a:gd name="T3" fmla="*/ 2147483647 h 52"/>
                <a:gd name="T4" fmla="*/ 2147483647 w 163"/>
                <a:gd name="T5" fmla="*/ 2147483647 h 52"/>
                <a:gd name="T6" fmla="*/ 2147483647 w 163"/>
                <a:gd name="T7" fmla="*/ 2147483647 h 52"/>
                <a:gd name="T8" fmla="*/ 2147483647 w 163"/>
                <a:gd name="T9" fmla="*/ 2147483647 h 52"/>
                <a:gd name="T10" fmla="*/ 2147483647 w 163"/>
                <a:gd name="T11" fmla="*/ 2147483647 h 52"/>
                <a:gd name="T12" fmla="*/ 2147483647 w 163"/>
                <a:gd name="T13" fmla="*/ 2147483647 h 52"/>
                <a:gd name="T14" fmla="*/ 2147483647 w 163"/>
                <a:gd name="T15" fmla="*/ 2147483647 h 52"/>
                <a:gd name="T16" fmla="*/ 2147483647 w 163"/>
                <a:gd name="T17" fmla="*/ 2147483647 h 52"/>
                <a:gd name="T18" fmla="*/ 2147483647 w 163"/>
                <a:gd name="T19" fmla="*/ 2147483647 h 52"/>
                <a:gd name="T20" fmla="*/ 2147483647 w 163"/>
                <a:gd name="T21" fmla="*/ 2147483647 h 52"/>
                <a:gd name="T22" fmla="*/ 2147483647 w 163"/>
                <a:gd name="T23" fmla="*/ 2147483647 h 52"/>
                <a:gd name="T24" fmla="*/ 2147483647 w 163"/>
                <a:gd name="T25" fmla="*/ 2147483647 h 52"/>
                <a:gd name="T26" fmla="*/ 2147483647 w 163"/>
                <a:gd name="T27" fmla="*/ 2147483647 h 52"/>
                <a:gd name="T28" fmla="*/ 2147483647 w 163"/>
                <a:gd name="T29" fmla="*/ 2147483647 h 52"/>
                <a:gd name="T30" fmla="*/ 2147483647 w 163"/>
                <a:gd name="T31" fmla="*/ 2147483647 h 52"/>
                <a:gd name="T32" fmla="*/ 2147483647 w 163"/>
                <a:gd name="T33" fmla="*/ 2147483647 h 52"/>
                <a:gd name="T34" fmla="*/ 2147483647 w 163"/>
                <a:gd name="T35" fmla="*/ 2147483647 h 52"/>
                <a:gd name="T36" fmla="*/ 2147483647 w 163"/>
                <a:gd name="T37" fmla="*/ 2147483647 h 52"/>
                <a:gd name="T38" fmla="*/ 2147483647 w 163"/>
                <a:gd name="T39" fmla="*/ 2147483647 h 52"/>
                <a:gd name="T40" fmla="*/ 2147483647 w 163"/>
                <a:gd name="T41" fmla="*/ 2147483647 h 52"/>
                <a:gd name="T42" fmla="*/ 2147483647 w 163"/>
                <a:gd name="T43" fmla="*/ 2147483647 h 52"/>
                <a:gd name="T44" fmla="*/ 2147483647 w 163"/>
                <a:gd name="T45" fmla="*/ 2147483647 h 52"/>
                <a:gd name="T46" fmla="*/ 2147483647 w 163"/>
                <a:gd name="T47" fmla="*/ 2147483647 h 52"/>
                <a:gd name="T48" fmla="*/ 2147483647 w 163"/>
                <a:gd name="T49" fmla="*/ 2147483647 h 52"/>
                <a:gd name="T50" fmla="*/ 0 w 163"/>
                <a:gd name="T51" fmla="*/ 2147483647 h 52"/>
                <a:gd name="T52" fmla="*/ 2147483647 w 163"/>
                <a:gd name="T53" fmla="*/ 0 h 52"/>
                <a:gd name="T54" fmla="*/ 2147483647 w 163"/>
                <a:gd name="T55" fmla="*/ 2147483647 h 52"/>
                <a:gd name="T56" fmla="*/ 2147483647 w 163"/>
                <a:gd name="T57" fmla="*/ 2147483647 h 52"/>
                <a:gd name="T58" fmla="*/ 2147483647 w 163"/>
                <a:gd name="T59" fmla="*/ 2147483647 h 52"/>
                <a:gd name="T60" fmla="*/ 2147483647 w 163"/>
                <a:gd name="T61" fmla="*/ 2147483647 h 52"/>
                <a:gd name="T62" fmla="*/ 2147483647 w 163"/>
                <a:gd name="T63" fmla="*/ 2147483647 h 52"/>
                <a:gd name="T64" fmla="*/ 2147483647 w 163"/>
                <a:gd name="T65" fmla="*/ 2147483647 h 52"/>
                <a:gd name="T66" fmla="*/ 2147483647 w 163"/>
                <a:gd name="T67" fmla="*/ 2147483647 h 52"/>
                <a:gd name="T68" fmla="*/ 2147483647 w 163"/>
                <a:gd name="T69" fmla="*/ 2147483647 h 52"/>
                <a:gd name="T70" fmla="*/ 2147483647 w 163"/>
                <a:gd name="T71" fmla="*/ 2147483647 h 52"/>
                <a:gd name="T72" fmla="*/ 2147483647 w 163"/>
                <a:gd name="T73" fmla="*/ 2147483647 h 52"/>
                <a:gd name="T74" fmla="*/ 2147483647 w 163"/>
                <a:gd name="T75" fmla="*/ 2147483647 h 52"/>
                <a:gd name="T76" fmla="*/ 2147483647 w 163"/>
                <a:gd name="T77" fmla="*/ 2147483647 h 52"/>
                <a:gd name="T78" fmla="*/ 2147483647 w 163"/>
                <a:gd name="T79" fmla="*/ 2147483647 h 52"/>
                <a:gd name="T80" fmla="*/ 2147483647 w 163"/>
                <a:gd name="T81" fmla="*/ 2147483647 h 52"/>
                <a:gd name="T82" fmla="*/ 2147483647 w 163"/>
                <a:gd name="T83" fmla="*/ 2147483647 h 52"/>
                <a:gd name="T84" fmla="*/ 2147483647 w 163"/>
                <a:gd name="T85" fmla="*/ 2147483647 h 52"/>
                <a:gd name="T86" fmla="*/ 2147483647 w 163"/>
                <a:gd name="T87" fmla="*/ 2147483647 h 52"/>
                <a:gd name="T88" fmla="*/ 2147483647 w 163"/>
                <a:gd name="T89" fmla="*/ 2147483647 h 52"/>
                <a:gd name="T90" fmla="*/ 2147483647 w 163"/>
                <a:gd name="T91" fmla="*/ 214748364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
                <a:gd name="T139" fmla="*/ 0 h 52"/>
                <a:gd name="T140" fmla="*/ 163 w 163"/>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 h="52">
                  <a:moveTo>
                    <a:pt x="111" y="29"/>
                  </a:moveTo>
                  <a:lnTo>
                    <a:pt x="115" y="27"/>
                  </a:lnTo>
                  <a:lnTo>
                    <a:pt x="126" y="22"/>
                  </a:lnTo>
                  <a:lnTo>
                    <a:pt x="129" y="24"/>
                  </a:lnTo>
                  <a:lnTo>
                    <a:pt x="134" y="23"/>
                  </a:lnTo>
                  <a:lnTo>
                    <a:pt x="143" y="23"/>
                  </a:lnTo>
                  <a:lnTo>
                    <a:pt x="149" y="25"/>
                  </a:lnTo>
                  <a:lnTo>
                    <a:pt x="150" y="27"/>
                  </a:lnTo>
                  <a:lnTo>
                    <a:pt x="157" y="26"/>
                  </a:lnTo>
                  <a:lnTo>
                    <a:pt x="161" y="29"/>
                  </a:lnTo>
                  <a:lnTo>
                    <a:pt x="161" y="33"/>
                  </a:lnTo>
                  <a:lnTo>
                    <a:pt x="156" y="35"/>
                  </a:lnTo>
                  <a:lnTo>
                    <a:pt x="155" y="37"/>
                  </a:lnTo>
                  <a:lnTo>
                    <a:pt x="162" y="38"/>
                  </a:lnTo>
                  <a:lnTo>
                    <a:pt x="163" y="42"/>
                  </a:lnTo>
                  <a:lnTo>
                    <a:pt x="158" y="43"/>
                  </a:lnTo>
                  <a:lnTo>
                    <a:pt x="155" y="40"/>
                  </a:lnTo>
                  <a:lnTo>
                    <a:pt x="152" y="42"/>
                  </a:lnTo>
                  <a:lnTo>
                    <a:pt x="155" y="46"/>
                  </a:lnTo>
                  <a:lnTo>
                    <a:pt x="152" y="49"/>
                  </a:lnTo>
                  <a:lnTo>
                    <a:pt x="145" y="48"/>
                  </a:lnTo>
                  <a:lnTo>
                    <a:pt x="142" y="52"/>
                  </a:lnTo>
                  <a:lnTo>
                    <a:pt x="132" y="49"/>
                  </a:lnTo>
                  <a:lnTo>
                    <a:pt x="130" y="42"/>
                  </a:lnTo>
                  <a:lnTo>
                    <a:pt x="126" y="42"/>
                  </a:lnTo>
                  <a:lnTo>
                    <a:pt x="123" y="50"/>
                  </a:lnTo>
                  <a:lnTo>
                    <a:pt x="115" y="49"/>
                  </a:lnTo>
                  <a:lnTo>
                    <a:pt x="113" y="45"/>
                  </a:lnTo>
                  <a:lnTo>
                    <a:pt x="109" y="44"/>
                  </a:lnTo>
                  <a:lnTo>
                    <a:pt x="108" y="48"/>
                  </a:lnTo>
                  <a:lnTo>
                    <a:pt x="99" y="50"/>
                  </a:lnTo>
                  <a:lnTo>
                    <a:pt x="80" y="50"/>
                  </a:lnTo>
                  <a:lnTo>
                    <a:pt x="82" y="46"/>
                  </a:lnTo>
                  <a:lnTo>
                    <a:pt x="78" y="43"/>
                  </a:lnTo>
                  <a:lnTo>
                    <a:pt x="68" y="48"/>
                  </a:lnTo>
                  <a:lnTo>
                    <a:pt x="59" y="44"/>
                  </a:lnTo>
                  <a:lnTo>
                    <a:pt x="51" y="46"/>
                  </a:lnTo>
                  <a:lnTo>
                    <a:pt x="47" y="44"/>
                  </a:lnTo>
                  <a:lnTo>
                    <a:pt x="46" y="37"/>
                  </a:lnTo>
                  <a:lnTo>
                    <a:pt x="50" y="36"/>
                  </a:lnTo>
                  <a:lnTo>
                    <a:pt x="49" y="33"/>
                  </a:lnTo>
                  <a:lnTo>
                    <a:pt x="45" y="30"/>
                  </a:lnTo>
                  <a:lnTo>
                    <a:pt x="48" y="26"/>
                  </a:lnTo>
                  <a:lnTo>
                    <a:pt x="42" y="23"/>
                  </a:lnTo>
                  <a:lnTo>
                    <a:pt x="38" y="16"/>
                  </a:lnTo>
                  <a:lnTo>
                    <a:pt x="30" y="16"/>
                  </a:lnTo>
                  <a:lnTo>
                    <a:pt x="27" y="16"/>
                  </a:lnTo>
                  <a:lnTo>
                    <a:pt x="18" y="15"/>
                  </a:lnTo>
                  <a:lnTo>
                    <a:pt x="16" y="12"/>
                  </a:lnTo>
                  <a:lnTo>
                    <a:pt x="11" y="11"/>
                  </a:lnTo>
                  <a:lnTo>
                    <a:pt x="8" y="8"/>
                  </a:lnTo>
                  <a:lnTo>
                    <a:pt x="0" y="4"/>
                  </a:lnTo>
                  <a:lnTo>
                    <a:pt x="5" y="0"/>
                  </a:lnTo>
                  <a:lnTo>
                    <a:pt x="13" y="0"/>
                  </a:lnTo>
                  <a:lnTo>
                    <a:pt x="25" y="2"/>
                  </a:lnTo>
                  <a:lnTo>
                    <a:pt x="28" y="1"/>
                  </a:lnTo>
                  <a:lnTo>
                    <a:pt x="32" y="1"/>
                  </a:lnTo>
                  <a:lnTo>
                    <a:pt x="31" y="12"/>
                  </a:lnTo>
                  <a:lnTo>
                    <a:pt x="35" y="12"/>
                  </a:lnTo>
                  <a:lnTo>
                    <a:pt x="42" y="8"/>
                  </a:lnTo>
                  <a:lnTo>
                    <a:pt x="50" y="9"/>
                  </a:lnTo>
                  <a:lnTo>
                    <a:pt x="55" y="6"/>
                  </a:lnTo>
                  <a:lnTo>
                    <a:pt x="60" y="8"/>
                  </a:lnTo>
                  <a:lnTo>
                    <a:pt x="61" y="10"/>
                  </a:lnTo>
                  <a:lnTo>
                    <a:pt x="55" y="10"/>
                  </a:lnTo>
                  <a:lnTo>
                    <a:pt x="52" y="11"/>
                  </a:lnTo>
                  <a:lnTo>
                    <a:pt x="55" y="13"/>
                  </a:lnTo>
                  <a:lnTo>
                    <a:pt x="60" y="12"/>
                  </a:lnTo>
                  <a:lnTo>
                    <a:pt x="64" y="14"/>
                  </a:lnTo>
                  <a:lnTo>
                    <a:pt x="73" y="15"/>
                  </a:lnTo>
                  <a:lnTo>
                    <a:pt x="73" y="17"/>
                  </a:lnTo>
                  <a:lnTo>
                    <a:pt x="65" y="18"/>
                  </a:lnTo>
                  <a:lnTo>
                    <a:pt x="59" y="16"/>
                  </a:lnTo>
                  <a:lnTo>
                    <a:pt x="51" y="16"/>
                  </a:lnTo>
                  <a:lnTo>
                    <a:pt x="57" y="19"/>
                  </a:lnTo>
                  <a:lnTo>
                    <a:pt x="53" y="23"/>
                  </a:lnTo>
                  <a:lnTo>
                    <a:pt x="56" y="24"/>
                  </a:lnTo>
                  <a:lnTo>
                    <a:pt x="63" y="22"/>
                  </a:lnTo>
                  <a:lnTo>
                    <a:pt x="68" y="22"/>
                  </a:lnTo>
                  <a:lnTo>
                    <a:pt x="69" y="27"/>
                  </a:lnTo>
                  <a:lnTo>
                    <a:pt x="73" y="30"/>
                  </a:lnTo>
                  <a:lnTo>
                    <a:pt x="77" y="31"/>
                  </a:lnTo>
                  <a:lnTo>
                    <a:pt x="76" y="26"/>
                  </a:lnTo>
                  <a:lnTo>
                    <a:pt x="80" y="26"/>
                  </a:lnTo>
                  <a:lnTo>
                    <a:pt x="83" y="29"/>
                  </a:lnTo>
                  <a:lnTo>
                    <a:pt x="90" y="30"/>
                  </a:lnTo>
                  <a:lnTo>
                    <a:pt x="89" y="27"/>
                  </a:lnTo>
                  <a:lnTo>
                    <a:pt x="93" y="27"/>
                  </a:lnTo>
                  <a:lnTo>
                    <a:pt x="95" y="30"/>
                  </a:lnTo>
                  <a:lnTo>
                    <a:pt x="100" y="32"/>
                  </a:lnTo>
                  <a:lnTo>
                    <a:pt x="103" y="31"/>
                  </a:lnTo>
                  <a:lnTo>
                    <a:pt x="101" y="28"/>
                  </a:lnTo>
                  <a:lnTo>
                    <a:pt x="111" y="2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5" name="Freeform 115"/>
            <p:cNvSpPr>
              <a:spLocks/>
            </p:cNvSpPr>
            <p:nvPr/>
          </p:nvSpPr>
          <p:spPr bwMode="gray">
            <a:xfrm>
              <a:off x="2245969" y="1218176"/>
              <a:ext cx="254589" cy="202401"/>
            </a:xfrm>
            <a:custGeom>
              <a:avLst/>
              <a:gdLst>
                <a:gd name="T0" fmla="*/ 2147483647 w 105"/>
                <a:gd name="T1" fmla="*/ 2147483647 h 80"/>
                <a:gd name="T2" fmla="*/ 2147483647 w 105"/>
                <a:gd name="T3" fmla="*/ 2147483647 h 80"/>
                <a:gd name="T4" fmla="*/ 2147483647 w 105"/>
                <a:gd name="T5" fmla="*/ 2147483647 h 80"/>
                <a:gd name="T6" fmla="*/ 2147483647 w 105"/>
                <a:gd name="T7" fmla="*/ 2147483647 h 80"/>
                <a:gd name="T8" fmla="*/ 2147483647 w 105"/>
                <a:gd name="T9" fmla="*/ 2147483647 h 80"/>
                <a:gd name="T10" fmla="*/ 2147483647 w 105"/>
                <a:gd name="T11" fmla="*/ 2147483647 h 80"/>
                <a:gd name="T12" fmla="*/ 2147483647 w 105"/>
                <a:gd name="T13" fmla="*/ 2147483647 h 80"/>
                <a:gd name="T14" fmla="*/ 2147483647 w 105"/>
                <a:gd name="T15" fmla="*/ 2147483647 h 80"/>
                <a:gd name="T16" fmla="*/ 2147483647 w 105"/>
                <a:gd name="T17" fmla="*/ 2147483647 h 80"/>
                <a:gd name="T18" fmla="*/ 2147483647 w 105"/>
                <a:gd name="T19" fmla="*/ 2147483647 h 80"/>
                <a:gd name="T20" fmla="*/ 2147483647 w 105"/>
                <a:gd name="T21" fmla="*/ 2147483647 h 80"/>
                <a:gd name="T22" fmla="*/ 2147483647 w 105"/>
                <a:gd name="T23" fmla="*/ 2147483647 h 80"/>
                <a:gd name="T24" fmla="*/ 2147483647 w 105"/>
                <a:gd name="T25" fmla="*/ 2147483647 h 80"/>
                <a:gd name="T26" fmla="*/ 2147483647 w 105"/>
                <a:gd name="T27" fmla="*/ 2147483647 h 80"/>
                <a:gd name="T28" fmla="*/ 2147483647 w 105"/>
                <a:gd name="T29" fmla="*/ 2147483647 h 80"/>
                <a:gd name="T30" fmla="*/ 2147483647 w 105"/>
                <a:gd name="T31" fmla="*/ 2147483647 h 80"/>
                <a:gd name="T32" fmla="*/ 2147483647 w 105"/>
                <a:gd name="T33" fmla="*/ 2147483647 h 80"/>
                <a:gd name="T34" fmla="*/ 2147483647 w 105"/>
                <a:gd name="T35" fmla="*/ 2147483647 h 80"/>
                <a:gd name="T36" fmla="*/ 2147483647 w 105"/>
                <a:gd name="T37" fmla="*/ 2147483647 h 80"/>
                <a:gd name="T38" fmla="*/ 2147483647 w 105"/>
                <a:gd name="T39" fmla="*/ 2147483647 h 80"/>
                <a:gd name="T40" fmla="*/ 2147483647 w 105"/>
                <a:gd name="T41" fmla="*/ 2147483647 h 80"/>
                <a:gd name="T42" fmla="*/ 2147483647 w 105"/>
                <a:gd name="T43" fmla="*/ 2147483647 h 80"/>
                <a:gd name="T44" fmla="*/ 2147483647 w 105"/>
                <a:gd name="T45" fmla="*/ 2147483647 h 80"/>
                <a:gd name="T46" fmla="*/ 2147483647 w 105"/>
                <a:gd name="T47" fmla="*/ 2147483647 h 80"/>
                <a:gd name="T48" fmla="*/ 2147483647 w 105"/>
                <a:gd name="T49" fmla="*/ 2147483647 h 80"/>
                <a:gd name="T50" fmla="*/ 2147483647 w 105"/>
                <a:gd name="T51" fmla="*/ 2147483647 h 80"/>
                <a:gd name="T52" fmla="*/ 2147483647 w 105"/>
                <a:gd name="T53" fmla="*/ 2147483647 h 80"/>
                <a:gd name="T54" fmla="*/ 2147483647 w 105"/>
                <a:gd name="T55" fmla="*/ 2147483647 h 80"/>
                <a:gd name="T56" fmla="*/ 2147483647 w 105"/>
                <a:gd name="T57" fmla="*/ 2147483647 h 80"/>
                <a:gd name="T58" fmla="*/ 2147483647 w 105"/>
                <a:gd name="T59" fmla="*/ 2147483647 h 80"/>
                <a:gd name="T60" fmla="*/ 2147483647 w 105"/>
                <a:gd name="T61" fmla="*/ 2147483647 h 80"/>
                <a:gd name="T62" fmla="*/ 2147483647 w 105"/>
                <a:gd name="T63" fmla="*/ 2147483647 h 80"/>
                <a:gd name="T64" fmla="*/ 2147483647 w 105"/>
                <a:gd name="T65" fmla="*/ 2147483647 h 80"/>
                <a:gd name="T66" fmla="*/ 2147483647 w 105"/>
                <a:gd name="T67" fmla="*/ 2147483647 h 80"/>
                <a:gd name="T68" fmla="*/ 2147483647 w 105"/>
                <a:gd name="T69" fmla="*/ 2147483647 h 80"/>
                <a:gd name="T70" fmla="*/ 2147483647 w 105"/>
                <a:gd name="T71" fmla="*/ 2147483647 h 80"/>
                <a:gd name="T72" fmla="*/ 2147483647 w 105"/>
                <a:gd name="T73" fmla="*/ 2147483647 h 80"/>
                <a:gd name="T74" fmla="*/ 2147483647 w 105"/>
                <a:gd name="T75" fmla="*/ 2147483647 h 80"/>
                <a:gd name="T76" fmla="*/ 2147483647 w 105"/>
                <a:gd name="T77" fmla="*/ 2147483647 h 80"/>
                <a:gd name="T78" fmla="*/ 2147483647 w 105"/>
                <a:gd name="T79" fmla="*/ 2147483647 h 80"/>
                <a:gd name="T80" fmla="*/ 2147483647 w 105"/>
                <a:gd name="T81" fmla="*/ 2147483647 h 80"/>
                <a:gd name="T82" fmla="*/ 2147483647 w 105"/>
                <a:gd name="T83" fmla="*/ 2147483647 h 80"/>
                <a:gd name="T84" fmla="*/ 2147483647 w 105"/>
                <a:gd name="T85" fmla="*/ 2147483647 h 80"/>
                <a:gd name="T86" fmla="*/ 2147483647 w 105"/>
                <a:gd name="T87" fmla="*/ 2147483647 h 80"/>
                <a:gd name="T88" fmla="*/ 2147483647 w 105"/>
                <a:gd name="T89" fmla="*/ 0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80"/>
                <a:gd name="T137" fmla="*/ 105 w 105"/>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80">
                  <a:moveTo>
                    <a:pt x="31" y="0"/>
                  </a:moveTo>
                  <a:lnTo>
                    <a:pt x="39" y="2"/>
                  </a:lnTo>
                  <a:lnTo>
                    <a:pt x="46" y="6"/>
                  </a:lnTo>
                  <a:lnTo>
                    <a:pt x="47" y="10"/>
                  </a:lnTo>
                  <a:lnTo>
                    <a:pt x="50" y="15"/>
                  </a:lnTo>
                  <a:lnTo>
                    <a:pt x="56" y="21"/>
                  </a:lnTo>
                  <a:lnTo>
                    <a:pt x="67" y="24"/>
                  </a:lnTo>
                  <a:lnTo>
                    <a:pt x="67" y="29"/>
                  </a:lnTo>
                  <a:lnTo>
                    <a:pt x="69" y="33"/>
                  </a:lnTo>
                  <a:lnTo>
                    <a:pt x="75" y="36"/>
                  </a:lnTo>
                  <a:lnTo>
                    <a:pt x="77" y="33"/>
                  </a:lnTo>
                  <a:lnTo>
                    <a:pt x="71" y="30"/>
                  </a:lnTo>
                  <a:lnTo>
                    <a:pt x="74" y="26"/>
                  </a:lnTo>
                  <a:lnTo>
                    <a:pt x="82" y="27"/>
                  </a:lnTo>
                  <a:lnTo>
                    <a:pt x="83" y="32"/>
                  </a:lnTo>
                  <a:lnTo>
                    <a:pt x="81" y="35"/>
                  </a:lnTo>
                  <a:lnTo>
                    <a:pt x="87" y="37"/>
                  </a:lnTo>
                  <a:lnTo>
                    <a:pt x="86" y="47"/>
                  </a:lnTo>
                  <a:lnTo>
                    <a:pt x="98" y="47"/>
                  </a:lnTo>
                  <a:lnTo>
                    <a:pt x="104" y="48"/>
                  </a:lnTo>
                  <a:lnTo>
                    <a:pt x="105" y="55"/>
                  </a:lnTo>
                  <a:lnTo>
                    <a:pt x="98" y="56"/>
                  </a:lnTo>
                  <a:lnTo>
                    <a:pt x="87" y="61"/>
                  </a:lnTo>
                  <a:lnTo>
                    <a:pt x="83" y="66"/>
                  </a:lnTo>
                  <a:lnTo>
                    <a:pt x="80" y="66"/>
                  </a:lnTo>
                  <a:lnTo>
                    <a:pt x="78" y="62"/>
                  </a:lnTo>
                  <a:lnTo>
                    <a:pt x="75" y="63"/>
                  </a:lnTo>
                  <a:lnTo>
                    <a:pt x="79" y="68"/>
                  </a:lnTo>
                  <a:lnTo>
                    <a:pt x="77" y="72"/>
                  </a:lnTo>
                  <a:lnTo>
                    <a:pt x="73" y="70"/>
                  </a:lnTo>
                  <a:lnTo>
                    <a:pt x="71" y="71"/>
                  </a:lnTo>
                  <a:lnTo>
                    <a:pt x="73" y="74"/>
                  </a:lnTo>
                  <a:lnTo>
                    <a:pt x="68" y="79"/>
                  </a:lnTo>
                  <a:lnTo>
                    <a:pt x="62" y="72"/>
                  </a:lnTo>
                  <a:lnTo>
                    <a:pt x="61" y="70"/>
                  </a:lnTo>
                  <a:lnTo>
                    <a:pt x="57" y="69"/>
                  </a:lnTo>
                  <a:lnTo>
                    <a:pt x="56" y="72"/>
                  </a:lnTo>
                  <a:lnTo>
                    <a:pt x="62" y="77"/>
                  </a:lnTo>
                  <a:lnTo>
                    <a:pt x="54" y="75"/>
                  </a:lnTo>
                  <a:lnTo>
                    <a:pt x="54" y="78"/>
                  </a:lnTo>
                  <a:lnTo>
                    <a:pt x="52" y="80"/>
                  </a:lnTo>
                  <a:lnTo>
                    <a:pt x="35" y="77"/>
                  </a:lnTo>
                  <a:lnTo>
                    <a:pt x="35" y="74"/>
                  </a:lnTo>
                  <a:lnTo>
                    <a:pt x="29" y="70"/>
                  </a:lnTo>
                  <a:lnTo>
                    <a:pt x="23" y="64"/>
                  </a:lnTo>
                  <a:lnTo>
                    <a:pt x="29" y="65"/>
                  </a:lnTo>
                  <a:lnTo>
                    <a:pt x="28" y="62"/>
                  </a:lnTo>
                  <a:lnTo>
                    <a:pt x="19" y="60"/>
                  </a:lnTo>
                  <a:lnTo>
                    <a:pt x="29" y="54"/>
                  </a:lnTo>
                  <a:lnTo>
                    <a:pt x="41" y="56"/>
                  </a:lnTo>
                  <a:lnTo>
                    <a:pt x="51" y="55"/>
                  </a:lnTo>
                  <a:lnTo>
                    <a:pt x="37" y="53"/>
                  </a:lnTo>
                  <a:lnTo>
                    <a:pt x="48" y="52"/>
                  </a:lnTo>
                  <a:lnTo>
                    <a:pt x="48" y="51"/>
                  </a:lnTo>
                  <a:lnTo>
                    <a:pt x="39" y="50"/>
                  </a:lnTo>
                  <a:lnTo>
                    <a:pt x="36" y="48"/>
                  </a:lnTo>
                  <a:lnTo>
                    <a:pt x="19" y="50"/>
                  </a:lnTo>
                  <a:lnTo>
                    <a:pt x="9" y="50"/>
                  </a:lnTo>
                  <a:lnTo>
                    <a:pt x="9" y="47"/>
                  </a:lnTo>
                  <a:lnTo>
                    <a:pt x="20" y="46"/>
                  </a:lnTo>
                  <a:lnTo>
                    <a:pt x="22" y="42"/>
                  </a:lnTo>
                  <a:lnTo>
                    <a:pt x="15" y="44"/>
                  </a:lnTo>
                  <a:lnTo>
                    <a:pt x="7" y="44"/>
                  </a:lnTo>
                  <a:lnTo>
                    <a:pt x="4" y="40"/>
                  </a:lnTo>
                  <a:lnTo>
                    <a:pt x="2" y="33"/>
                  </a:lnTo>
                  <a:lnTo>
                    <a:pt x="5" y="32"/>
                  </a:lnTo>
                  <a:lnTo>
                    <a:pt x="10" y="35"/>
                  </a:lnTo>
                  <a:lnTo>
                    <a:pt x="21" y="35"/>
                  </a:lnTo>
                  <a:lnTo>
                    <a:pt x="21" y="32"/>
                  </a:lnTo>
                  <a:lnTo>
                    <a:pt x="13" y="32"/>
                  </a:lnTo>
                  <a:lnTo>
                    <a:pt x="0" y="26"/>
                  </a:lnTo>
                  <a:lnTo>
                    <a:pt x="11" y="26"/>
                  </a:lnTo>
                  <a:lnTo>
                    <a:pt x="11" y="25"/>
                  </a:lnTo>
                  <a:lnTo>
                    <a:pt x="7" y="23"/>
                  </a:lnTo>
                  <a:lnTo>
                    <a:pt x="7" y="21"/>
                  </a:lnTo>
                  <a:lnTo>
                    <a:pt x="15" y="20"/>
                  </a:lnTo>
                  <a:lnTo>
                    <a:pt x="23" y="22"/>
                  </a:lnTo>
                  <a:lnTo>
                    <a:pt x="27" y="21"/>
                  </a:lnTo>
                  <a:lnTo>
                    <a:pt x="13" y="15"/>
                  </a:lnTo>
                  <a:lnTo>
                    <a:pt x="15" y="10"/>
                  </a:lnTo>
                  <a:lnTo>
                    <a:pt x="19" y="10"/>
                  </a:lnTo>
                  <a:lnTo>
                    <a:pt x="21" y="13"/>
                  </a:lnTo>
                  <a:lnTo>
                    <a:pt x="26" y="12"/>
                  </a:lnTo>
                  <a:lnTo>
                    <a:pt x="21" y="8"/>
                  </a:lnTo>
                  <a:lnTo>
                    <a:pt x="33" y="7"/>
                  </a:lnTo>
                  <a:lnTo>
                    <a:pt x="29" y="5"/>
                  </a:lnTo>
                  <a:lnTo>
                    <a:pt x="19" y="5"/>
                  </a:lnTo>
                  <a:lnTo>
                    <a:pt x="18" y="2"/>
                  </a:lnTo>
                  <a:lnTo>
                    <a:pt x="26" y="0"/>
                  </a:lnTo>
                  <a:lnTo>
                    <a:pt x="3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6" name="Freeform 116"/>
            <p:cNvSpPr>
              <a:spLocks/>
            </p:cNvSpPr>
            <p:nvPr/>
          </p:nvSpPr>
          <p:spPr bwMode="gray">
            <a:xfrm>
              <a:off x="2706818" y="1893485"/>
              <a:ext cx="7433" cy="9731"/>
            </a:xfrm>
            <a:custGeom>
              <a:avLst/>
              <a:gdLst>
                <a:gd name="T0" fmla="*/ 2147483647 w 3"/>
                <a:gd name="T1" fmla="*/ 0 h 4"/>
                <a:gd name="T2" fmla="*/ 2147483647 w 3"/>
                <a:gd name="T3" fmla="*/ 2147483647 h 4"/>
                <a:gd name="T4" fmla="*/ 0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7" name="Freeform 117"/>
            <p:cNvSpPr>
              <a:spLocks/>
            </p:cNvSpPr>
            <p:nvPr/>
          </p:nvSpPr>
          <p:spPr bwMode="gray">
            <a:xfrm>
              <a:off x="2727256" y="1918785"/>
              <a:ext cx="20442" cy="9731"/>
            </a:xfrm>
            <a:custGeom>
              <a:avLst/>
              <a:gdLst>
                <a:gd name="T0" fmla="*/ 2147483647 w 8"/>
                <a:gd name="T1" fmla="*/ 2147483647 h 4"/>
                <a:gd name="T2" fmla="*/ 0 w 8"/>
                <a:gd name="T3" fmla="*/ 2147483647 h 4"/>
                <a:gd name="T4" fmla="*/ 0 w 8"/>
                <a:gd name="T5" fmla="*/ 0 h 4"/>
                <a:gd name="T6" fmla="*/ 2147483647 w 8"/>
                <a:gd name="T7" fmla="*/ 0 h 4"/>
                <a:gd name="T8" fmla="*/ 2147483647 w 8"/>
                <a:gd name="T9" fmla="*/ 2147483647 h 4"/>
                <a:gd name="T10" fmla="*/ 2147483647 w 8"/>
                <a:gd name="T11" fmla="*/ 2147483647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3" y="4"/>
                  </a:moveTo>
                  <a:lnTo>
                    <a:pt x="0" y="2"/>
                  </a:lnTo>
                  <a:lnTo>
                    <a:pt x="0" y="0"/>
                  </a:lnTo>
                  <a:lnTo>
                    <a:pt x="5" y="0"/>
                  </a:lnTo>
                  <a:lnTo>
                    <a:pt x="8" y="4"/>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8" name="Freeform 118"/>
            <p:cNvSpPr>
              <a:spLocks/>
            </p:cNvSpPr>
            <p:nvPr/>
          </p:nvSpPr>
          <p:spPr bwMode="gray">
            <a:xfrm>
              <a:off x="2862913" y="2323594"/>
              <a:ext cx="13008" cy="15569"/>
            </a:xfrm>
            <a:custGeom>
              <a:avLst/>
              <a:gdLst>
                <a:gd name="T0" fmla="*/ 0 w 5"/>
                <a:gd name="T1" fmla="*/ 2147483647 h 6"/>
                <a:gd name="T2" fmla="*/ 0 w 5"/>
                <a:gd name="T3" fmla="*/ 2147483647 h 6"/>
                <a:gd name="T4" fmla="*/ 2147483647 w 5"/>
                <a:gd name="T5" fmla="*/ 0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6"/>
                  </a:moveTo>
                  <a:lnTo>
                    <a:pt x="0" y="3"/>
                  </a:lnTo>
                  <a:lnTo>
                    <a:pt x="4" y="0"/>
                  </a:lnTo>
                  <a:lnTo>
                    <a:pt x="5" y="2"/>
                  </a:lnTo>
                  <a:lnTo>
                    <a:pt x="4" y="5"/>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19" name="Freeform 119"/>
            <p:cNvSpPr>
              <a:spLocks/>
            </p:cNvSpPr>
            <p:nvPr/>
          </p:nvSpPr>
          <p:spPr bwMode="gray">
            <a:xfrm>
              <a:off x="2771868" y="1457553"/>
              <a:ext cx="16725" cy="5839"/>
            </a:xfrm>
            <a:custGeom>
              <a:avLst/>
              <a:gdLst>
                <a:gd name="T0" fmla="*/ 0 w 7"/>
                <a:gd name="T1" fmla="*/ 2147483647 h 3"/>
                <a:gd name="T2" fmla="*/ 2147483647 w 7"/>
                <a:gd name="T3" fmla="*/ 0 h 3"/>
                <a:gd name="T4" fmla="*/ 2147483647 w 7"/>
                <a:gd name="T5" fmla="*/ 0 h 3"/>
                <a:gd name="T6" fmla="*/ 2147483647 w 7"/>
                <a:gd name="T7" fmla="*/ 2147483647 h 3"/>
                <a:gd name="T8" fmla="*/ 2147483647 w 7"/>
                <a:gd name="T9" fmla="*/ 2147483647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3" y="0"/>
                  </a:lnTo>
                  <a:lnTo>
                    <a:pt x="6" y="0"/>
                  </a:lnTo>
                  <a:lnTo>
                    <a:pt x="7" y="2"/>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0" name="Freeform 120"/>
            <p:cNvSpPr>
              <a:spLocks/>
            </p:cNvSpPr>
            <p:nvPr/>
          </p:nvSpPr>
          <p:spPr bwMode="gray">
            <a:xfrm>
              <a:off x="3017154" y="2917164"/>
              <a:ext cx="24159" cy="48653"/>
            </a:xfrm>
            <a:custGeom>
              <a:avLst/>
              <a:gdLst>
                <a:gd name="T0" fmla="*/ 2147483647 w 10"/>
                <a:gd name="T1" fmla="*/ 2147483647 h 19"/>
                <a:gd name="T2" fmla="*/ 0 w 10"/>
                <a:gd name="T3" fmla="*/ 2147483647 h 19"/>
                <a:gd name="T4" fmla="*/ 2147483647 w 10"/>
                <a:gd name="T5" fmla="*/ 2147483647 h 19"/>
                <a:gd name="T6" fmla="*/ 2147483647 w 10"/>
                <a:gd name="T7" fmla="*/ 0 h 19"/>
                <a:gd name="T8" fmla="*/ 2147483647 w 10"/>
                <a:gd name="T9" fmla="*/ 2147483647 h 19"/>
                <a:gd name="T10" fmla="*/ 2147483647 w 10"/>
                <a:gd name="T11" fmla="*/ 2147483647 h 19"/>
                <a:gd name="T12" fmla="*/ 2147483647 w 10"/>
                <a:gd name="T13" fmla="*/ 2147483647 h 19"/>
                <a:gd name="T14" fmla="*/ 2147483647 w 10"/>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 y="19"/>
                  </a:moveTo>
                  <a:lnTo>
                    <a:pt x="0" y="13"/>
                  </a:lnTo>
                  <a:lnTo>
                    <a:pt x="4" y="7"/>
                  </a:lnTo>
                  <a:lnTo>
                    <a:pt x="6" y="0"/>
                  </a:lnTo>
                  <a:lnTo>
                    <a:pt x="10" y="1"/>
                  </a:lnTo>
                  <a:lnTo>
                    <a:pt x="9" y="8"/>
                  </a:lnTo>
                  <a:lnTo>
                    <a:pt x="4" y="15"/>
                  </a:lnTo>
                  <a:lnTo>
                    <a:pt x="1" y="1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1" name="Freeform 121"/>
            <p:cNvSpPr>
              <a:spLocks/>
            </p:cNvSpPr>
            <p:nvPr/>
          </p:nvSpPr>
          <p:spPr bwMode="gray">
            <a:xfrm>
              <a:off x="3030178" y="2950247"/>
              <a:ext cx="20441" cy="21408"/>
            </a:xfrm>
            <a:custGeom>
              <a:avLst/>
              <a:gdLst>
                <a:gd name="T0" fmla="*/ 0 w 8"/>
                <a:gd name="T1" fmla="*/ 2147483647 h 8"/>
                <a:gd name="T2" fmla="*/ 2147483647 w 8"/>
                <a:gd name="T3" fmla="*/ 2147483647 h 8"/>
                <a:gd name="T4" fmla="*/ 2147483647 w 8"/>
                <a:gd name="T5" fmla="*/ 0 h 8"/>
                <a:gd name="T6" fmla="*/ 2147483647 w 8"/>
                <a:gd name="T7" fmla="*/ 0 h 8"/>
                <a:gd name="T8" fmla="*/ 2147483647 w 8"/>
                <a:gd name="T9" fmla="*/ 2147483647 h 8"/>
                <a:gd name="T10" fmla="*/ 2147483647 w 8"/>
                <a:gd name="T11" fmla="*/ 2147483647 h 8"/>
                <a:gd name="T12" fmla="*/ 0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8"/>
                  </a:moveTo>
                  <a:lnTo>
                    <a:pt x="1" y="5"/>
                  </a:lnTo>
                  <a:lnTo>
                    <a:pt x="3" y="0"/>
                  </a:lnTo>
                  <a:lnTo>
                    <a:pt x="8" y="0"/>
                  </a:lnTo>
                  <a:lnTo>
                    <a:pt x="8" y="4"/>
                  </a:lnTo>
                  <a:lnTo>
                    <a:pt x="3"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2" name="Freeform 122"/>
            <p:cNvSpPr>
              <a:spLocks/>
            </p:cNvSpPr>
            <p:nvPr/>
          </p:nvSpPr>
          <p:spPr bwMode="gray">
            <a:xfrm>
              <a:off x="2950253" y="2921066"/>
              <a:ext cx="48316" cy="35031"/>
            </a:xfrm>
            <a:custGeom>
              <a:avLst/>
              <a:gdLst>
                <a:gd name="T0" fmla="*/ 2147483647 w 20"/>
                <a:gd name="T1" fmla="*/ 2147483647 h 14"/>
                <a:gd name="T2" fmla="*/ 2147483647 w 20"/>
                <a:gd name="T3" fmla="*/ 2147483647 h 14"/>
                <a:gd name="T4" fmla="*/ 2147483647 w 20"/>
                <a:gd name="T5" fmla="*/ 2147483647 h 14"/>
                <a:gd name="T6" fmla="*/ 0 w 20"/>
                <a:gd name="T7" fmla="*/ 2147483647 h 14"/>
                <a:gd name="T8" fmla="*/ 0 w 20"/>
                <a:gd name="T9" fmla="*/ 0 h 14"/>
                <a:gd name="T10" fmla="*/ 2147483647 w 20"/>
                <a:gd name="T11" fmla="*/ 0 h 14"/>
                <a:gd name="T12" fmla="*/ 2147483647 w 20"/>
                <a:gd name="T13" fmla="*/ 2147483647 h 14"/>
                <a:gd name="T14" fmla="*/ 2147483647 w 20"/>
                <a:gd name="T15" fmla="*/ 2147483647 h 14"/>
                <a:gd name="T16" fmla="*/ 2147483647 w 2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20" y="8"/>
                  </a:moveTo>
                  <a:lnTo>
                    <a:pt x="18" y="14"/>
                  </a:lnTo>
                  <a:lnTo>
                    <a:pt x="10" y="13"/>
                  </a:lnTo>
                  <a:lnTo>
                    <a:pt x="0" y="7"/>
                  </a:lnTo>
                  <a:lnTo>
                    <a:pt x="0" y="0"/>
                  </a:lnTo>
                  <a:lnTo>
                    <a:pt x="4" y="0"/>
                  </a:lnTo>
                  <a:lnTo>
                    <a:pt x="4" y="5"/>
                  </a:lnTo>
                  <a:lnTo>
                    <a:pt x="7" y="9"/>
                  </a:lnTo>
                  <a:lnTo>
                    <a:pt x="2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3" name="Freeform 123"/>
            <p:cNvSpPr>
              <a:spLocks/>
            </p:cNvSpPr>
            <p:nvPr/>
          </p:nvSpPr>
          <p:spPr bwMode="gray">
            <a:xfrm>
              <a:off x="3004145" y="2891871"/>
              <a:ext cx="16724" cy="19463"/>
            </a:xfrm>
            <a:custGeom>
              <a:avLst/>
              <a:gdLst>
                <a:gd name="T0" fmla="*/ 0 w 7"/>
                <a:gd name="T1" fmla="*/ 2147483647 h 7"/>
                <a:gd name="T2" fmla="*/ 2147483647 w 7"/>
                <a:gd name="T3" fmla="*/ 2147483647 h 7"/>
                <a:gd name="T4" fmla="*/ 2147483647 w 7"/>
                <a:gd name="T5" fmla="*/ 0 h 7"/>
                <a:gd name="T6" fmla="*/ 2147483647 w 7"/>
                <a:gd name="T7" fmla="*/ 0 h 7"/>
                <a:gd name="T8" fmla="*/ 2147483647 w 7"/>
                <a:gd name="T9" fmla="*/ 2147483647 h 7"/>
                <a:gd name="T10" fmla="*/ 2147483647 w 7"/>
                <a:gd name="T11" fmla="*/ 2147483647 h 7"/>
                <a:gd name="T12" fmla="*/ 2147483647 w 7"/>
                <a:gd name="T13" fmla="*/ 2147483647 h 7"/>
                <a:gd name="T14" fmla="*/ 0 w 7"/>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0" y="7"/>
                  </a:moveTo>
                  <a:lnTo>
                    <a:pt x="2" y="3"/>
                  </a:lnTo>
                  <a:lnTo>
                    <a:pt x="4" y="0"/>
                  </a:lnTo>
                  <a:lnTo>
                    <a:pt x="7" y="0"/>
                  </a:lnTo>
                  <a:lnTo>
                    <a:pt x="6" y="3"/>
                  </a:lnTo>
                  <a:lnTo>
                    <a:pt x="3" y="4"/>
                  </a:lnTo>
                  <a:lnTo>
                    <a:pt x="2" y="7"/>
                  </a:lnTo>
                  <a:lnTo>
                    <a:pt x="0"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4" name="Freeform 124"/>
            <p:cNvSpPr>
              <a:spLocks/>
            </p:cNvSpPr>
            <p:nvPr/>
          </p:nvSpPr>
          <p:spPr bwMode="gray">
            <a:xfrm>
              <a:off x="2961406" y="2806233"/>
              <a:ext cx="52033" cy="38923"/>
            </a:xfrm>
            <a:custGeom>
              <a:avLst/>
              <a:gdLst>
                <a:gd name="T0" fmla="*/ 0 w 22"/>
                <a:gd name="T1" fmla="*/ 2147483647 h 15"/>
                <a:gd name="T2" fmla="*/ 2147483647 w 22"/>
                <a:gd name="T3" fmla="*/ 0 h 15"/>
                <a:gd name="T4" fmla="*/ 2147483647 w 22"/>
                <a:gd name="T5" fmla="*/ 2147483647 h 15"/>
                <a:gd name="T6" fmla="*/ 2147483647 w 22"/>
                <a:gd name="T7" fmla="*/ 2147483647 h 15"/>
                <a:gd name="T8" fmla="*/ 2147483647 w 22"/>
                <a:gd name="T9" fmla="*/ 2147483647 h 15"/>
                <a:gd name="T10" fmla="*/ 2147483647 w 22"/>
                <a:gd name="T11" fmla="*/ 2147483647 h 15"/>
                <a:gd name="T12" fmla="*/ 2147483647 w 22"/>
                <a:gd name="T13" fmla="*/ 2147483647 h 15"/>
                <a:gd name="T14" fmla="*/ 0 w 22"/>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5"/>
                <a:gd name="T26" fmla="*/ 22 w 2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5">
                  <a:moveTo>
                    <a:pt x="0" y="4"/>
                  </a:moveTo>
                  <a:lnTo>
                    <a:pt x="4" y="0"/>
                  </a:lnTo>
                  <a:lnTo>
                    <a:pt x="8" y="1"/>
                  </a:lnTo>
                  <a:lnTo>
                    <a:pt x="22" y="12"/>
                  </a:lnTo>
                  <a:lnTo>
                    <a:pt x="20" y="15"/>
                  </a:lnTo>
                  <a:lnTo>
                    <a:pt x="10" y="14"/>
                  </a:lnTo>
                  <a:lnTo>
                    <a:pt x="3" y="9"/>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5" name="Freeform 125"/>
            <p:cNvSpPr>
              <a:spLocks/>
            </p:cNvSpPr>
            <p:nvPr/>
          </p:nvSpPr>
          <p:spPr bwMode="gray">
            <a:xfrm>
              <a:off x="2387189" y="1642435"/>
              <a:ext cx="631827" cy="613041"/>
            </a:xfrm>
            <a:custGeom>
              <a:avLst/>
              <a:gdLst>
                <a:gd name="T0" fmla="*/ 2147483647 w 261"/>
                <a:gd name="T1" fmla="*/ 2147483647 h 242"/>
                <a:gd name="T2" fmla="*/ 2147483647 w 261"/>
                <a:gd name="T3" fmla="*/ 2147483647 h 242"/>
                <a:gd name="T4" fmla="*/ 2147483647 w 261"/>
                <a:gd name="T5" fmla="*/ 2147483647 h 242"/>
                <a:gd name="T6" fmla="*/ 2147483647 w 261"/>
                <a:gd name="T7" fmla="*/ 2147483647 h 242"/>
                <a:gd name="T8" fmla="*/ 2147483647 w 261"/>
                <a:gd name="T9" fmla="*/ 2147483647 h 242"/>
                <a:gd name="T10" fmla="*/ 2147483647 w 261"/>
                <a:gd name="T11" fmla="*/ 2147483647 h 242"/>
                <a:gd name="T12" fmla="*/ 2147483647 w 261"/>
                <a:gd name="T13" fmla="*/ 2147483647 h 242"/>
                <a:gd name="T14" fmla="*/ 2147483647 w 261"/>
                <a:gd name="T15" fmla="*/ 2147483647 h 242"/>
                <a:gd name="T16" fmla="*/ 2147483647 w 261"/>
                <a:gd name="T17" fmla="*/ 2147483647 h 242"/>
                <a:gd name="T18" fmla="*/ 2147483647 w 261"/>
                <a:gd name="T19" fmla="*/ 2147483647 h 242"/>
                <a:gd name="T20" fmla="*/ 2147483647 w 261"/>
                <a:gd name="T21" fmla="*/ 2147483647 h 242"/>
                <a:gd name="T22" fmla="*/ 2147483647 w 261"/>
                <a:gd name="T23" fmla="*/ 2147483647 h 242"/>
                <a:gd name="T24" fmla="*/ 2147483647 w 261"/>
                <a:gd name="T25" fmla="*/ 2147483647 h 242"/>
                <a:gd name="T26" fmla="*/ 2147483647 w 261"/>
                <a:gd name="T27" fmla="*/ 2147483647 h 242"/>
                <a:gd name="T28" fmla="*/ 2147483647 w 261"/>
                <a:gd name="T29" fmla="*/ 2147483647 h 242"/>
                <a:gd name="T30" fmla="*/ 2147483647 w 261"/>
                <a:gd name="T31" fmla="*/ 2147483647 h 242"/>
                <a:gd name="T32" fmla="*/ 2147483647 w 261"/>
                <a:gd name="T33" fmla="*/ 2147483647 h 242"/>
                <a:gd name="T34" fmla="*/ 2147483647 w 261"/>
                <a:gd name="T35" fmla="*/ 2147483647 h 242"/>
                <a:gd name="T36" fmla="*/ 2147483647 w 261"/>
                <a:gd name="T37" fmla="*/ 2147483647 h 242"/>
                <a:gd name="T38" fmla="*/ 2147483647 w 261"/>
                <a:gd name="T39" fmla="*/ 2147483647 h 242"/>
                <a:gd name="T40" fmla="*/ 2147483647 w 261"/>
                <a:gd name="T41" fmla="*/ 2147483647 h 242"/>
                <a:gd name="T42" fmla="*/ 2147483647 w 261"/>
                <a:gd name="T43" fmla="*/ 2147483647 h 242"/>
                <a:gd name="T44" fmla="*/ 2147483647 w 261"/>
                <a:gd name="T45" fmla="*/ 2147483647 h 242"/>
                <a:gd name="T46" fmla="*/ 2147483647 w 261"/>
                <a:gd name="T47" fmla="*/ 2147483647 h 242"/>
                <a:gd name="T48" fmla="*/ 2147483647 w 261"/>
                <a:gd name="T49" fmla="*/ 2147483647 h 242"/>
                <a:gd name="T50" fmla="*/ 2147483647 w 261"/>
                <a:gd name="T51" fmla="*/ 2147483647 h 242"/>
                <a:gd name="T52" fmla="*/ 2147483647 w 261"/>
                <a:gd name="T53" fmla="*/ 2147483647 h 242"/>
                <a:gd name="T54" fmla="*/ 2147483647 w 261"/>
                <a:gd name="T55" fmla="*/ 2147483647 h 242"/>
                <a:gd name="T56" fmla="*/ 2147483647 w 261"/>
                <a:gd name="T57" fmla="*/ 2147483647 h 242"/>
                <a:gd name="T58" fmla="*/ 2147483647 w 261"/>
                <a:gd name="T59" fmla="*/ 2147483647 h 242"/>
                <a:gd name="T60" fmla="*/ 2147483647 w 261"/>
                <a:gd name="T61" fmla="*/ 2147483647 h 242"/>
                <a:gd name="T62" fmla="*/ 2147483647 w 261"/>
                <a:gd name="T63" fmla="*/ 2147483647 h 242"/>
                <a:gd name="T64" fmla="*/ 2147483647 w 261"/>
                <a:gd name="T65" fmla="*/ 2147483647 h 242"/>
                <a:gd name="T66" fmla="*/ 2147483647 w 261"/>
                <a:gd name="T67" fmla="*/ 2147483647 h 242"/>
                <a:gd name="T68" fmla="*/ 2147483647 w 261"/>
                <a:gd name="T69" fmla="*/ 2147483647 h 242"/>
                <a:gd name="T70" fmla="*/ 2147483647 w 261"/>
                <a:gd name="T71" fmla="*/ 2147483647 h 242"/>
                <a:gd name="T72" fmla="*/ 2147483647 w 261"/>
                <a:gd name="T73" fmla="*/ 2147483647 h 242"/>
                <a:gd name="T74" fmla="*/ 2147483647 w 261"/>
                <a:gd name="T75" fmla="*/ 2147483647 h 242"/>
                <a:gd name="T76" fmla="*/ 2147483647 w 261"/>
                <a:gd name="T77" fmla="*/ 2147483647 h 242"/>
                <a:gd name="T78" fmla="*/ 2147483647 w 261"/>
                <a:gd name="T79" fmla="*/ 2147483647 h 242"/>
                <a:gd name="T80" fmla="*/ 2147483647 w 261"/>
                <a:gd name="T81" fmla="*/ 2147483647 h 242"/>
                <a:gd name="T82" fmla="*/ 2147483647 w 261"/>
                <a:gd name="T83" fmla="*/ 2147483647 h 242"/>
                <a:gd name="T84" fmla="*/ 2147483647 w 261"/>
                <a:gd name="T85" fmla="*/ 2147483647 h 242"/>
                <a:gd name="T86" fmla="*/ 2147483647 w 261"/>
                <a:gd name="T87" fmla="*/ 2147483647 h 242"/>
                <a:gd name="T88" fmla="*/ 2147483647 w 261"/>
                <a:gd name="T89" fmla="*/ 2147483647 h 242"/>
                <a:gd name="T90" fmla="*/ 2147483647 w 261"/>
                <a:gd name="T91" fmla="*/ 2147483647 h 242"/>
                <a:gd name="T92" fmla="*/ 2147483647 w 261"/>
                <a:gd name="T93" fmla="*/ 2147483647 h 242"/>
                <a:gd name="T94" fmla="*/ 2147483647 w 261"/>
                <a:gd name="T95" fmla="*/ 2147483647 h 242"/>
                <a:gd name="T96" fmla="*/ 2147483647 w 261"/>
                <a:gd name="T97" fmla="*/ 2147483647 h 242"/>
                <a:gd name="T98" fmla="*/ 2147483647 w 261"/>
                <a:gd name="T99" fmla="*/ 2147483647 h 242"/>
                <a:gd name="T100" fmla="*/ 2147483647 w 261"/>
                <a:gd name="T101" fmla="*/ 2147483647 h 242"/>
                <a:gd name="T102" fmla="*/ 2147483647 w 261"/>
                <a:gd name="T103" fmla="*/ 2147483647 h 242"/>
                <a:gd name="T104" fmla="*/ 2147483647 w 261"/>
                <a:gd name="T105" fmla="*/ 2147483647 h 242"/>
                <a:gd name="T106" fmla="*/ 2147483647 w 261"/>
                <a:gd name="T107" fmla="*/ 2147483647 h 242"/>
                <a:gd name="T108" fmla="*/ 2147483647 w 261"/>
                <a:gd name="T109" fmla="*/ 0 h 2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1"/>
                <a:gd name="T166" fmla="*/ 0 h 242"/>
                <a:gd name="T167" fmla="*/ 261 w 261"/>
                <a:gd name="T168" fmla="*/ 242 h 2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1" h="242">
                  <a:moveTo>
                    <a:pt x="46" y="2"/>
                  </a:moveTo>
                  <a:lnTo>
                    <a:pt x="49" y="3"/>
                  </a:lnTo>
                  <a:lnTo>
                    <a:pt x="44" y="9"/>
                  </a:lnTo>
                  <a:lnTo>
                    <a:pt x="42" y="11"/>
                  </a:lnTo>
                  <a:lnTo>
                    <a:pt x="33" y="22"/>
                  </a:lnTo>
                  <a:lnTo>
                    <a:pt x="34" y="24"/>
                  </a:lnTo>
                  <a:lnTo>
                    <a:pt x="34" y="40"/>
                  </a:lnTo>
                  <a:lnTo>
                    <a:pt x="42" y="44"/>
                  </a:lnTo>
                  <a:lnTo>
                    <a:pt x="42" y="53"/>
                  </a:lnTo>
                  <a:lnTo>
                    <a:pt x="47" y="53"/>
                  </a:lnTo>
                  <a:lnTo>
                    <a:pt x="48" y="47"/>
                  </a:lnTo>
                  <a:lnTo>
                    <a:pt x="43" y="41"/>
                  </a:lnTo>
                  <a:lnTo>
                    <a:pt x="42" y="34"/>
                  </a:lnTo>
                  <a:lnTo>
                    <a:pt x="46" y="32"/>
                  </a:lnTo>
                  <a:lnTo>
                    <a:pt x="53" y="34"/>
                  </a:lnTo>
                  <a:lnTo>
                    <a:pt x="54" y="32"/>
                  </a:lnTo>
                  <a:lnTo>
                    <a:pt x="46" y="28"/>
                  </a:lnTo>
                  <a:lnTo>
                    <a:pt x="44" y="17"/>
                  </a:lnTo>
                  <a:lnTo>
                    <a:pt x="52" y="14"/>
                  </a:lnTo>
                  <a:lnTo>
                    <a:pt x="49" y="11"/>
                  </a:lnTo>
                  <a:lnTo>
                    <a:pt x="53" y="9"/>
                  </a:lnTo>
                  <a:lnTo>
                    <a:pt x="57" y="11"/>
                  </a:lnTo>
                  <a:lnTo>
                    <a:pt x="57" y="7"/>
                  </a:lnTo>
                  <a:lnTo>
                    <a:pt x="71" y="2"/>
                  </a:lnTo>
                  <a:lnTo>
                    <a:pt x="76" y="2"/>
                  </a:lnTo>
                  <a:lnTo>
                    <a:pt x="80" y="4"/>
                  </a:lnTo>
                  <a:lnTo>
                    <a:pt x="80" y="8"/>
                  </a:lnTo>
                  <a:lnTo>
                    <a:pt x="84" y="12"/>
                  </a:lnTo>
                  <a:lnTo>
                    <a:pt x="85" y="18"/>
                  </a:lnTo>
                  <a:lnTo>
                    <a:pt x="86" y="21"/>
                  </a:lnTo>
                  <a:lnTo>
                    <a:pt x="88" y="25"/>
                  </a:lnTo>
                  <a:lnTo>
                    <a:pt x="84" y="28"/>
                  </a:lnTo>
                  <a:lnTo>
                    <a:pt x="83" y="37"/>
                  </a:lnTo>
                  <a:lnTo>
                    <a:pt x="86" y="37"/>
                  </a:lnTo>
                  <a:lnTo>
                    <a:pt x="87" y="33"/>
                  </a:lnTo>
                  <a:lnTo>
                    <a:pt x="92" y="31"/>
                  </a:lnTo>
                  <a:lnTo>
                    <a:pt x="98" y="31"/>
                  </a:lnTo>
                  <a:lnTo>
                    <a:pt x="99" y="35"/>
                  </a:lnTo>
                  <a:lnTo>
                    <a:pt x="102" y="39"/>
                  </a:lnTo>
                  <a:lnTo>
                    <a:pt x="107" y="39"/>
                  </a:lnTo>
                  <a:lnTo>
                    <a:pt x="108" y="33"/>
                  </a:lnTo>
                  <a:lnTo>
                    <a:pt x="111" y="33"/>
                  </a:lnTo>
                  <a:lnTo>
                    <a:pt x="112" y="31"/>
                  </a:lnTo>
                  <a:lnTo>
                    <a:pt x="105" y="29"/>
                  </a:lnTo>
                  <a:lnTo>
                    <a:pt x="109" y="25"/>
                  </a:lnTo>
                  <a:lnTo>
                    <a:pt x="120" y="25"/>
                  </a:lnTo>
                  <a:lnTo>
                    <a:pt x="124" y="26"/>
                  </a:lnTo>
                  <a:lnTo>
                    <a:pt x="128" y="26"/>
                  </a:lnTo>
                  <a:lnTo>
                    <a:pt x="137" y="29"/>
                  </a:lnTo>
                  <a:lnTo>
                    <a:pt x="133" y="36"/>
                  </a:lnTo>
                  <a:lnTo>
                    <a:pt x="136" y="40"/>
                  </a:lnTo>
                  <a:lnTo>
                    <a:pt x="141" y="36"/>
                  </a:lnTo>
                  <a:lnTo>
                    <a:pt x="145" y="37"/>
                  </a:lnTo>
                  <a:lnTo>
                    <a:pt x="138" y="43"/>
                  </a:lnTo>
                  <a:lnTo>
                    <a:pt x="137" y="48"/>
                  </a:lnTo>
                  <a:lnTo>
                    <a:pt x="141" y="49"/>
                  </a:lnTo>
                  <a:lnTo>
                    <a:pt x="145" y="44"/>
                  </a:lnTo>
                  <a:lnTo>
                    <a:pt x="149" y="45"/>
                  </a:lnTo>
                  <a:lnTo>
                    <a:pt x="146" y="49"/>
                  </a:lnTo>
                  <a:lnTo>
                    <a:pt x="149" y="51"/>
                  </a:lnTo>
                  <a:lnTo>
                    <a:pt x="151" y="50"/>
                  </a:lnTo>
                  <a:lnTo>
                    <a:pt x="153" y="51"/>
                  </a:lnTo>
                  <a:lnTo>
                    <a:pt x="157" y="49"/>
                  </a:lnTo>
                  <a:lnTo>
                    <a:pt x="158" y="44"/>
                  </a:lnTo>
                  <a:lnTo>
                    <a:pt x="166" y="44"/>
                  </a:lnTo>
                  <a:lnTo>
                    <a:pt x="171" y="48"/>
                  </a:lnTo>
                  <a:lnTo>
                    <a:pt x="173" y="56"/>
                  </a:lnTo>
                  <a:lnTo>
                    <a:pt x="162" y="59"/>
                  </a:lnTo>
                  <a:lnTo>
                    <a:pt x="165" y="63"/>
                  </a:lnTo>
                  <a:lnTo>
                    <a:pt x="172" y="59"/>
                  </a:lnTo>
                  <a:lnTo>
                    <a:pt x="173" y="61"/>
                  </a:lnTo>
                  <a:lnTo>
                    <a:pt x="170" y="64"/>
                  </a:lnTo>
                  <a:lnTo>
                    <a:pt x="169" y="69"/>
                  </a:lnTo>
                  <a:lnTo>
                    <a:pt x="173" y="69"/>
                  </a:lnTo>
                  <a:lnTo>
                    <a:pt x="178" y="62"/>
                  </a:lnTo>
                  <a:lnTo>
                    <a:pt x="186" y="61"/>
                  </a:lnTo>
                  <a:lnTo>
                    <a:pt x="196" y="66"/>
                  </a:lnTo>
                  <a:lnTo>
                    <a:pt x="190" y="72"/>
                  </a:lnTo>
                  <a:lnTo>
                    <a:pt x="181" y="74"/>
                  </a:lnTo>
                  <a:lnTo>
                    <a:pt x="190" y="76"/>
                  </a:lnTo>
                  <a:lnTo>
                    <a:pt x="190" y="78"/>
                  </a:lnTo>
                  <a:lnTo>
                    <a:pt x="196" y="76"/>
                  </a:lnTo>
                  <a:lnTo>
                    <a:pt x="200" y="72"/>
                  </a:lnTo>
                  <a:lnTo>
                    <a:pt x="209" y="79"/>
                  </a:lnTo>
                  <a:lnTo>
                    <a:pt x="207" y="82"/>
                  </a:lnTo>
                  <a:lnTo>
                    <a:pt x="203" y="82"/>
                  </a:lnTo>
                  <a:lnTo>
                    <a:pt x="199" y="84"/>
                  </a:lnTo>
                  <a:lnTo>
                    <a:pt x="211" y="87"/>
                  </a:lnTo>
                  <a:lnTo>
                    <a:pt x="213" y="90"/>
                  </a:lnTo>
                  <a:lnTo>
                    <a:pt x="198" y="91"/>
                  </a:lnTo>
                  <a:lnTo>
                    <a:pt x="202" y="93"/>
                  </a:lnTo>
                  <a:lnTo>
                    <a:pt x="201" y="97"/>
                  </a:lnTo>
                  <a:lnTo>
                    <a:pt x="190" y="94"/>
                  </a:lnTo>
                  <a:lnTo>
                    <a:pt x="189" y="97"/>
                  </a:lnTo>
                  <a:lnTo>
                    <a:pt x="201" y="100"/>
                  </a:lnTo>
                  <a:lnTo>
                    <a:pt x="209" y="105"/>
                  </a:lnTo>
                  <a:lnTo>
                    <a:pt x="214" y="113"/>
                  </a:lnTo>
                  <a:lnTo>
                    <a:pt x="220" y="110"/>
                  </a:lnTo>
                  <a:lnTo>
                    <a:pt x="227" y="110"/>
                  </a:lnTo>
                  <a:lnTo>
                    <a:pt x="227" y="113"/>
                  </a:lnTo>
                  <a:lnTo>
                    <a:pt x="231" y="114"/>
                  </a:lnTo>
                  <a:lnTo>
                    <a:pt x="235" y="117"/>
                  </a:lnTo>
                  <a:lnTo>
                    <a:pt x="234" y="122"/>
                  </a:lnTo>
                  <a:lnTo>
                    <a:pt x="243" y="121"/>
                  </a:lnTo>
                  <a:lnTo>
                    <a:pt x="246" y="124"/>
                  </a:lnTo>
                  <a:lnTo>
                    <a:pt x="243" y="126"/>
                  </a:lnTo>
                  <a:lnTo>
                    <a:pt x="244" y="128"/>
                  </a:lnTo>
                  <a:lnTo>
                    <a:pt x="253" y="123"/>
                  </a:lnTo>
                  <a:lnTo>
                    <a:pt x="258" y="125"/>
                  </a:lnTo>
                  <a:lnTo>
                    <a:pt x="257" y="127"/>
                  </a:lnTo>
                  <a:lnTo>
                    <a:pt x="261" y="129"/>
                  </a:lnTo>
                  <a:lnTo>
                    <a:pt x="260" y="138"/>
                  </a:lnTo>
                  <a:lnTo>
                    <a:pt x="252" y="139"/>
                  </a:lnTo>
                  <a:lnTo>
                    <a:pt x="254" y="153"/>
                  </a:lnTo>
                  <a:lnTo>
                    <a:pt x="247" y="158"/>
                  </a:lnTo>
                  <a:lnTo>
                    <a:pt x="242" y="153"/>
                  </a:lnTo>
                  <a:lnTo>
                    <a:pt x="242" y="159"/>
                  </a:lnTo>
                  <a:lnTo>
                    <a:pt x="245" y="168"/>
                  </a:lnTo>
                  <a:lnTo>
                    <a:pt x="242" y="174"/>
                  </a:lnTo>
                  <a:lnTo>
                    <a:pt x="237" y="168"/>
                  </a:lnTo>
                  <a:lnTo>
                    <a:pt x="234" y="167"/>
                  </a:lnTo>
                  <a:lnTo>
                    <a:pt x="230" y="164"/>
                  </a:lnTo>
                  <a:lnTo>
                    <a:pt x="224" y="155"/>
                  </a:lnTo>
                  <a:lnTo>
                    <a:pt x="228" y="147"/>
                  </a:lnTo>
                  <a:lnTo>
                    <a:pt x="227" y="144"/>
                  </a:lnTo>
                  <a:lnTo>
                    <a:pt x="219" y="144"/>
                  </a:lnTo>
                  <a:lnTo>
                    <a:pt x="217" y="140"/>
                  </a:lnTo>
                  <a:lnTo>
                    <a:pt x="211" y="132"/>
                  </a:lnTo>
                  <a:lnTo>
                    <a:pt x="203" y="136"/>
                  </a:lnTo>
                  <a:lnTo>
                    <a:pt x="206" y="144"/>
                  </a:lnTo>
                  <a:lnTo>
                    <a:pt x="208" y="148"/>
                  </a:lnTo>
                  <a:lnTo>
                    <a:pt x="204" y="151"/>
                  </a:lnTo>
                  <a:lnTo>
                    <a:pt x="198" y="145"/>
                  </a:lnTo>
                  <a:lnTo>
                    <a:pt x="196" y="150"/>
                  </a:lnTo>
                  <a:lnTo>
                    <a:pt x="203" y="158"/>
                  </a:lnTo>
                  <a:lnTo>
                    <a:pt x="207" y="161"/>
                  </a:lnTo>
                  <a:lnTo>
                    <a:pt x="209" y="166"/>
                  </a:lnTo>
                  <a:lnTo>
                    <a:pt x="215" y="175"/>
                  </a:lnTo>
                  <a:lnTo>
                    <a:pt x="220" y="176"/>
                  </a:lnTo>
                  <a:lnTo>
                    <a:pt x="227" y="186"/>
                  </a:lnTo>
                  <a:lnTo>
                    <a:pt x="227" y="190"/>
                  </a:lnTo>
                  <a:lnTo>
                    <a:pt x="230" y="193"/>
                  </a:lnTo>
                  <a:lnTo>
                    <a:pt x="230" y="197"/>
                  </a:lnTo>
                  <a:lnTo>
                    <a:pt x="234" y="203"/>
                  </a:lnTo>
                  <a:lnTo>
                    <a:pt x="234" y="209"/>
                  </a:lnTo>
                  <a:lnTo>
                    <a:pt x="228" y="208"/>
                  </a:lnTo>
                  <a:lnTo>
                    <a:pt x="227" y="211"/>
                  </a:lnTo>
                  <a:lnTo>
                    <a:pt x="232" y="215"/>
                  </a:lnTo>
                  <a:lnTo>
                    <a:pt x="229" y="220"/>
                  </a:lnTo>
                  <a:lnTo>
                    <a:pt x="229" y="227"/>
                  </a:lnTo>
                  <a:lnTo>
                    <a:pt x="225" y="227"/>
                  </a:lnTo>
                  <a:lnTo>
                    <a:pt x="219" y="217"/>
                  </a:lnTo>
                  <a:lnTo>
                    <a:pt x="213" y="209"/>
                  </a:lnTo>
                  <a:lnTo>
                    <a:pt x="207" y="210"/>
                  </a:lnTo>
                  <a:lnTo>
                    <a:pt x="203" y="205"/>
                  </a:lnTo>
                  <a:lnTo>
                    <a:pt x="200" y="205"/>
                  </a:lnTo>
                  <a:lnTo>
                    <a:pt x="195" y="198"/>
                  </a:lnTo>
                  <a:lnTo>
                    <a:pt x="192" y="199"/>
                  </a:lnTo>
                  <a:lnTo>
                    <a:pt x="191" y="204"/>
                  </a:lnTo>
                  <a:lnTo>
                    <a:pt x="201" y="217"/>
                  </a:lnTo>
                  <a:lnTo>
                    <a:pt x="206" y="225"/>
                  </a:lnTo>
                  <a:lnTo>
                    <a:pt x="216" y="232"/>
                  </a:lnTo>
                  <a:lnTo>
                    <a:pt x="219" y="240"/>
                  </a:lnTo>
                  <a:lnTo>
                    <a:pt x="214" y="242"/>
                  </a:lnTo>
                  <a:lnTo>
                    <a:pt x="199" y="237"/>
                  </a:lnTo>
                  <a:lnTo>
                    <a:pt x="194" y="237"/>
                  </a:lnTo>
                  <a:lnTo>
                    <a:pt x="186" y="231"/>
                  </a:lnTo>
                  <a:lnTo>
                    <a:pt x="187" y="223"/>
                  </a:lnTo>
                  <a:lnTo>
                    <a:pt x="182" y="222"/>
                  </a:lnTo>
                  <a:lnTo>
                    <a:pt x="177" y="223"/>
                  </a:lnTo>
                  <a:lnTo>
                    <a:pt x="169" y="215"/>
                  </a:lnTo>
                  <a:lnTo>
                    <a:pt x="165" y="213"/>
                  </a:lnTo>
                  <a:lnTo>
                    <a:pt x="164" y="207"/>
                  </a:lnTo>
                  <a:lnTo>
                    <a:pt x="168" y="207"/>
                  </a:lnTo>
                  <a:lnTo>
                    <a:pt x="166" y="202"/>
                  </a:lnTo>
                  <a:lnTo>
                    <a:pt x="160" y="201"/>
                  </a:lnTo>
                  <a:lnTo>
                    <a:pt x="153" y="194"/>
                  </a:lnTo>
                  <a:lnTo>
                    <a:pt x="152" y="183"/>
                  </a:lnTo>
                  <a:lnTo>
                    <a:pt x="145" y="183"/>
                  </a:lnTo>
                  <a:lnTo>
                    <a:pt x="143" y="181"/>
                  </a:lnTo>
                  <a:lnTo>
                    <a:pt x="139" y="180"/>
                  </a:lnTo>
                  <a:lnTo>
                    <a:pt x="140" y="185"/>
                  </a:lnTo>
                  <a:lnTo>
                    <a:pt x="138" y="188"/>
                  </a:lnTo>
                  <a:lnTo>
                    <a:pt x="131" y="180"/>
                  </a:lnTo>
                  <a:lnTo>
                    <a:pt x="128" y="181"/>
                  </a:lnTo>
                  <a:lnTo>
                    <a:pt x="123" y="189"/>
                  </a:lnTo>
                  <a:lnTo>
                    <a:pt x="114" y="188"/>
                  </a:lnTo>
                  <a:lnTo>
                    <a:pt x="106" y="182"/>
                  </a:lnTo>
                  <a:lnTo>
                    <a:pt x="107" y="173"/>
                  </a:lnTo>
                  <a:lnTo>
                    <a:pt x="112" y="168"/>
                  </a:lnTo>
                  <a:lnTo>
                    <a:pt x="112" y="164"/>
                  </a:lnTo>
                  <a:lnTo>
                    <a:pt x="116" y="161"/>
                  </a:lnTo>
                  <a:lnTo>
                    <a:pt x="120" y="163"/>
                  </a:lnTo>
                  <a:lnTo>
                    <a:pt x="124" y="166"/>
                  </a:lnTo>
                  <a:lnTo>
                    <a:pt x="135" y="165"/>
                  </a:lnTo>
                  <a:lnTo>
                    <a:pt x="143" y="160"/>
                  </a:lnTo>
                  <a:lnTo>
                    <a:pt x="147" y="162"/>
                  </a:lnTo>
                  <a:lnTo>
                    <a:pt x="147" y="156"/>
                  </a:lnTo>
                  <a:lnTo>
                    <a:pt x="141" y="150"/>
                  </a:lnTo>
                  <a:lnTo>
                    <a:pt x="139" y="143"/>
                  </a:lnTo>
                  <a:lnTo>
                    <a:pt x="152" y="132"/>
                  </a:lnTo>
                  <a:lnTo>
                    <a:pt x="155" y="127"/>
                  </a:lnTo>
                  <a:lnTo>
                    <a:pt x="160" y="126"/>
                  </a:lnTo>
                  <a:lnTo>
                    <a:pt x="160" y="118"/>
                  </a:lnTo>
                  <a:lnTo>
                    <a:pt x="157" y="115"/>
                  </a:lnTo>
                  <a:lnTo>
                    <a:pt x="156" y="112"/>
                  </a:lnTo>
                  <a:lnTo>
                    <a:pt x="155" y="109"/>
                  </a:lnTo>
                  <a:lnTo>
                    <a:pt x="149" y="105"/>
                  </a:lnTo>
                  <a:lnTo>
                    <a:pt x="147" y="100"/>
                  </a:lnTo>
                  <a:lnTo>
                    <a:pt x="141" y="101"/>
                  </a:lnTo>
                  <a:lnTo>
                    <a:pt x="137" y="96"/>
                  </a:lnTo>
                  <a:lnTo>
                    <a:pt x="139" y="93"/>
                  </a:lnTo>
                  <a:lnTo>
                    <a:pt x="135" y="93"/>
                  </a:lnTo>
                  <a:lnTo>
                    <a:pt x="129" y="97"/>
                  </a:lnTo>
                  <a:lnTo>
                    <a:pt x="125" y="98"/>
                  </a:lnTo>
                  <a:lnTo>
                    <a:pt x="120" y="98"/>
                  </a:lnTo>
                  <a:lnTo>
                    <a:pt x="120" y="94"/>
                  </a:lnTo>
                  <a:lnTo>
                    <a:pt x="131" y="91"/>
                  </a:lnTo>
                  <a:lnTo>
                    <a:pt x="130" y="89"/>
                  </a:lnTo>
                  <a:lnTo>
                    <a:pt x="120" y="85"/>
                  </a:lnTo>
                  <a:lnTo>
                    <a:pt x="117" y="80"/>
                  </a:lnTo>
                  <a:lnTo>
                    <a:pt x="113" y="78"/>
                  </a:lnTo>
                  <a:lnTo>
                    <a:pt x="114" y="73"/>
                  </a:lnTo>
                  <a:lnTo>
                    <a:pt x="109" y="68"/>
                  </a:lnTo>
                  <a:lnTo>
                    <a:pt x="105" y="68"/>
                  </a:lnTo>
                  <a:lnTo>
                    <a:pt x="101" y="63"/>
                  </a:lnTo>
                  <a:lnTo>
                    <a:pt x="96" y="65"/>
                  </a:lnTo>
                  <a:lnTo>
                    <a:pt x="96" y="68"/>
                  </a:lnTo>
                  <a:lnTo>
                    <a:pt x="104" y="73"/>
                  </a:lnTo>
                  <a:lnTo>
                    <a:pt x="102" y="76"/>
                  </a:lnTo>
                  <a:lnTo>
                    <a:pt x="94" y="77"/>
                  </a:lnTo>
                  <a:lnTo>
                    <a:pt x="87" y="73"/>
                  </a:lnTo>
                  <a:lnTo>
                    <a:pt x="82" y="75"/>
                  </a:lnTo>
                  <a:lnTo>
                    <a:pt x="84" y="76"/>
                  </a:lnTo>
                  <a:lnTo>
                    <a:pt x="82" y="79"/>
                  </a:lnTo>
                  <a:lnTo>
                    <a:pt x="76" y="76"/>
                  </a:lnTo>
                  <a:lnTo>
                    <a:pt x="72" y="73"/>
                  </a:lnTo>
                  <a:lnTo>
                    <a:pt x="69" y="71"/>
                  </a:lnTo>
                  <a:lnTo>
                    <a:pt x="67" y="73"/>
                  </a:lnTo>
                  <a:lnTo>
                    <a:pt x="69" y="75"/>
                  </a:lnTo>
                  <a:lnTo>
                    <a:pt x="72" y="77"/>
                  </a:lnTo>
                  <a:lnTo>
                    <a:pt x="72" y="80"/>
                  </a:lnTo>
                  <a:lnTo>
                    <a:pt x="67" y="78"/>
                  </a:lnTo>
                  <a:lnTo>
                    <a:pt x="63" y="77"/>
                  </a:lnTo>
                  <a:lnTo>
                    <a:pt x="59" y="77"/>
                  </a:lnTo>
                  <a:lnTo>
                    <a:pt x="53" y="74"/>
                  </a:lnTo>
                  <a:lnTo>
                    <a:pt x="47" y="74"/>
                  </a:lnTo>
                  <a:lnTo>
                    <a:pt x="40" y="75"/>
                  </a:lnTo>
                  <a:lnTo>
                    <a:pt x="35" y="73"/>
                  </a:lnTo>
                  <a:lnTo>
                    <a:pt x="34" y="69"/>
                  </a:lnTo>
                  <a:lnTo>
                    <a:pt x="31" y="68"/>
                  </a:lnTo>
                  <a:lnTo>
                    <a:pt x="26" y="72"/>
                  </a:lnTo>
                  <a:lnTo>
                    <a:pt x="21" y="72"/>
                  </a:lnTo>
                  <a:lnTo>
                    <a:pt x="17" y="68"/>
                  </a:lnTo>
                  <a:lnTo>
                    <a:pt x="6" y="60"/>
                  </a:lnTo>
                  <a:lnTo>
                    <a:pt x="5" y="55"/>
                  </a:lnTo>
                  <a:lnTo>
                    <a:pt x="9" y="54"/>
                  </a:lnTo>
                  <a:lnTo>
                    <a:pt x="15" y="56"/>
                  </a:lnTo>
                  <a:lnTo>
                    <a:pt x="20" y="56"/>
                  </a:lnTo>
                  <a:lnTo>
                    <a:pt x="25" y="57"/>
                  </a:lnTo>
                  <a:lnTo>
                    <a:pt x="24" y="54"/>
                  </a:lnTo>
                  <a:lnTo>
                    <a:pt x="15" y="52"/>
                  </a:lnTo>
                  <a:lnTo>
                    <a:pt x="4" y="50"/>
                  </a:lnTo>
                  <a:lnTo>
                    <a:pt x="0" y="45"/>
                  </a:lnTo>
                  <a:lnTo>
                    <a:pt x="2" y="41"/>
                  </a:lnTo>
                  <a:lnTo>
                    <a:pt x="1" y="36"/>
                  </a:lnTo>
                  <a:lnTo>
                    <a:pt x="4" y="33"/>
                  </a:lnTo>
                  <a:lnTo>
                    <a:pt x="0" y="30"/>
                  </a:lnTo>
                  <a:lnTo>
                    <a:pt x="2" y="27"/>
                  </a:lnTo>
                  <a:lnTo>
                    <a:pt x="7" y="23"/>
                  </a:lnTo>
                  <a:lnTo>
                    <a:pt x="7" y="16"/>
                  </a:lnTo>
                  <a:lnTo>
                    <a:pt x="15" y="8"/>
                  </a:lnTo>
                  <a:lnTo>
                    <a:pt x="17" y="8"/>
                  </a:lnTo>
                  <a:lnTo>
                    <a:pt x="28" y="0"/>
                  </a:lnTo>
                  <a:lnTo>
                    <a:pt x="36" y="0"/>
                  </a:lnTo>
                  <a:lnTo>
                    <a:pt x="39" y="1"/>
                  </a:lnTo>
                  <a:lnTo>
                    <a:pt x="4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6" name="Freeform 126"/>
            <p:cNvSpPr>
              <a:spLocks/>
            </p:cNvSpPr>
            <p:nvPr/>
          </p:nvSpPr>
          <p:spPr bwMode="gray">
            <a:xfrm>
              <a:off x="2595332" y="1650215"/>
              <a:ext cx="105923" cy="54492"/>
            </a:xfrm>
            <a:custGeom>
              <a:avLst/>
              <a:gdLst>
                <a:gd name="T0" fmla="*/ 0 w 44"/>
                <a:gd name="T1" fmla="*/ 2147483647 h 22"/>
                <a:gd name="T2" fmla="*/ 2147483647 w 44"/>
                <a:gd name="T3" fmla="*/ 0 h 22"/>
                <a:gd name="T4" fmla="*/ 2147483647 w 44"/>
                <a:gd name="T5" fmla="*/ 2147483647 h 22"/>
                <a:gd name="T6" fmla="*/ 2147483647 w 44"/>
                <a:gd name="T7" fmla="*/ 0 h 22"/>
                <a:gd name="T8" fmla="*/ 2147483647 w 44"/>
                <a:gd name="T9" fmla="*/ 2147483647 h 22"/>
                <a:gd name="T10" fmla="*/ 2147483647 w 44"/>
                <a:gd name="T11" fmla="*/ 2147483647 h 22"/>
                <a:gd name="T12" fmla="*/ 2147483647 w 44"/>
                <a:gd name="T13" fmla="*/ 2147483647 h 22"/>
                <a:gd name="T14" fmla="*/ 2147483647 w 44"/>
                <a:gd name="T15" fmla="*/ 2147483647 h 22"/>
                <a:gd name="T16" fmla="*/ 2147483647 w 44"/>
                <a:gd name="T17" fmla="*/ 2147483647 h 22"/>
                <a:gd name="T18" fmla="*/ 2147483647 w 44"/>
                <a:gd name="T19" fmla="*/ 2147483647 h 22"/>
                <a:gd name="T20" fmla="*/ 2147483647 w 44"/>
                <a:gd name="T21" fmla="*/ 2147483647 h 22"/>
                <a:gd name="T22" fmla="*/ 2147483647 w 44"/>
                <a:gd name="T23" fmla="*/ 2147483647 h 22"/>
                <a:gd name="T24" fmla="*/ 2147483647 w 44"/>
                <a:gd name="T25" fmla="*/ 2147483647 h 22"/>
                <a:gd name="T26" fmla="*/ 2147483647 w 44"/>
                <a:gd name="T27" fmla="*/ 2147483647 h 22"/>
                <a:gd name="T28" fmla="*/ 2147483647 w 44"/>
                <a:gd name="T29" fmla="*/ 2147483647 h 22"/>
                <a:gd name="T30" fmla="*/ 2147483647 w 44"/>
                <a:gd name="T31" fmla="*/ 2147483647 h 22"/>
                <a:gd name="T32" fmla="*/ 2147483647 w 44"/>
                <a:gd name="T33" fmla="*/ 2147483647 h 22"/>
                <a:gd name="T34" fmla="*/ 0 w 44"/>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2"/>
                <a:gd name="T56" fmla="*/ 44 w 4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2">
                  <a:moveTo>
                    <a:pt x="0" y="2"/>
                  </a:moveTo>
                  <a:lnTo>
                    <a:pt x="6" y="0"/>
                  </a:lnTo>
                  <a:lnTo>
                    <a:pt x="8" y="2"/>
                  </a:lnTo>
                  <a:lnTo>
                    <a:pt x="21" y="0"/>
                  </a:lnTo>
                  <a:lnTo>
                    <a:pt x="30" y="5"/>
                  </a:lnTo>
                  <a:lnTo>
                    <a:pt x="34" y="6"/>
                  </a:lnTo>
                  <a:lnTo>
                    <a:pt x="38" y="9"/>
                  </a:lnTo>
                  <a:lnTo>
                    <a:pt x="37" y="14"/>
                  </a:lnTo>
                  <a:lnTo>
                    <a:pt x="44" y="17"/>
                  </a:lnTo>
                  <a:lnTo>
                    <a:pt x="42" y="20"/>
                  </a:lnTo>
                  <a:lnTo>
                    <a:pt x="30" y="17"/>
                  </a:lnTo>
                  <a:lnTo>
                    <a:pt x="15" y="18"/>
                  </a:lnTo>
                  <a:lnTo>
                    <a:pt x="14" y="20"/>
                  </a:lnTo>
                  <a:lnTo>
                    <a:pt x="10" y="22"/>
                  </a:lnTo>
                  <a:lnTo>
                    <a:pt x="6" y="20"/>
                  </a:lnTo>
                  <a:lnTo>
                    <a:pt x="4" y="9"/>
                  </a:lnTo>
                  <a:lnTo>
                    <a:pt x="2" y="7"/>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7" name="Freeform 127"/>
            <p:cNvSpPr>
              <a:spLocks/>
            </p:cNvSpPr>
            <p:nvPr/>
          </p:nvSpPr>
          <p:spPr bwMode="gray">
            <a:xfrm>
              <a:off x="2667790" y="1910997"/>
              <a:ext cx="48316" cy="42816"/>
            </a:xfrm>
            <a:custGeom>
              <a:avLst/>
              <a:gdLst>
                <a:gd name="T0" fmla="*/ 2147483647 w 20"/>
                <a:gd name="T1" fmla="*/ 0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2147483647 h 17"/>
                <a:gd name="T12" fmla="*/ 2147483647 w 20"/>
                <a:gd name="T13" fmla="*/ 2147483647 h 17"/>
                <a:gd name="T14" fmla="*/ 2147483647 w 20"/>
                <a:gd name="T15" fmla="*/ 2147483647 h 17"/>
                <a:gd name="T16" fmla="*/ 0 w 20"/>
                <a:gd name="T17" fmla="*/ 2147483647 h 17"/>
                <a:gd name="T18" fmla="*/ 2147483647 w 20"/>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8" y="0"/>
                  </a:moveTo>
                  <a:lnTo>
                    <a:pt x="18" y="1"/>
                  </a:lnTo>
                  <a:lnTo>
                    <a:pt x="18" y="6"/>
                  </a:lnTo>
                  <a:lnTo>
                    <a:pt x="19" y="8"/>
                  </a:lnTo>
                  <a:lnTo>
                    <a:pt x="20" y="11"/>
                  </a:lnTo>
                  <a:lnTo>
                    <a:pt x="12" y="16"/>
                  </a:lnTo>
                  <a:lnTo>
                    <a:pt x="4" y="17"/>
                  </a:lnTo>
                  <a:lnTo>
                    <a:pt x="1" y="15"/>
                  </a:lnTo>
                  <a:lnTo>
                    <a:pt x="0" y="6"/>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8" name="Freeform 128"/>
            <p:cNvSpPr>
              <a:spLocks/>
            </p:cNvSpPr>
            <p:nvPr/>
          </p:nvSpPr>
          <p:spPr bwMode="gray">
            <a:xfrm>
              <a:off x="2342601" y="1070259"/>
              <a:ext cx="693151" cy="449564"/>
            </a:xfrm>
            <a:custGeom>
              <a:avLst/>
              <a:gdLst>
                <a:gd name="T0" fmla="*/ 2147483647 w 286"/>
                <a:gd name="T1" fmla="*/ 2147483647 h 177"/>
                <a:gd name="T2" fmla="*/ 2147483647 w 286"/>
                <a:gd name="T3" fmla="*/ 2147483647 h 177"/>
                <a:gd name="T4" fmla="*/ 2147483647 w 286"/>
                <a:gd name="T5" fmla="*/ 2147483647 h 177"/>
                <a:gd name="T6" fmla="*/ 2147483647 w 286"/>
                <a:gd name="T7" fmla="*/ 2147483647 h 177"/>
                <a:gd name="T8" fmla="*/ 2147483647 w 286"/>
                <a:gd name="T9" fmla="*/ 2147483647 h 177"/>
                <a:gd name="T10" fmla="*/ 2147483647 w 286"/>
                <a:gd name="T11" fmla="*/ 2147483647 h 177"/>
                <a:gd name="T12" fmla="*/ 2147483647 w 286"/>
                <a:gd name="T13" fmla="*/ 2147483647 h 177"/>
                <a:gd name="T14" fmla="*/ 2147483647 w 286"/>
                <a:gd name="T15" fmla="*/ 2147483647 h 177"/>
                <a:gd name="T16" fmla="*/ 2147483647 w 286"/>
                <a:gd name="T17" fmla="*/ 2147483647 h 177"/>
                <a:gd name="T18" fmla="*/ 2147483647 w 286"/>
                <a:gd name="T19" fmla="*/ 2147483647 h 177"/>
                <a:gd name="T20" fmla="*/ 2147483647 w 286"/>
                <a:gd name="T21" fmla="*/ 2147483647 h 177"/>
                <a:gd name="T22" fmla="*/ 2147483647 w 286"/>
                <a:gd name="T23" fmla="*/ 2147483647 h 177"/>
                <a:gd name="T24" fmla="*/ 2147483647 w 286"/>
                <a:gd name="T25" fmla="*/ 2147483647 h 177"/>
                <a:gd name="T26" fmla="*/ 2147483647 w 286"/>
                <a:gd name="T27" fmla="*/ 2147483647 h 177"/>
                <a:gd name="T28" fmla="*/ 2147483647 w 286"/>
                <a:gd name="T29" fmla="*/ 2147483647 h 177"/>
                <a:gd name="T30" fmla="*/ 2147483647 w 286"/>
                <a:gd name="T31" fmla="*/ 2147483647 h 177"/>
                <a:gd name="T32" fmla="*/ 2147483647 w 286"/>
                <a:gd name="T33" fmla="*/ 2147483647 h 177"/>
                <a:gd name="T34" fmla="*/ 2147483647 w 286"/>
                <a:gd name="T35" fmla="*/ 2147483647 h 177"/>
                <a:gd name="T36" fmla="*/ 2147483647 w 286"/>
                <a:gd name="T37" fmla="*/ 2147483647 h 177"/>
                <a:gd name="T38" fmla="*/ 2147483647 w 286"/>
                <a:gd name="T39" fmla="*/ 2147483647 h 177"/>
                <a:gd name="T40" fmla="*/ 2147483647 w 286"/>
                <a:gd name="T41" fmla="*/ 2147483647 h 177"/>
                <a:gd name="T42" fmla="*/ 2147483647 w 286"/>
                <a:gd name="T43" fmla="*/ 2147483647 h 177"/>
                <a:gd name="T44" fmla="*/ 2147483647 w 286"/>
                <a:gd name="T45" fmla="*/ 2147483647 h 177"/>
                <a:gd name="T46" fmla="*/ 2147483647 w 286"/>
                <a:gd name="T47" fmla="*/ 2147483647 h 177"/>
                <a:gd name="T48" fmla="*/ 2147483647 w 286"/>
                <a:gd name="T49" fmla="*/ 2147483647 h 177"/>
                <a:gd name="T50" fmla="*/ 2147483647 w 286"/>
                <a:gd name="T51" fmla="*/ 2147483647 h 177"/>
                <a:gd name="T52" fmla="*/ 2147483647 w 286"/>
                <a:gd name="T53" fmla="*/ 2147483647 h 177"/>
                <a:gd name="T54" fmla="*/ 2147483647 w 286"/>
                <a:gd name="T55" fmla="*/ 2147483647 h 177"/>
                <a:gd name="T56" fmla="*/ 2147483647 w 286"/>
                <a:gd name="T57" fmla="*/ 2147483647 h 177"/>
                <a:gd name="T58" fmla="*/ 2147483647 w 286"/>
                <a:gd name="T59" fmla="*/ 2147483647 h 177"/>
                <a:gd name="T60" fmla="*/ 2147483647 w 286"/>
                <a:gd name="T61" fmla="*/ 2147483647 h 177"/>
                <a:gd name="T62" fmla="*/ 2147483647 w 286"/>
                <a:gd name="T63" fmla="*/ 2147483647 h 177"/>
                <a:gd name="T64" fmla="*/ 2147483647 w 286"/>
                <a:gd name="T65" fmla="*/ 2147483647 h 177"/>
                <a:gd name="T66" fmla="*/ 2147483647 w 286"/>
                <a:gd name="T67" fmla="*/ 2147483647 h 177"/>
                <a:gd name="T68" fmla="*/ 2147483647 w 286"/>
                <a:gd name="T69" fmla="*/ 2147483647 h 177"/>
                <a:gd name="T70" fmla="*/ 2147483647 w 286"/>
                <a:gd name="T71" fmla="*/ 2147483647 h 177"/>
                <a:gd name="T72" fmla="*/ 2147483647 w 286"/>
                <a:gd name="T73" fmla="*/ 2147483647 h 177"/>
                <a:gd name="T74" fmla="*/ 2147483647 w 286"/>
                <a:gd name="T75" fmla="*/ 2147483647 h 177"/>
                <a:gd name="T76" fmla="*/ 2147483647 w 286"/>
                <a:gd name="T77" fmla="*/ 2147483647 h 177"/>
                <a:gd name="T78" fmla="*/ 2147483647 w 286"/>
                <a:gd name="T79" fmla="*/ 2147483647 h 177"/>
                <a:gd name="T80" fmla="*/ 2147483647 w 286"/>
                <a:gd name="T81" fmla="*/ 2147483647 h 177"/>
                <a:gd name="T82" fmla="*/ 2147483647 w 286"/>
                <a:gd name="T83" fmla="*/ 2147483647 h 177"/>
                <a:gd name="T84" fmla="*/ 2147483647 w 286"/>
                <a:gd name="T85" fmla="*/ 2147483647 h 177"/>
                <a:gd name="T86" fmla="*/ 2147483647 w 286"/>
                <a:gd name="T87" fmla="*/ 2147483647 h 177"/>
                <a:gd name="T88" fmla="*/ 2147483647 w 286"/>
                <a:gd name="T89" fmla="*/ 2147483647 h 177"/>
                <a:gd name="T90" fmla="*/ 2147483647 w 286"/>
                <a:gd name="T91" fmla="*/ 2147483647 h 177"/>
                <a:gd name="T92" fmla="*/ 2147483647 w 286"/>
                <a:gd name="T93" fmla="*/ 2147483647 h 177"/>
                <a:gd name="T94" fmla="*/ 2147483647 w 286"/>
                <a:gd name="T95" fmla="*/ 2147483647 h 177"/>
                <a:gd name="T96" fmla="*/ 2147483647 w 286"/>
                <a:gd name="T97" fmla="*/ 2147483647 h 177"/>
                <a:gd name="T98" fmla="*/ 2147483647 w 286"/>
                <a:gd name="T99" fmla="*/ 2147483647 h 177"/>
                <a:gd name="T100" fmla="*/ 2147483647 w 286"/>
                <a:gd name="T101" fmla="*/ 2147483647 h 177"/>
                <a:gd name="T102" fmla="*/ 2147483647 w 286"/>
                <a:gd name="T103" fmla="*/ 2147483647 h 177"/>
                <a:gd name="T104" fmla="*/ 2147483647 w 286"/>
                <a:gd name="T105" fmla="*/ 2147483647 h 177"/>
                <a:gd name="T106" fmla="*/ 2147483647 w 286"/>
                <a:gd name="T107" fmla="*/ 2147483647 h 177"/>
                <a:gd name="T108" fmla="*/ 2147483647 w 286"/>
                <a:gd name="T109" fmla="*/ 2147483647 h 177"/>
                <a:gd name="T110" fmla="*/ 2147483647 w 286"/>
                <a:gd name="T111" fmla="*/ 2147483647 h 177"/>
                <a:gd name="T112" fmla="*/ 2147483647 w 286"/>
                <a:gd name="T113" fmla="*/ 2147483647 h 177"/>
                <a:gd name="T114" fmla="*/ 2147483647 w 286"/>
                <a:gd name="T115" fmla="*/ 2147483647 h 177"/>
                <a:gd name="T116" fmla="*/ 2147483647 w 286"/>
                <a:gd name="T117" fmla="*/ 2147483647 h 177"/>
                <a:gd name="T118" fmla="*/ 2147483647 w 286"/>
                <a:gd name="T119" fmla="*/ 2147483647 h 177"/>
                <a:gd name="T120" fmla="*/ 2147483647 w 286"/>
                <a:gd name="T121" fmla="*/ 2147483647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6"/>
                <a:gd name="T184" fmla="*/ 0 h 177"/>
                <a:gd name="T185" fmla="*/ 286 w 286"/>
                <a:gd name="T186" fmla="*/ 177 h 1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6" h="177">
                  <a:moveTo>
                    <a:pt x="47" y="154"/>
                  </a:moveTo>
                  <a:lnTo>
                    <a:pt x="36" y="152"/>
                  </a:lnTo>
                  <a:lnTo>
                    <a:pt x="33" y="145"/>
                  </a:lnTo>
                  <a:lnTo>
                    <a:pt x="39" y="144"/>
                  </a:lnTo>
                  <a:lnTo>
                    <a:pt x="45" y="142"/>
                  </a:lnTo>
                  <a:lnTo>
                    <a:pt x="52" y="145"/>
                  </a:lnTo>
                  <a:lnTo>
                    <a:pt x="55" y="151"/>
                  </a:lnTo>
                  <a:lnTo>
                    <a:pt x="67" y="154"/>
                  </a:lnTo>
                  <a:lnTo>
                    <a:pt x="73" y="153"/>
                  </a:lnTo>
                  <a:lnTo>
                    <a:pt x="77" y="153"/>
                  </a:lnTo>
                  <a:lnTo>
                    <a:pt x="86" y="144"/>
                  </a:lnTo>
                  <a:lnTo>
                    <a:pt x="91" y="142"/>
                  </a:lnTo>
                  <a:lnTo>
                    <a:pt x="89" y="139"/>
                  </a:lnTo>
                  <a:lnTo>
                    <a:pt x="85" y="140"/>
                  </a:lnTo>
                  <a:lnTo>
                    <a:pt x="79" y="148"/>
                  </a:lnTo>
                  <a:lnTo>
                    <a:pt x="70" y="150"/>
                  </a:lnTo>
                  <a:lnTo>
                    <a:pt x="62" y="147"/>
                  </a:lnTo>
                  <a:lnTo>
                    <a:pt x="60" y="142"/>
                  </a:lnTo>
                  <a:lnTo>
                    <a:pt x="66" y="141"/>
                  </a:lnTo>
                  <a:lnTo>
                    <a:pt x="66" y="138"/>
                  </a:lnTo>
                  <a:lnTo>
                    <a:pt x="70" y="136"/>
                  </a:lnTo>
                  <a:lnTo>
                    <a:pt x="68" y="130"/>
                  </a:lnTo>
                  <a:lnTo>
                    <a:pt x="64" y="130"/>
                  </a:lnTo>
                  <a:lnTo>
                    <a:pt x="64" y="133"/>
                  </a:lnTo>
                  <a:lnTo>
                    <a:pt x="60" y="137"/>
                  </a:lnTo>
                  <a:lnTo>
                    <a:pt x="54" y="138"/>
                  </a:lnTo>
                  <a:lnTo>
                    <a:pt x="56" y="134"/>
                  </a:lnTo>
                  <a:lnTo>
                    <a:pt x="54" y="133"/>
                  </a:lnTo>
                  <a:lnTo>
                    <a:pt x="51" y="137"/>
                  </a:lnTo>
                  <a:lnTo>
                    <a:pt x="43" y="137"/>
                  </a:lnTo>
                  <a:lnTo>
                    <a:pt x="43" y="131"/>
                  </a:lnTo>
                  <a:lnTo>
                    <a:pt x="48" y="123"/>
                  </a:lnTo>
                  <a:lnTo>
                    <a:pt x="51" y="122"/>
                  </a:lnTo>
                  <a:lnTo>
                    <a:pt x="55" y="123"/>
                  </a:lnTo>
                  <a:lnTo>
                    <a:pt x="62" y="122"/>
                  </a:lnTo>
                  <a:lnTo>
                    <a:pt x="69" y="123"/>
                  </a:lnTo>
                  <a:lnTo>
                    <a:pt x="79" y="123"/>
                  </a:lnTo>
                  <a:lnTo>
                    <a:pt x="88" y="126"/>
                  </a:lnTo>
                  <a:lnTo>
                    <a:pt x="90" y="124"/>
                  </a:lnTo>
                  <a:lnTo>
                    <a:pt x="98" y="123"/>
                  </a:lnTo>
                  <a:lnTo>
                    <a:pt x="98" y="120"/>
                  </a:lnTo>
                  <a:lnTo>
                    <a:pt x="87" y="121"/>
                  </a:lnTo>
                  <a:lnTo>
                    <a:pt x="75" y="121"/>
                  </a:lnTo>
                  <a:lnTo>
                    <a:pt x="66" y="119"/>
                  </a:lnTo>
                  <a:lnTo>
                    <a:pt x="69" y="117"/>
                  </a:lnTo>
                  <a:lnTo>
                    <a:pt x="76" y="118"/>
                  </a:lnTo>
                  <a:lnTo>
                    <a:pt x="77" y="115"/>
                  </a:lnTo>
                  <a:lnTo>
                    <a:pt x="70" y="111"/>
                  </a:lnTo>
                  <a:lnTo>
                    <a:pt x="69" y="107"/>
                  </a:lnTo>
                  <a:lnTo>
                    <a:pt x="62" y="102"/>
                  </a:lnTo>
                  <a:lnTo>
                    <a:pt x="50" y="98"/>
                  </a:lnTo>
                  <a:lnTo>
                    <a:pt x="50" y="97"/>
                  </a:lnTo>
                  <a:lnTo>
                    <a:pt x="58" y="96"/>
                  </a:lnTo>
                  <a:lnTo>
                    <a:pt x="50" y="91"/>
                  </a:lnTo>
                  <a:lnTo>
                    <a:pt x="52" y="87"/>
                  </a:lnTo>
                  <a:lnTo>
                    <a:pt x="66" y="88"/>
                  </a:lnTo>
                  <a:lnTo>
                    <a:pt x="77" y="89"/>
                  </a:lnTo>
                  <a:lnTo>
                    <a:pt x="89" y="99"/>
                  </a:lnTo>
                  <a:lnTo>
                    <a:pt x="94" y="106"/>
                  </a:lnTo>
                  <a:lnTo>
                    <a:pt x="106" y="106"/>
                  </a:lnTo>
                  <a:lnTo>
                    <a:pt x="111" y="103"/>
                  </a:lnTo>
                  <a:lnTo>
                    <a:pt x="108" y="102"/>
                  </a:lnTo>
                  <a:lnTo>
                    <a:pt x="102" y="103"/>
                  </a:lnTo>
                  <a:lnTo>
                    <a:pt x="97" y="102"/>
                  </a:lnTo>
                  <a:lnTo>
                    <a:pt x="94" y="96"/>
                  </a:lnTo>
                  <a:lnTo>
                    <a:pt x="89" y="91"/>
                  </a:lnTo>
                  <a:lnTo>
                    <a:pt x="82" y="88"/>
                  </a:lnTo>
                  <a:lnTo>
                    <a:pt x="82" y="85"/>
                  </a:lnTo>
                  <a:lnTo>
                    <a:pt x="94" y="85"/>
                  </a:lnTo>
                  <a:lnTo>
                    <a:pt x="102" y="82"/>
                  </a:lnTo>
                  <a:lnTo>
                    <a:pt x="109" y="82"/>
                  </a:lnTo>
                  <a:lnTo>
                    <a:pt x="118" y="80"/>
                  </a:lnTo>
                  <a:lnTo>
                    <a:pt x="119" y="79"/>
                  </a:lnTo>
                  <a:lnTo>
                    <a:pt x="112" y="79"/>
                  </a:lnTo>
                  <a:lnTo>
                    <a:pt x="108" y="78"/>
                  </a:lnTo>
                  <a:lnTo>
                    <a:pt x="121" y="74"/>
                  </a:lnTo>
                  <a:lnTo>
                    <a:pt x="133" y="75"/>
                  </a:lnTo>
                  <a:lnTo>
                    <a:pt x="142" y="72"/>
                  </a:lnTo>
                  <a:lnTo>
                    <a:pt x="140" y="70"/>
                  </a:lnTo>
                  <a:lnTo>
                    <a:pt x="129" y="70"/>
                  </a:lnTo>
                  <a:lnTo>
                    <a:pt x="119" y="72"/>
                  </a:lnTo>
                  <a:lnTo>
                    <a:pt x="122" y="65"/>
                  </a:lnTo>
                  <a:lnTo>
                    <a:pt x="130" y="59"/>
                  </a:lnTo>
                  <a:lnTo>
                    <a:pt x="129" y="57"/>
                  </a:lnTo>
                  <a:lnTo>
                    <a:pt x="125" y="58"/>
                  </a:lnTo>
                  <a:lnTo>
                    <a:pt x="119" y="60"/>
                  </a:lnTo>
                  <a:lnTo>
                    <a:pt x="117" y="64"/>
                  </a:lnTo>
                  <a:lnTo>
                    <a:pt x="109" y="65"/>
                  </a:lnTo>
                  <a:lnTo>
                    <a:pt x="114" y="70"/>
                  </a:lnTo>
                  <a:lnTo>
                    <a:pt x="102" y="77"/>
                  </a:lnTo>
                  <a:lnTo>
                    <a:pt x="95" y="79"/>
                  </a:lnTo>
                  <a:lnTo>
                    <a:pt x="82" y="81"/>
                  </a:lnTo>
                  <a:lnTo>
                    <a:pt x="80" y="79"/>
                  </a:lnTo>
                  <a:lnTo>
                    <a:pt x="88" y="77"/>
                  </a:lnTo>
                  <a:lnTo>
                    <a:pt x="89" y="75"/>
                  </a:lnTo>
                  <a:lnTo>
                    <a:pt x="82" y="75"/>
                  </a:lnTo>
                  <a:lnTo>
                    <a:pt x="76" y="78"/>
                  </a:lnTo>
                  <a:lnTo>
                    <a:pt x="75" y="74"/>
                  </a:lnTo>
                  <a:lnTo>
                    <a:pt x="71" y="75"/>
                  </a:lnTo>
                  <a:lnTo>
                    <a:pt x="71" y="80"/>
                  </a:lnTo>
                  <a:lnTo>
                    <a:pt x="67" y="82"/>
                  </a:lnTo>
                  <a:lnTo>
                    <a:pt x="53" y="81"/>
                  </a:lnTo>
                  <a:lnTo>
                    <a:pt x="53" y="79"/>
                  </a:lnTo>
                  <a:lnTo>
                    <a:pt x="56" y="75"/>
                  </a:lnTo>
                  <a:lnTo>
                    <a:pt x="63" y="71"/>
                  </a:lnTo>
                  <a:lnTo>
                    <a:pt x="85" y="67"/>
                  </a:lnTo>
                  <a:lnTo>
                    <a:pt x="84" y="65"/>
                  </a:lnTo>
                  <a:lnTo>
                    <a:pt x="71" y="66"/>
                  </a:lnTo>
                  <a:lnTo>
                    <a:pt x="59" y="70"/>
                  </a:lnTo>
                  <a:lnTo>
                    <a:pt x="51" y="74"/>
                  </a:lnTo>
                  <a:lnTo>
                    <a:pt x="47" y="78"/>
                  </a:lnTo>
                  <a:lnTo>
                    <a:pt x="44" y="79"/>
                  </a:lnTo>
                  <a:lnTo>
                    <a:pt x="36" y="76"/>
                  </a:lnTo>
                  <a:lnTo>
                    <a:pt x="27" y="75"/>
                  </a:lnTo>
                  <a:lnTo>
                    <a:pt x="24" y="72"/>
                  </a:lnTo>
                  <a:lnTo>
                    <a:pt x="36" y="69"/>
                  </a:lnTo>
                  <a:lnTo>
                    <a:pt x="49" y="69"/>
                  </a:lnTo>
                  <a:lnTo>
                    <a:pt x="57" y="67"/>
                  </a:lnTo>
                  <a:lnTo>
                    <a:pt x="66" y="62"/>
                  </a:lnTo>
                  <a:lnTo>
                    <a:pt x="64" y="61"/>
                  </a:lnTo>
                  <a:lnTo>
                    <a:pt x="60" y="61"/>
                  </a:lnTo>
                  <a:lnTo>
                    <a:pt x="49" y="67"/>
                  </a:lnTo>
                  <a:lnTo>
                    <a:pt x="35" y="68"/>
                  </a:lnTo>
                  <a:lnTo>
                    <a:pt x="21" y="67"/>
                  </a:lnTo>
                  <a:lnTo>
                    <a:pt x="19" y="63"/>
                  </a:lnTo>
                  <a:lnTo>
                    <a:pt x="23" y="62"/>
                  </a:lnTo>
                  <a:lnTo>
                    <a:pt x="23" y="60"/>
                  </a:lnTo>
                  <a:lnTo>
                    <a:pt x="30" y="57"/>
                  </a:lnTo>
                  <a:lnTo>
                    <a:pt x="41" y="54"/>
                  </a:lnTo>
                  <a:lnTo>
                    <a:pt x="43" y="53"/>
                  </a:lnTo>
                  <a:lnTo>
                    <a:pt x="35" y="52"/>
                  </a:lnTo>
                  <a:lnTo>
                    <a:pt x="26" y="56"/>
                  </a:lnTo>
                  <a:lnTo>
                    <a:pt x="15" y="57"/>
                  </a:lnTo>
                  <a:lnTo>
                    <a:pt x="14" y="54"/>
                  </a:lnTo>
                  <a:lnTo>
                    <a:pt x="20" y="52"/>
                  </a:lnTo>
                  <a:lnTo>
                    <a:pt x="20" y="51"/>
                  </a:lnTo>
                  <a:lnTo>
                    <a:pt x="13" y="52"/>
                  </a:lnTo>
                  <a:lnTo>
                    <a:pt x="5" y="51"/>
                  </a:lnTo>
                  <a:lnTo>
                    <a:pt x="0" y="49"/>
                  </a:lnTo>
                  <a:lnTo>
                    <a:pt x="8" y="45"/>
                  </a:lnTo>
                  <a:lnTo>
                    <a:pt x="12" y="40"/>
                  </a:lnTo>
                  <a:lnTo>
                    <a:pt x="22" y="43"/>
                  </a:lnTo>
                  <a:lnTo>
                    <a:pt x="24" y="38"/>
                  </a:lnTo>
                  <a:lnTo>
                    <a:pt x="31" y="35"/>
                  </a:lnTo>
                  <a:lnTo>
                    <a:pt x="38" y="35"/>
                  </a:lnTo>
                  <a:lnTo>
                    <a:pt x="41" y="38"/>
                  </a:lnTo>
                  <a:lnTo>
                    <a:pt x="46" y="40"/>
                  </a:lnTo>
                  <a:lnTo>
                    <a:pt x="45" y="38"/>
                  </a:lnTo>
                  <a:lnTo>
                    <a:pt x="47" y="37"/>
                  </a:lnTo>
                  <a:lnTo>
                    <a:pt x="52" y="39"/>
                  </a:lnTo>
                  <a:lnTo>
                    <a:pt x="58" y="40"/>
                  </a:lnTo>
                  <a:lnTo>
                    <a:pt x="64" y="38"/>
                  </a:lnTo>
                  <a:lnTo>
                    <a:pt x="62" y="35"/>
                  </a:lnTo>
                  <a:lnTo>
                    <a:pt x="52" y="34"/>
                  </a:lnTo>
                  <a:lnTo>
                    <a:pt x="46" y="31"/>
                  </a:lnTo>
                  <a:lnTo>
                    <a:pt x="47" y="29"/>
                  </a:lnTo>
                  <a:lnTo>
                    <a:pt x="55" y="29"/>
                  </a:lnTo>
                  <a:lnTo>
                    <a:pt x="52" y="23"/>
                  </a:lnTo>
                  <a:lnTo>
                    <a:pt x="57" y="22"/>
                  </a:lnTo>
                  <a:lnTo>
                    <a:pt x="66" y="26"/>
                  </a:lnTo>
                  <a:lnTo>
                    <a:pt x="76" y="35"/>
                  </a:lnTo>
                  <a:lnTo>
                    <a:pt x="83" y="35"/>
                  </a:lnTo>
                  <a:lnTo>
                    <a:pt x="78" y="32"/>
                  </a:lnTo>
                  <a:lnTo>
                    <a:pt x="77" y="30"/>
                  </a:lnTo>
                  <a:lnTo>
                    <a:pt x="80" y="30"/>
                  </a:lnTo>
                  <a:lnTo>
                    <a:pt x="86" y="33"/>
                  </a:lnTo>
                  <a:lnTo>
                    <a:pt x="99" y="38"/>
                  </a:lnTo>
                  <a:lnTo>
                    <a:pt x="103" y="38"/>
                  </a:lnTo>
                  <a:lnTo>
                    <a:pt x="102" y="36"/>
                  </a:lnTo>
                  <a:lnTo>
                    <a:pt x="98" y="32"/>
                  </a:lnTo>
                  <a:lnTo>
                    <a:pt x="85" y="29"/>
                  </a:lnTo>
                  <a:lnTo>
                    <a:pt x="81" y="25"/>
                  </a:lnTo>
                  <a:lnTo>
                    <a:pt x="83" y="22"/>
                  </a:lnTo>
                  <a:lnTo>
                    <a:pt x="89" y="22"/>
                  </a:lnTo>
                  <a:lnTo>
                    <a:pt x="90" y="21"/>
                  </a:lnTo>
                  <a:lnTo>
                    <a:pt x="88" y="19"/>
                  </a:lnTo>
                  <a:lnTo>
                    <a:pt x="83" y="19"/>
                  </a:lnTo>
                  <a:lnTo>
                    <a:pt x="80" y="18"/>
                  </a:lnTo>
                  <a:lnTo>
                    <a:pt x="81" y="16"/>
                  </a:lnTo>
                  <a:lnTo>
                    <a:pt x="90" y="16"/>
                  </a:lnTo>
                  <a:lnTo>
                    <a:pt x="98" y="20"/>
                  </a:lnTo>
                  <a:lnTo>
                    <a:pt x="102" y="20"/>
                  </a:lnTo>
                  <a:lnTo>
                    <a:pt x="100" y="17"/>
                  </a:lnTo>
                  <a:lnTo>
                    <a:pt x="88" y="11"/>
                  </a:lnTo>
                  <a:lnTo>
                    <a:pt x="91" y="10"/>
                  </a:lnTo>
                  <a:lnTo>
                    <a:pt x="96" y="10"/>
                  </a:lnTo>
                  <a:lnTo>
                    <a:pt x="105" y="16"/>
                  </a:lnTo>
                  <a:lnTo>
                    <a:pt x="112" y="16"/>
                  </a:lnTo>
                  <a:lnTo>
                    <a:pt x="115" y="14"/>
                  </a:lnTo>
                  <a:lnTo>
                    <a:pt x="106" y="12"/>
                  </a:lnTo>
                  <a:lnTo>
                    <a:pt x="102" y="8"/>
                  </a:lnTo>
                  <a:lnTo>
                    <a:pt x="106" y="7"/>
                  </a:lnTo>
                  <a:lnTo>
                    <a:pt x="116" y="7"/>
                  </a:lnTo>
                  <a:lnTo>
                    <a:pt x="119" y="9"/>
                  </a:lnTo>
                  <a:lnTo>
                    <a:pt x="123" y="7"/>
                  </a:lnTo>
                  <a:lnTo>
                    <a:pt x="129" y="11"/>
                  </a:lnTo>
                  <a:lnTo>
                    <a:pt x="138" y="18"/>
                  </a:lnTo>
                  <a:lnTo>
                    <a:pt x="139" y="24"/>
                  </a:lnTo>
                  <a:lnTo>
                    <a:pt x="146" y="21"/>
                  </a:lnTo>
                  <a:lnTo>
                    <a:pt x="148" y="18"/>
                  </a:lnTo>
                  <a:lnTo>
                    <a:pt x="144" y="15"/>
                  </a:lnTo>
                  <a:lnTo>
                    <a:pt x="140" y="11"/>
                  </a:lnTo>
                  <a:lnTo>
                    <a:pt x="130" y="8"/>
                  </a:lnTo>
                  <a:lnTo>
                    <a:pt x="129" y="4"/>
                  </a:lnTo>
                  <a:lnTo>
                    <a:pt x="132" y="3"/>
                  </a:lnTo>
                  <a:lnTo>
                    <a:pt x="151" y="3"/>
                  </a:lnTo>
                  <a:lnTo>
                    <a:pt x="158" y="10"/>
                  </a:lnTo>
                  <a:lnTo>
                    <a:pt x="164" y="13"/>
                  </a:lnTo>
                  <a:lnTo>
                    <a:pt x="170" y="17"/>
                  </a:lnTo>
                  <a:lnTo>
                    <a:pt x="175" y="16"/>
                  </a:lnTo>
                  <a:lnTo>
                    <a:pt x="174" y="13"/>
                  </a:lnTo>
                  <a:lnTo>
                    <a:pt x="163" y="7"/>
                  </a:lnTo>
                  <a:lnTo>
                    <a:pt x="162" y="5"/>
                  </a:lnTo>
                  <a:lnTo>
                    <a:pt x="164" y="2"/>
                  </a:lnTo>
                  <a:lnTo>
                    <a:pt x="168" y="1"/>
                  </a:lnTo>
                  <a:lnTo>
                    <a:pt x="176" y="1"/>
                  </a:lnTo>
                  <a:lnTo>
                    <a:pt x="176" y="3"/>
                  </a:lnTo>
                  <a:lnTo>
                    <a:pt x="186" y="7"/>
                  </a:lnTo>
                  <a:lnTo>
                    <a:pt x="189" y="6"/>
                  </a:lnTo>
                  <a:lnTo>
                    <a:pt x="182" y="3"/>
                  </a:lnTo>
                  <a:lnTo>
                    <a:pt x="182" y="1"/>
                  </a:lnTo>
                  <a:lnTo>
                    <a:pt x="191" y="0"/>
                  </a:lnTo>
                  <a:lnTo>
                    <a:pt x="193" y="2"/>
                  </a:lnTo>
                  <a:lnTo>
                    <a:pt x="200" y="3"/>
                  </a:lnTo>
                  <a:lnTo>
                    <a:pt x="201" y="5"/>
                  </a:lnTo>
                  <a:lnTo>
                    <a:pt x="210" y="4"/>
                  </a:lnTo>
                  <a:lnTo>
                    <a:pt x="216" y="5"/>
                  </a:lnTo>
                  <a:lnTo>
                    <a:pt x="226" y="5"/>
                  </a:lnTo>
                  <a:lnTo>
                    <a:pt x="227" y="10"/>
                  </a:lnTo>
                  <a:lnTo>
                    <a:pt x="212" y="16"/>
                  </a:lnTo>
                  <a:lnTo>
                    <a:pt x="212" y="17"/>
                  </a:lnTo>
                  <a:lnTo>
                    <a:pt x="221" y="16"/>
                  </a:lnTo>
                  <a:lnTo>
                    <a:pt x="233" y="9"/>
                  </a:lnTo>
                  <a:lnTo>
                    <a:pt x="237" y="9"/>
                  </a:lnTo>
                  <a:lnTo>
                    <a:pt x="240" y="12"/>
                  </a:lnTo>
                  <a:lnTo>
                    <a:pt x="243" y="11"/>
                  </a:lnTo>
                  <a:lnTo>
                    <a:pt x="245" y="7"/>
                  </a:lnTo>
                  <a:lnTo>
                    <a:pt x="248" y="7"/>
                  </a:lnTo>
                  <a:lnTo>
                    <a:pt x="248" y="10"/>
                  </a:lnTo>
                  <a:lnTo>
                    <a:pt x="250" y="10"/>
                  </a:lnTo>
                  <a:lnTo>
                    <a:pt x="253" y="9"/>
                  </a:lnTo>
                  <a:lnTo>
                    <a:pt x="259" y="8"/>
                  </a:lnTo>
                  <a:lnTo>
                    <a:pt x="263" y="8"/>
                  </a:lnTo>
                  <a:lnTo>
                    <a:pt x="261" y="11"/>
                  </a:lnTo>
                  <a:lnTo>
                    <a:pt x="259" y="12"/>
                  </a:lnTo>
                  <a:lnTo>
                    <a:pt x="263" y="14"/>
                  </a:lnTo>
                  <a:lnTo>
                    <a:pt x="264" y="20"/>
                  </a:lnTo>
                  <a:lnTo>
                    <a:pt x="278" y="20"/>
                  </a:lnTo>
                  <a:lnTo>
                    <a:pt x="286" y="24"/>
                  </a:lnTo>
                  <a:lnTo>
                    <a:pt x="285" y="30"/>
                  </a:lnTo>
                  <a:lnTo>
                    <a:pt x="277" y="34"/>
                  </a:lnTo>
                  <a:lnTo>
                    <a:pt x="278" y="36"/>
                  </a:lnTo>
                  <a:lnTo>
                    <a:pt x="274" y="37"/>
                  </a:lnTo>
                  <a:lnTo>
                    <a:pt x="272" y="40"/>
                  </a:lnTo>
                  <a:lnTo>
                    <a:pt x="265" y="43"/>
                  </a:lnTo>
                  <a:lnTo>
                    <a:pt x="260" y="44"/>
                  </a:lnTo>
                  <a:lnTo>
                    <a:pt x="255" y="46"/>
                  </a:lnTo>
                  <a:lnTo>
                    <a:pt x="247" y="46"/>
                  </a:lnTo>
                  <a:lnTo>
                    <a:pt x="241" y="49"/>
                  </a:lnTo>
                  <a:lnTo>
                    <a:pt x="229" y="50"/>
                  </a:lnTo>
                  <a:lnTo>
                    <a:pt x="225" y="50"/>
                  </a:lnTo>
                  <a:lnTo>
                    <a:pt x="217" y="50"/>
                  </a:lnTo>
                  <a:lnTo>
                    <a:pt x="212" y="49"/>
                  </a:lnTo>
                  <a:lnTo>
                    <a:pt x="211" y="49"/>
                  </a:lnTo>
                  <a:lnTo>
                    <a:pt x="212" y="53"/>
                  </a:lnTo>
                  <a:lnTo>
                    <a:pt x="221" y="54"/>
                  </a:lnTo>
                  <a:lnTo>
                    <a:pt x="224" y="53"/>
                  </a:lnTo>
                  <a:lnTo>
                    <a:pt x="234" y="52"/>
                  </a:lnTo>
                  <a:lnTo>
                    <a:pt x="235" y="55"/>
                  </a:lnTo>
                  <a:lnTo>
                    <a:pt x="225" y="57"/>
                  </a:lnTo>
                  <a:lnTo>
                    <a:pt x="214" y="60"/>
                  </a:lnTo>
                  <a:lnTo>
                    <a:pt x="207" y="62"/>
                  </a:lnTo>
                  <a:lnTo>
                    <a:pt x="197" y="62"/>
                  </a:lnTo>
                  <a:lnTo>
                    <a:pt x="194" y="64"/>
                  </a:lnTo>
                  <a:lnTo>
                    <a:pt x="203" y="65"/>
                  </a:lnTo>
                  <a:lnTo>
                    <a:pt x="205" y="63"/>
                  </a:lnTo>
                  <a:lnTo>
                    <a:pt x="209" y="63"/>
                  </a:lnTo>
                  <a:lnTo>
                    <a:pt x="217" y="61"/>
                  </a:lnTo>
                  <a:lnTo>
                    <a:pt x="231" y="57"/>
                  </a:lnTo>
                  <a:lnTo>
                    <a:pt x="236" y="56"/>
                  </a:lnTo>
                  <a:lnTo>
                    <a:pt x="242" y="54"/>
                  </a:lnTo>
                  <a:lnTo>
                    <a:pt x="248" y="53"/>
                  </a:lnTo>
                  <a:lnTo>
                    <a:pt x="253" y="53"/>
                  </a:lnTo>
                  <a:lnTo>
                    <a:pt x="254" y="54"/>
                  </a:lnTo>
                  <a:lnTo>
                    <a:pt x="251" y="55"/>
                  </a:lnTo>
                  <a:lnTo>
                    <a:pt x="246" y="60"/>
                  </a:lnTo>
                  <a:lnTo>
                    <a:pt x="242" y="60"/>
                  </a:lnTo>
                  <a:lnTo>
                    <a:pt x="235" y="66"/>
                  </a:lnTo>
                  <a:lnTo>
                    <a:pt x="232" y="67"/>
                  </a:lnTo>
                  <a:lnTo>
                    <a:pt x="225" y="72"/>
                  </a:lnTo>
                  <a:lnTo>
                    <a:pt x="222" y="74"/>
                  </a:lnTo>
                  <a:lnTo>
                    <a:pt x="212" y="79"/>
                  </a:lnTo>
                  <a:lnTo>
                    <a:pt x="209" y="84"/>
                  </a:lnTo>
                  <a:lnTo>
                    <a:pt x="201" y="86"/>
                  </a:lnTo>
                  <a:lnTo>
                    <a:pt x="198" y="85"/>
                  </a:lnTo>
                  <a:lnTo>
                    <a:pt x="197" y="83"/>
                  </a:lnTo>
                  <a:lnTo>
                    <a:pt x="192" y="82"/>
                  </a:lnTo>
                  <a:lnTo>
                    <a:pt x="193" y="85"/>
                  </a:lnTo>
                  <a:lnTo>
                    <a:pt x="197" y="87"/>
                  </a:lnTo>
                  <a:lnTo>
                    <a:pt x="200" y="90"/>
                  </a:lnTo>
                  <a:lnTo>
                    <a:pt x="190" y="91"/>
                  </a:lnTo>
                  <a:lnTo>
                    <a:pt x="187" y="92"/>
                  </a:lnTo>
                  <a:lnTo>
                    <a:pt x="182" y="91"/>
                  </a:lnTo>
                  <a:lnTo>
                    <a:pt x="178" y="92"/>
                  </a:lnTo>
                  <a:lnTo>
                    <a:pt x="178" y="95"/>
                  </a:lnTo>
                  <a:lnTo>
                    <a:pt x="180" y="95"/>
                  </a:lnTo>
                  <a:lnTo>
                    <a:pt x="189" y="94"/>
                  </a:lnTo>
                  <a:lnTo>
                    <a:pt x="192" y="95"/>
                  </a:lnTo>
                  <a:lnTo>
                    <a:pt x="189" y="97"/>
                  </a:lnTo>
                  <a:lnTo>
                    <a:pt x="190" y="99"/>
                  </a:lnTo>
                  <a:lnTo>
                    <a:pt x="183" y="102"/>
                  </a:lnTo>
                  <a:lnTo>
                    <a:pt x="175" y="103"/>
                  </a:lnTo>
                  <a:lnTo>
                    <a:pt x="172" y="102"/>
                  </a:lnTo>
                  <a:lnTo>
                    <a:pt x="164" y="99"/>
                  </a:lnTo>
                  <a:lnTo>
                    <a:pt x="158" y="100"/>
                  </a:lnTo>
                  <a:lnTo>
                    <a:pt x="159" y="102"/>
                  </a:lnTo>
                  <a:lnTo>
                    <a:pt x="169" y="103"/>
                  </a:lnTo>
                  <a:lnTo>
                    <a:pt x="170" y="106"/>
                  </a:lnTo>
                  <a:lnTo>
                    <a:pt x="164" y="107"/>
                  </a:lnTo>
                  <a:lnTo>
                    <a:pt x="156" y="107"/>
                  </a:lnTo>
                  <a:lnTo>
                    <a:pt x="156" y="110"/>
                  </a:lnTo>
                  <a:lnTo>
                    <a:pt x="149" y="110"/>
                  </a:lnTo>
                  <a:lnTo>
                    <a:pt x="148" y="109"/>
                  </a:lnTo>
                  <a:lnTo>
                    <a:pt x="145" y="108"/>
                  </a:lnTo>
                  <a:lnTo>
                    <a:pt x="137" y="110"/>
                  </a:lnTo>
                  <a:lnTo>
                    <a:pt x="144" y="111"/>
                  </a:lnTo>
                  <a:lnTo>
                    <a:pt x="135" y="111"/>
                  </a:lnTo>
                  <a:lnTo>
                    <a:pt x="136" y="112"/>
                  </a:lnTo>
                  <a:lnTo>
                    <a:pt x="131" y="112"/>
                  </a:lnTo>
                  <a:lnTo>
                    <a:pt x="130" y="114"/>
                  </a:lnTo>
                  <a:lnTo>
                    <a:pt x="145" y="113"/>
                  </a:lnTo>
                  <a:lnTo>
                    <a:pt x="159" y="114"/>
                  </a:lnTo>
                  <a:lnTo>
                    <a:pt x="158" y="118"/>
                  </a:lnTo>
                  <a:lnTo>
                    <a:pt x="151" y="118"/>
                  </a:lnTo>
                  <a:lnTo>
                    <a:pt x="146" y="116"/>
                  </a:lnTo>
                  <a:lnTo>
                    <a:pt x="138" y="115"/>
                  </a:lnTo>
                  <a:lnTo>
                    <a:pt x="130" y="116"/>
                  </a:lnTo>
                  <a:lnTo>
                    <a:pt x="130" y="117"/>
                  </a:lnTo>
                  <a:lnTo>
                    <a:pt x="141" y="117"/>
                  </a:lnTo>
                  <a:lnTo>
                    <a:pt x="141" y="118"/>
                  </a:lnTo>
                  <a:lnTo>
                    <a:pt x="135" y="118"/>
                  </a:lnTo>
                  <a:lnTo>
                    <a:pt x="129" y="119"/>
                  </a:lnTo>
                  <a:lnTo>
                    <a:pt x="131" y="120"/>
                  </a:lnTo>
                  <a:lnTo>
                    <a:pt x="140" y="119"/>
                  </a:lnTo>
                  <a:lnTo>
                    <a:pt x="146" y="122"/>
                  </a:lnTo>
                  <a:lnTo>
                    <a:pt x="153" y="122"/>
                  </a:lnTo>
                  <a:lnTo>
                    <a:pt x="158" y="128"/>
                  </a:lnTo>
                  <a:lnTo>
                    <a:pt x="153" y="129"/>
                  </a:lnTo>
                  <a:lnTo>
                    <a:pt x="146" y="129"/>
                  </a:lnTo>
                  <a:lnTo>
                    <a:pt x="144" y="129"/>
                  </a:lnTo>
                  <a:lnTo>
                    <a:pt x="153" y="131"/>
                  </a:lnTo>
                  <a:lnTo>
                    <a:pt x="154" y="135"/>
                  </a:lnTo>
                  <a:lnTo>
                    <a:pt x="152" y="136"/>
                  </a:lnTo>
                  <a:lnTo>
                    <a:pt x="143" y="136"/>
                  </a:lnTo>
                  <a:lnTo>
                    <a:pt x="137" y="137"/>
                  </a:lnTo>
                  <a:lnTo>
                    <a:pt x="138" y="138"/>
                  </a:lnTo>
                  <a:lnTo>
                    <a:pt x="145" y="138"/>
                  </a:lnTo>
                  <a:lnTo>
                    <a:pt x="149" y="140"/>
                  </a:lnTo>
                  <a:lnTo>
                    <a:pt x="139" y="143"/>
                  </a:lnTo>
                  <a:lnTo>
                    <a:pt x="127" y="142"/>
                  </a:lnTo>
                  <a:lnTo>
                    <a:pt x="125" y="144"/>
                  </a:lnTo>
                  <a:lnTo>
                    <a:pt x="127" y="145"/>
                  </a:lnTo>
                  <a:lnTo>
                    <a:pt x="130" y="150"/>
                  </a:lnTo>
                  <a:lnTo>
                    <a:pt x="121" y="154"/>
                  </a:lnTo>
                  <a:lnTo>
                    <a:pt x="105" y="154"/>
                  </a:lnTo>
                  <a:lnTo>
                    <a:pt x="98" y="149"/>
                  </a:lnTo>
                  <a:lnTo>
                    <a:pt x="96" y="150"/>
                  </a:lnTo>
                  <a:lnTo>
                    <a:pt x="99" y="153"/>
                  </a:lnTo>
                  <a:lnTo>
                    <a:pt x="93" y="156"/>
                  </a:lnTo>
                  <a:lnTo>
                    <a:pt x="94" y="157"/>
                  </a:lnTo>
                  <a:lnTo>
                    <a:pt x="107" y="157"/>
                  </a:lnTo>
                  <a:lnTo>
                    <a:pt x="110" y="158"/>
                  </a:lnTo>
                  <a:lnTo>
                    <a:pt x="114" y="156"/>
                  </a:lnTo>
                  <a:lnTo>
                    <a:pt x="117" y="156"/>
                  </a:lnTo>
                  <a:lnTo>
                    <a:pt x="118" y="158"/>
                  </a:lnTo>
                  <a:lnTo>
                    <a:pt x="116" y="160"/>
                  </a:lnTo>
                  <a:lnTo>
                    <a:pt x="116" y="163"/>
                  </a:lnTo>
                  <a:lnTo>
                    <a:pt x="120" y="164"/>
                  </a:lnTo>
                  <a:lnTo>
                    <a:pt x="124" y="160"/>
                  </a:lnTo>
                  <a:lnTo>
                    <a:pt x="128" y="161"/>
                  </a:lnTo>
                  <a:lnTo>
                    <a:pt x="130" y="168"/>
                  </a:lnTo>
                  <a:lnTo>
                    <a:pt x="127" y="171"/>
                  </a:lnTo>
                  <a:lnTo>
                    <a:pt x="120" y="171"/>
                  </a:lnTo>
                  <a:lnTo>
                    <a:pt x="119" y="173"/>
                  </a:lnTo>
                  <a:lnTo>
                    <a:pt x="107" y="177"/>
                  </a:lnTo>
                  <a:lnTo>
                    <a:pt x="103" y="177"/>
                  </a:lnTo>
                  <a:lnTo>
                    <a:pt x="104" y="173"/>
                  </a:lnTo>
                  <a:lnTo>
                    <a:pt x="103" y="172"/>
                  </a:lnTo>
                  <a:lnTo>
                    <a:pt x="99" y="171"/>
                  </a:lnTo>
                  <a:lnTo>
                    <a:pt x="96" y="169"/>
                  </a:lnTo>
                  <a:lnTo>
                    <a:pt x="90" y="169"/>
                  </a:lnTo>
                  <a:lnTo>
                    <a:pt x="92" y="172"/>
                  </a:lnTo>
                  <a:lnTo>
                    <a:pt x="89" y="173"/>
                  </a:lnTo>
                  <a:lnTo>
                    <a:pt x="85" y="173"/>
                  </a:lnTo>
                  <a:lnTo>
                    <a:pt x="84" y="169"/>
                  </a:lnTo>
                  <a:lnTo>
                    <a:pt x="79" y="169"/>
                  </a:lnTo>
                  <a:lnTo>
                    <a:pt x="81" y="171"/>
                  </a:lnTo>
                  <a:lnTo>
                    <a:pt x="78" y="172"/>
                  </a:lnTo>
                  <a:lnTo>
                    <a:pt x="77" y="169"/>
                  </a:lnTo>
                  <a:lnTo>
                    <a:pt x="71" y="170"/>
                  </a:lnTo>
                  <a:lnTo>
                    <a:pt x="71" y="171"/>
                  </a:lnTo>
                  <a:lnTo>
                    <a:pt x="69" y="172"/>
                  </a:lnTo>
                  <a:lnTo>
                    <a:pt x="67" y="171"/>
                  </a:lnTo>
                  <a:lnTo>
                    <a:pt x="63" y="170"/>
                  </a:lnTo>
                  <a:lnTo>
                    <a:pt x="60" y="171"/>
                  </a:lnTo>
                  <a:lnTo>
                    <a:pt x="66" y="175"/>
                  </a:lnTo>
                  <a:lnTo>
                    <a:pt x="58" y="174"/>
                  </a:lnTo>
                  <a:lnTo>
                    <a:pt x="52" y="173"/>
                  </a:lnTo>
                  <a:lnTo>
                    <a:pt x="53" y="170"/>
                  </a:lnTo>
                  <a:lnTo>
                    <a:pt x="49" y="170"/>
                  </a:lnTo>
                  <a:lnTo>
                    <a:pt x="48" y="172"/>
                  </a:lnTo>
                  <a:lnTo>
                    <a:pt x="44" y="173"/>
                  </a:lnTo>
                  <a:lnTo>
                    <a:pt x="41" y="171"/>
                  </a:lnTo>
                  <a:lnTo>
                    <a:pt x="39" y="171"/>
                  </a:lnTo>
                  <a:lnTo>
                    <a:pt x="40" y="172"/>
                  </a:lnTo>
                  <a:lnTo>
                    <a:pt x="38" y="173"/>
                  </a:lnTo>
                  <a:lnTo>
                    <a:pt x="33" y="173"/>
                  </a:lnTo>
                  <a:lnTo>
                    <a:pt x="32" y="170"/>
                  </a:lnTo>
                  <a:lnTo>
                    <a:pt x="30" y="169"/>
                  </a:lnTo>
                  <a:lnTo>
                    <a:pt x="29" y="170"/>
                  </a:lnTo>
                  <a:lnTo>
                    <a:pt x="28" y="172"/>
                  </a:lnTo>
                  <a:lnTo>
                    <a:pt x="23" y="172"/>
                  </a:lnTo>
                  <a:lnTo>
                    <a:pt x="22" y="163"/>
                  </a:lnTo>
                  <a:lnTo>
                    <a:pt x="28" y="163"/>
                  </a:lnTo>
                  <a:lnTo>
                    <a:pt x="33" y="159"/>
                  </a:lnTo>
                  <a:lnTo>
                    <a:pt x="37" y="159"/>
                  </a:lnTo>
                  <a:lnTo>
                    <a:pt x="43" y="159"/>
                  </a:lnTo>
                  <a:lnTo>
                    <a:pt x="47" y="157"/>
                  </a:lnTo>
                  <a:lnTo>
                    <a:pt x="47" y="15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29" name="Freeform 129"/>
            <p:cNvSpPr>
              <a:spLocks/>
            </p:cNvSpPr>
            <p:nvPr/>
          </p:nvSpPr>
          <p:spPr bwMode="gray">
            <a:xfrm>
              <a:off x="3061752" y="2740065"/>
              <a:ext cx="150524" cy="196563"/>
            </a:xfrm>
            <a:custGeom>
              <a:avLst/>
              <a:gdLst>
                <a:gd name="T0" fmla="*/ 2147483647 w 62"/>
                <a:gd name="T1" fmla="*/ 0 h 77"/>
                <a:gd name="T2" fmla="*/ 2147483647 w 62"/>
                <a:gd name="T3" fmla="*/ 2147483647 h 77"/>
                <a:gd name="T4" fmla="*/ 2147483647 w 62"/>
                <a:gd name="T5" fmla="*/ 2147483647 h 77"/>
                <a:gd name="T6" fmla="*/ 2147483647 w 62"/>
                <a:gd name="T7" fmla="*/ 2147483647 h 77"/>
                <a:gd name="T8" fmla="*/ 2147483647 w 62"/>
                <a:gd name="T9" fmla="*/ 2147483647 h 77"/>
                <a:gd name="T10" fmla="*/ 2147483647 w 62"/>
                <a:gd name="T11" fmla="*/ 2147483647 h 77"/>
                <a:gd name="T12" fmla="*/ 2147483647 w 62"/>
                <a:gd name="T13" fmla="*/ 2147483647 h 77"/>
                <a:gd name="T14" fmla="*/ 2147483647 w 62"/>
                <a:gd name="T15" fmla="*/ 2147483647 h 77"/>
                <a:gd name="T16" fmla="*/ 2147483647 w 62"/>
                <a:gd name="T17" fmla="*/ 2147483647 h 77"/>
                <a:gd name="T18" fmla="*/ 2147483647 w 62"/>
                <a:gd name="T19" fmla="*/ 2147483647 h 77"/>
                <a:gd name="T20" fmla="*/ 2147483647 w 62"/>
                <a:gd name="T21" fmla="*/ 2147483647 h 77"/>
                <a:gd name="T22" fmla="*/ 2147483647 w 62"/>
                <a:gd name="T23" fmla="*/ 2147483647 h 77"/>
                <a:gd name="T24" fmla="*/ 2147483647 w 62"/>
                <a:gd name="T25" fmla="*/ 2147483647 h 77"/>
                <a:gd name="T26" fmla="*/ 2147483647 w 62"/>
                <a:gd name="T27" fmla="*/ 2147483647 h 77"/>
                <a:gd name="T28" fmla="*/ 2147483647 w 62"/>
                <a:gd name="T29" fmla="*/ 2147483647 h 77"/>
                <a:gd name="T30" fmla="*/ 2147483647 w 62"/>
                <a:gd name="T31" fmla="*/ 2147483647 h 77"/>
                <a:gd name="T32" fmla="*/ 2147483647 w 62"/>
                <a:gd name="T33" fmla="*/ 2147483647 h 77"/>
                <a:gd name="T34" fmla="*/ 2147483647 w 62"/>
                <a:gd name="T35" fmla="*/ 2147483647 h 77"/>
                <a:gd name="T36" fmla="*/ 2147483647 w 62"/>
                <a:gd name="T37" fmla="*/ 2147483647 h 77"/>
                <a:gd name="T38" fmla="*/ 2147483647 w 62"/>
                <a:gd name="T39" fmla="*/ 2147483647 h 77"/>
                <a:gd name="T40" fmla="*/ 2147483647 w 62"/>
                <a:gd name="T41" fmla="*/ 2147483647 h 77"/>
                <a:gd name="T42" fmla="*/ 2147483647 w 62"/>
                <a:gd name="T43" fmla="*/ 2147483647 h 77"/>
                <a:gd name="T44" fmla="*/ 2147483647 w 62"/>
                <a:gd name="T45" fmla="*/ 2147483647 h 77"/>
                <a:gd name="T46" fmla="*/ 2147483647 w 62"/>
                <a:gd name="T47" fmla="*/ 2147483647 h 77"/>
                <a:gd name="T48" fmla="*/ 2147483647 w 62"/>
                <a:gd name="T49" fmla="*/ 2147483647 h 77"/>
                <a:gd name="T50" fmla="*/ 2147483647 w 62"/>
                <a:gd name="T51" fmla="*/ 2147483647 h 77"/>
                <a:gd name="T52" fmla="*/ 2147483647 w 62"/>
                <a:gd name="T53" fmla="*/ 2147483647 h 77"/>
                <a:gd name="T54" fmla="*/ 2147483647 w 62"/>
                <a:gd name="T55" fmla="*/ 2147483647 h 77"/>
                <a:gd name="T56" fmla="*/ 2147483647 w 62"/>
                <a:gd name="T57" fmla="*/ 2147483647 h 77"/>
                <a:gd name="T58" fmla="*/ 0 w 62"/>
                <a:gd name="T59" fmla="*/ 2147483647 h 77"/>
                <a:gd name="T60" fmla="*/ 2147483647 w 62"/>
                <a:gd name="T61" fmla="*/ 2147483647 h 77"/>
                <a:gd name="T62" fmla="*/ 2147483647 w 62"/>
                <a:gd name="T63" fmla="*/ 2147483647 h 77"/>
                <a:gd name="T64" fmla="*/ 0 w 62"/>
                <a:gd name="T65" fmla="*/ 2147483647 h 77"/>
                <a:gd name="T66" fmla="*/ 2147483647 w 62"/>
                <a:gd name="T67" fmla="*/ 2147483647 h 77"/>
                <a:gd name="T68" fmla="*/ 2147483647 w 62"/>
                <a:gd name="T69" fmla="*/ 2147483647 h 77"/>
                <a:gd name="T70" fmla="*/ 2147483647 w 62"/>
                <a:gd name="T71" fmla="*/ 2147483647 h 77"/>
                <a:gd name="T72" fmla="*/ 2147483647 w 62"/>
                <a:gd name="T73" fmla="*/ 2147483647 h 77"/>
                <a:gd name="T74" fmla="*/ 2147483647 w 62"/>
                <a:gd name="T75" fmla="*/ 2147483647 h 77"/>
                <a:gd name="T76" fmla="*/ 2147483647 w 62"/>
                <a:gd name="T77" fmla="*/ 2147483647 h 77"/>
                <a:gd name="T78" fmla="*/ 2147483647 w 62"/>
                <a:gd name="T79" fmla="*/ 0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77"/>
                <a:gd name="T122" fmla="*/ 62 w 62"/>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77">
                  <a:moveTo>
                    <a:pt x="37" y="0"/>
                  </a:moveTo>
                  <a:lnTo>
                    <a:pt x="23" y="28"/>
                  </a:lnTo>
                  <a:lnTo>
                    <a:pt x="24" y="32"/>
                  </a:lnTo>
                  <a:lnTo>
                    <a:pt x="29" y="25"/>
                  </a:lnTo>
                  <a:lnTo>
                    <a:pt x="34" y="26"/>
                  </a:lnTo>
                  <a:lnTo>
                    <a:pt x="33" y="33"/>
                  </a:lnTo>
                  <a:lnTo>
                    <a:pt x="38" y="33"/>
                  </a:lnTo>
                  <a:lnTo>
                    <a:pt x="38" y="37"/>
                  </a:lnTo>
                  <a:lnTo>
                    <a:pt x="45" y="34"/>
                  </a:lnTo>
                  <a:lnTo>
                    <a:pt x="53" y="36"/>
                  </a:lnTo>
                  <a:lnTo>
                    <a:pt x="51" y="49"/>
                  </a:lnTo>
                  <a:lnTo>
                    <a:pt x="62" y="47"/>
                  </a:lnTo>
                  <a:lnTo>
                    <a:pt x="60" y="54"/>
                  </a:lnTo>
                  <a:lnTo>
                    <a:pt x="56" y="55"/>
                  </a:lnTo>
                  <a:lnTo>
                    <a:pt x="62" y="59"/>
                  </a:lnTo>
                  <a:lnTo>
                    <a:pt x="61" y="77"/>
                  </a:lnTo>
                  <a:lnTo>
                    <a:pt x="55" y="77"/>
                  </a:lnTo>
                  <a:lnTo>
                    <a:pt x="53" y="73"/>
                  </a:lnTo>
                  <a:lnTo>
                    <a:pt x="49" y="72"/>
                  </a:lnTo>
                  <a:lnTo>
                    <a:pt x="51" y="68"/>
                  </a:lnTo>
                  <a:lnTo>
                    <a:pt x="49" y="62"/>
                  </a:lnTo>
                  <a:lnTo>
                    <a:pt x="44" y="69"/>
                  </a:lnTo>
                  <a:lnTo>
                    <a:pt x="40" y="68"/>
                  </a:lnTo>
                  <a:lnTo>
                    <a:pt x="39" y="61"/>
                  </a:lnTo>
                  <a:lnTo>
                    <a:pt x="33" y="64"/>
                  </a:lnTo>
                  <a:lnTo>
                    <a:pt x="30" y="60"/>
                  </a:lnTo>
                  <a:lnTo>
                    <a:pt x="23" y="63"/>
                  </a:lnTo>
                  <a:lnTo>
                    <a:pt x="17" y="61"/>
                  </a:lnTo>
                  <a:lnTo>
                    <a:pt x="5" y="63"/>
                  </a:lnTo>
                  <a:lnTo>
                    <a:pt x="0" y="57"/>
                  </a:lnTo>
                  <a:lnTo>
                    <a:pt x="6" y="51"/>
                  </a:lnTo>
                  <a:lnTo>
                    <a:pt x="1" y="51"/>
                  </a:lnTo>
                  <a:lnTo>
                    <a:pt x="0" y="48"/>
                  </a:lnTo>
                  <a:lnTo>
                    <a:pt x="9" y="44"/>
                  </a:lnTo>
                  <a:lnTo>
                    <a:pt x="9" y="40"/>
                  </a:lnTo>
                  <a:lnTo>
                    <a:pt x="13" y="36"/>
                  </a:lnTo>
                  <a:lnTo>
                    <a:pt x="15" y="26"/>
                  </a:lnTo>
                  <a:lnTo>
                    <a:pt x="21" y="14"/>
                  </a:lnTo>
                  <a:lnTo>
                    <a:pt x="27" y="2"/>
                  </a:lnTo>
                  <a:lnTo>
                    <a:pt x="3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0" name="Freeform 130"/>
            <p:cNvSpPr>
              <a:spLocks/>
            </p:cNvSpPr>
            <p:nvPr/>
          </p:nvSpPr>
          <p:spPr bwMode="gray">
            <a:xfrm>
              <a:off x="3775354" y="1784509"/>
              <a:ext cx="61325" cy="21407"/>
            </a:xfrm>
            <a:custGeom>
              <a:avLst/>
              <a:gdLst>
                <a:gd name="T0" fmla="*/ 0 w 26"/>
                <a:gd name="T1" fmla="*/ 2147483647 h 9"/>
                <a:gd name="T2" fmla="*/ 0 w 26"/>
                <a:gd name="T3" fmla="*/ 2147483647 h 9"/>
                <a:gd name="T4" fmla="*/ 2147483647 w 26"/>
                <a:gd name="T5" fmla="*/ 2147483647 h 9"/>
                <a:gd name="T6" fmla="*/ 2147483647 w 26"/>
                <a:gd name="T7" fmla="*/ 0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0 w 26"/>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9"/>
                <a:gd name="T29" fmla="*/ 26 w 2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9">
                  <a:moveTo>
                    <a:pt x="0" y="9"/>
                  </a:moveTo>
                  <a:lnTo>
                    <a:pt x="0" y="7"/>
                  </a:lnTo>
                  <a:lnTo>
                    <a:pt x="7" y="3"/>
                  </a:lnTo>
                  <a:lnTo>
                    <a:pt x="23" y="0"/>
                  </a:lnTo>
                  <a:lnTo>
                    <a:pt x="26" y="3"/>
                  </a:lnTo>
                  <a:lnTo>
                    <a:pt x="25" y="7"/>
                  </a:lnTo>
                  <a:lnTo>
                    <a:pt x="21" y="7"/>
                  </a:lnTo>
                  <a:lnTo>
                    <a:pt x="16"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1" name="Freeform 131"/>
            <p:cNvSpPr>
              <a:spLocks/>
            </p:cNvSpPr>
            <p:nvPr/>
          </p:nvSpPr>
          <p:spPr bwMode="gray">
            <a:xfrm>
              <a:off x="3929602" y="1153953"/>
              <a:ext cx="29733" cy="21407"/>
            </a:xfrm>
            <a:custGeom>
              <a:avLst/>
              <a:gdLst>
                <a:gd name="T0" fmla="*/ 2147483647 w 12"/>
                <a:gd name="T1" fmla="*/ 0 h 8"/>
                <a:gd name="T2" fmla="*/ 2147483647 w 12"/>
                <a:gd name="T3" fmla="*/ 2147483647 h 8"/>
                <a:gd name="T4" fmla="*/ 2147483647 w 12"/>
                <a:gd name="T5" fmla="*/ 2147483647 h 8"/>
                <a:gd name="T6" fmla="*/ 2147483647 w 12"/>
                <a:gd name="T7" fmla="*/ 2147483647 h 8"/>
                <a:gd name="T8" fmla="*/ 2147483647 w 12"/>
                <a:gd name="T9" fmla="*/ 2147483647 h 8"/>
                <a:gd name="T10" fmla="*/ 0 w 12"/>
                <a:gd name="T11" fmla="*/ 2147483647 h 8"/>
                <a:gd name="T12" fmla="*/ 2147483647 w 12"/>
                <a:gd name="T13" fmla="*/ 0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3" y="0"/>
                  </a:moveTo>
                  <a:lnTo>
                    <a:pt x="7" y="1"/>
                  </a:lnTo>
                  <a:lnTo>
                    <a:pt x="12" y="6"/>
                  </a:lnTo>
                  <a:lnTo>
                    <a:pt x="10" y="8"/>
                  </a:lnTo>
                  <a:lnTo>
                    <a:pt x="3" y="4"/>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2" name="Freeform 132"/>
            <p:cNvSpPr>
              <a:spLocks/>
            </p:cNvSpPr>
            <p:nvPr/>
          </p:nvSpPr>
          <p:spPr bwMode="gray">
            <a:xfrm>
              <a:off x="3955619" y="1150053"/>
              <a:ext cx="14867" cy="17515"/>
            </a:xfrm>
            <a:custGeom>
              <a:avLst/>
              <a:gdLst>
                <a:gd name="T0" fmla="*/ 0 w 6"/>
                <a:gd name="T1" fmla="*/ 0 h 7"/>
                <a:gd name="T2" fmla="*/ 2147483647 w 6"/>
                <a:gd name="T3" fmla="*/ 0 h 7"/>
                <a:gd name="T4" fmla="*/ 2147483647 w 6"/>
                <a:gd name="T5" fmla="*/ 2147483647 h 7"/>
                <a:gd name="T6" fmla="*/ 2147483647 w 6"/>
                <a:gd name="T7" fmla="*/ 214748364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4" y="0"/>
                  </a:lnTo>
                  <a:lnTo>
                    <a:pt x="6" y="7"/>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3" name="Freeform 133"/>
            <p:cNvSpPr>
              <a:spLocks/>
            </p:cNvSpPr>
            <p:nvPr/>
          </p:nvSpPr>
          <p:spPr bwMode="gray">
            <a:xfrm>
              <a:off x="3963036" y="1185092"/>
              <a:ext cx="24158" cy="7785"/>
            </a:xfrm>
            <a:custGeom>
              <a:avLst/>
              <a:gdLst>
                <a:gd name="T0" fmla="*/ 0 w 10"/>
                <a:gd name="T1" fmla="*/ 0 h 3"/>
                <a:gd name="T2" fmla="*/ 2147483647 w 10"/>
                <a:gd name="T3" fmla="*/ 2147483647 h 3"/>
                <a:gd name="T4" fmla="*/ 2147483647 w 10"/>
                <a:gd name="T5" fmla="*/ 2147483647 h 3"/>
                <a:gd name="T6" fmla="*/ 2147483647 w 10"/>
                <a:gd name="T7" fmla="*/ 2147483647 h 3"/>
                <a:gd name="T8" fmla="*/ 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0" y="0"/>
                  </a:moveTo>
                  <a:lnTo>
                    <a:pt x="7" y="1"/>
                  </a:lnTo>
                  <a:lnTo>
                    <a:pt x="10" y="3"/>
                  </a:lnTo>
                  <a:lnTo>
                    <a:pt x="6"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4" name="Freeform 134"/>
            <p:cNvSpPr>
              <a:spLocks/>
            </p:cNvSpPr>
            <p:nvPr/>
          </p:nvSpPr>
          <p:spPr bwMode="gray">
            <a:xfrm>
              <a:off x="3998343" y="1362192"/>
              <a:ext cx="11150" cy="7785"/>
            </a:xfrm>
            <a:custGeom>
              <a:avLst/>
              <a:gdLst>
                <a:gd name="T0" fmla="*/ 2147483647 w 5"/>
                <a:gd name="T1" fmla="*/ 0 h 3"/>
                <a:gd name="T2" fmla="*/ 2147483647 w 5"/>
                <a:gd name="T3" fmla="*/ 0 h 3"/>
                <a:gd name="T4" fmla="*/ 2147483647 w 5"/>
                <a:gd name="T5" fmla="*/ 2147483647 h 3"/>
                <a:gd name="T6" fmla="*/ 0 w 5"/>
                <a:gd name="T7" fmla="*/ 2147483647 h 3"/>
                <a:gd name="T8" fmla="*/ 2147483647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lnTo>
                    <a:pt x="5" y="0"/>
                  </a:lnTo>
                  <a:lnTo>
                    <a:pt x="3" y="3"/>
                  </a:lnTo>
                  <a:lnTo>
                    <a:pt x="0" y="3"/>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5" name="Freeform 135"/>
            <p:cNvSpPr>
              <a:spLocks/>
            </p:cNvSpPr>
            <p:nvPr/>
          </p:nvSpPr>
          <p:spPr bwMode="gray">
            <a:xfrm>
              <a:off x="3977903" y="1379708"/>
              <a:ext cx="24158" cy="15569"/>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0 w 10"/>
                <a:gd name="T9" fmla="*/ 2147483647 h 6"/>
                <a:gd name="T10" fmla="*/ 2147483647 w 10"/>
                <a:gd name="T11" fmla="*/ 2147483647 h 6"/>
                <a:gd name="T12" fmla="*/ 2147483647 w 10"/>
                <a:gd name="T13" fmla="*/ 0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6" y="0"/>
                  </a:moveTo>
                  <a:lnTo>
                    <a:pt x="10" y="0"/>
                  </a:lnTo>
                  <a:lnTo>
                    <a:pt x="9" y="3"/>
                  </a:lnTo>
                  <a:lnTo>
                    <a:pt x="4" y="6"/>
                  </a:lnTo>
                  <a:lnTo>
                    <a:pt x="0" y="5"/>
                  </a:lnTo>
                  <a:lnTo>
                    <a:pt x="5" y="3"/>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6" name="Freeform 136"/>
            <p:cNvSpPr>
              <a:spLocks/>
            </p:cNvSpPr>
            <p:nvPr/>
          </p:nvSpPr>
          <p:spPr bwMode="gray">
            <a:xfrm>
              <a:off x="3992774" y="1434192"/>
              <a:ext cx="14867" cy="11677"/>
            </a:xfrm>
            <a:custGeom>
              <a:avLst/>
              <a:gdLst>
                <a:gd name="T0" fmla="*/ 2147483647 w 6"/>
                <a:gd name="T1" fmla="*/ 0 h 5"/>
                <a:gd name="T2" fmla="*/ 2147483647 w 6"/>
                <a:gd name="T3" fmla="*/ 0 h 5"/>
                <a:gd name="T4" fmla="*/ 2147483647 w 6"/>
                <a:gd name="T5" fmla="*/ 2147483647 h 5"/>
                <a:gd name="T6" fmla="*/ 0 w 6"/>
                <a:gd name="T7" fmla="*/ 2147483647 h 5"/>
                <a:gd name="T8" fmla="*/ 2147483647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0"/>
                  </a:moveTo>
                  <a:lnTo>
                    <a:pt x="6" y="0"/>
                  </a:lnTo>
                  <a:lnTo>
                    <a:pt x="3" y="5"/>
                  </a:lnTo>
                  <a:lnTo>
                    <a:pt x="0" y="4"/>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7" name="Freeform 137"/>
            <p:cNvSpPr>
              <a:spLocks/>
            </p:cNvSpPr>
            <p:nvPr/>
          </p:nvSpPr>
          <p:spPr bwMode="gray">
            <a:xfrm>
              <a:off x="3972343" y="1492576"/>
              <a:ext cx="14867" cy="40869"/>
            </a:xfrm>
            <a:custGeom>
              <a:avLst/>
              <a:gdLst>
                <a:gd name="T0" fmla="*/ 2147483647 w 6"/>
                <a:gd name="T1" fmla="*/ 0 h 16"/>
                <a:gd name="T2" fmla="*/ 2147483647 w 6"/>
                <a:gd name="T3" fmla="*/ 2147483647 h 16"/>
                <a:gd name="T4" fmla="*/ 2147483647 w 6"/>
                <a:gd name="T5" fmla="*/ 2147483647 h 16"/>
                <a:gd name="T6" fmla="*/ 2147483647 w 6"/>
                <a:gd name="T7" fmla="*/ 2147483647 h 16"/>
                <a:gd name="T8" fmla="*/ 0 w 6"/>
                <a:gd name="T9" fmla="*/ 2147483647 h 16"/>
                <a:gd name="T10" fmla="*/ 0 w 6"/>
                <a:gd name="T11" fmla="*/ 2147483647 h 16"/>
                <a:gd name="T12" fmla="*/ 2147483647 w 6"/>
                <a:gd name="T13" fmla="*/ 0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1" y="0"/>
                  </a:moveTo>
                  <a:lnTo>
                    <a:pt x="6" y="2"/>
                  </a:lnTo>
                  <a:lnTo>
                    <a:pt x="4" y="7"/>
                  </a:lnTo>
                  <a:lnTo>
                    <a:pt x="4" y="16"/>
                  </a:lnTo>
                  <a:lnTo>
                    <a:pt x="0" y="15"/>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8" name="Freeform 138"/>
            <p:cNvSpPr>
              <a:spLocks/>
            </p:cNvSpPr>
            <p:nvPr/>
          </p:nvSpPr>
          <p:spPr bwMode="gray">
            <a:xfrm>
              <a:off x="3976060" y="1558745"/>
              <a:ext cx="39025" cy="17515"/>
            </a:xfrm>
            <a:custGeom>
              <a:avLst/>
              <a:gdLst>
                <a:gd name="T0" fmla="*/ 2147483647 w 16"/>
                <a:gd name="T1" fmla="*/ 0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0 w 16"/>
                <a:gd name="T13" fmla="*/ 2147483647 h 7"/>
                <a:gd name="T14" fmla="*/ 2147483647 w 16"/>
                <a:gd name="T15" fmla="*/ 0 h 7"/>
                <a:gd name="T16" fmla="*/ 2147483647 w 1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
                <a:gd name="T29" fmla="*/ 16 w 1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
                  <a:moveTo>
                    <a:pt x="8" y="0"/>
                  </a:moveTo>
                  <a:lnTo>
                    <a:pt x="10" y="4"/>
                  </a:lnTo>
                  <a:lnTo>
                    <a:pt x="16" y="5"/>
                  </a:lnTo>
                  <a:lnTo>
                    <a:pt x="16" y="7"/>
                  </a:lnTo>
                  <a:lnTo>
                    <a:pt x="11" y="7"/>
                  </a:lnTo>
                  <a:lnTo>
                    <a:pt x="5" y="7"/>
                  </a:lnTo>
                  <a:lnTo>
                    <a:pt x="0" y="3"/>
                  </a:lnTo>
                  <a:lnTo>
                    <a:pt x="1" y="0"/>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39" name="Freeform 139"/>
            <p:cNvSpPr>
              <a:spLocks/>
            </p:cNvSpPr>
            <p:nvPr/>
          </p:nvSpPr>
          <p:spPr bwMode="gray">
            <a:xfrm>
              <a:off x="3946327" y="1576269"/>
              <a:ext cx="14867" cy="15569"/>
            </a:xfrm>
            <a:custGeom>
              <a:avLst/>
              <a:gdLst>
                <a:gd name="T0" fmla="*/ 2147483647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0"/>
                  </a:moveTo>
                  <a:lnTo>
                    <a:pt x="6" y="3"/>
                  </a:lnTo>
                  <a:lnTo>
                    <a:pt x="6" y="6"/>
                  </a:lnTo>
                  <a:lnTo>
                    <a:pt x="3" y="6"/>
                  </a:lnTo>
                  <a:lnTo>
                    <a:pt x="1" y="5"/>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0" name="Freeform 140"/>
            <p:cNvSpPr>
              <a:spLocks/>
            </p:cNvSpPr>
            <p:nvPr/>
          </p:nvSpPr>
          <p:spPr bwMode="gray">
            <a:xfrm>
              <a:off x="3920294" y="1609345"/>
              <a:ext cx="26016" cy="17515"/>
            </a:xfrm>
            <a:custGeom>
              <a:avLst/>
              <a:gdLst>
                <a:gd name="T0" fmla="*/ 0 w 11"/>
                <a:gd name="T1" fmla="*/ 2147483647 h 7"/>
                <a:gd name="T2" fmla="*/ 0 w 11"/>
                <a:gd name="T3" fmla="*/ 2147483647 h 7"/>
                <a:gd name="T4" fmla="*/ 2147483647 w 11"/>
                <a:gd name="T5" fmla="*/ 0 h 7"/>
                <a:gd name="T6" fmla="*/ 2147483647 w 11"/>
                <a:gd name="T7" fmla="*/ 2147483647 h 7"/>
                <a:gd name="T8" fmla="*/ 2147483647 w 11"/>
                <a:gd name="T9" fmla="*/ 2147483647 h 7"/>
                <a:gd name="T10" fmla="*/ 2147483647 w 11"/>
                <a:gd name="T11" fmla="*/ 2147483647 h 7"/>
                <a:gd name="T12" fmla="*/ 0 w 11"/>
                <a:gd name="T13" fmla="*/ 2147483647 h 7"/>
                <a:gd name="T14" fmla="*/ 0 60000 65536"/>
                <a:gd name="T15" fmla="*/ 0 60000 65536"/>
                <a:gd name="T16" fmla="*/ 0 60000 65536"/>
                <a:gd name="T17" fmla="*/ 0 60000 65536"/>
                <a:gd name="T18" fmla="*/ 0 60000 65536"/>
                <a:gd name="T19" fmla="*/ 0 60000 65536"/>
                <a:gd name="T20" fmla="*/ 0 60000 65536"/>
                <a:gd name="T21" fmla="*/ 0 w 11"/>
                <a:gd name="T22" fmla="*/ 0 h 7"/>
                <a:gd name="T23" fmla="*/ 11 w 1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
                  <a:moveTo>
                    <a:pt x="0" y="4"/>
                  </a:moveTo>
                  <a:lnTo>
                    <a:pt x="0" y="2"/>
                  </a:lnTo>
                  <a:lnTo>
                    <a:pt x="5" y="0"/>
                  </a:lnTo>
                  <a:lnTo>
                    <a:pt x="9" y="2"/>
                  </a:lnTo>
                  <a:lnTo>
                    <a:pt x="11" y="5"/>
                  </a:lnTo>
                  <a:lnTo>
                    <a:pt x="5" y="7"/>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1" name="Freeform 141"/>
            <p:cNvSpPr>
              <a:spLocks/>
            </p:cNvSpPr>
            <p:nvPr/>
          </p:nvSpPr>
          <p:spPr bwMode="gray">
            <a:xfrm>
              <a:off x="3857111" y="1696920"/>
              <a:ext cx="57608" cy="33085"/>
            </a:xfrm>
            <a:custGeom>
              <a:avLst/>
              <a:gdLst>
                <a:gd name="T0" fmla="*/ 0 w 24"/>
                <a:gd name="T1" fmla="*/ 2147483647 h 13"/>
                <a:gd name="T2" fmla="*/ 2147483647 w 24"/>
                <a:gd name="T3" fmla="*/ 0 h 13"/>
                <a:gd name="T4" fmla="*/ 2147483647 w 24"/>
                <a:gd name="T5" fmla="*/ 0 h 13"/>
                <a:gd name="T6" fmla="*/ 2147483647 w 24"/>
                <a:gd name="T7" fmla="*/ 2147483647 h 13"/>
                <a:gd name="T8" fmla="*/ 2147483647 w 24"/>
                <a:gd name="T9" fmla="*/ 2147483647 h 13"/>
                <a:gd name="T10" fmla="*/ 2147483647 w 24"/>
                <a:gd name="T11" fmla="*/ 2147483647 h 13"/>
                <a:gd name="T12" fmla="*/ 2147483647 w 24"/>
                <a:gd name="T13" fmla="*/ 2147483647 h 13"/>
                <a:gd name="T14" fmla="*/ 2147483647 w 24"/>
                <a:gd name="T15" fmla="*/ 2147483647 h 13"/>
                <a:gd name="T16" fmla="*/ 2147483647 w 24"/>
                <a:gd name="T17" fmla="*/ 2147483647 h 13"/>
                <a:gd name="T18" fmla="*/ 2147483647 w 24"/>
                <a:gd name="T19" fmla="*/ 2147483647 h 13"/>
                <a:gd name="T20" fmla="*/ 0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2"/>
                  </a:moveTo>
                  <a:lnTo>
                    <a:pt x="2" y="0"/>
                  </a:lnTo>
                  <a:lnTo>
                    <a:pt x="12" y="0"/>
                  </a:lnTo>
                  <a:lnTo>
                    <a:pt x="18" y="4"/>
                  </a:lnTo>
                  <a:lnTo>
                    <a:pt x="24" y="5"/>
                  </a:lnTo>
                  <a:lnTo>
                    <a:pt x="24" y="7"/>
                  </a:lnTo>
                  <a:lnTo>
                    <a:pt x="21" y="9"/>
                  </a:lnTo>
                  <a:lnTo>
                    <a:pt x="21" y="11"/>
                  </a:lnTo>
                  <a:lnTo>
                    <a:pt x="20" y="13"/>
                  </a:lnTo>
                  <a:lnTo>
                    <a:pt x="8" y="9"/>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2" name="Freeform 142"/>
            <p:cNvSpPr>
              <a:spLocks/>
            </p:cNvSpPr>
            <p:nvPr/>
          </p:nvSpPr>
          <p:spPr bwMode="gray">
            <a:xfrm>
              <a:off x="3836671" y="1663846"/>
              <a:ext cx="39024" cy="19463"/>
            </a:xfrm>
            <a:custGeom>
              <a:avLst/>
              <a:gdLst>
                <a:gd name="T0" fmla="*/ 2147483647 w 16"/>
                <a:gd name="T1" fmla="*/ 2147483647 h 7"/>
                <a:gd name="T2" fmla="*/ 0 w 16"/>
                <a:gd name="T3" fmla="*/ 2147483647 h 7"/>
                <a:gd name="T4" fmla="*/ 2147483647 w 16"/>
                <a:gd name="T5" fmla="*/ 2147483647 h 7"/>
                <a:gd name="T6" fmla="*/ 2147483647 w 16"/>
                <a:gd name="T7" fmla="*/ 0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
                <a:gd name="T32" fmla="*/ 16 w 1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
                  <a:moveTo>
                    <a:pt x="1" y="5"/>
                  </a:moveTo>
                  <a:lnTo>
                    <a:pt x="0" y="3"/>
                  </a:lnTo>
                  <a:lnTo>
                    <a:pt x="5" y="1"/>
                  </a:lnTo>
                  <a:lnTo>
                    <a:pt x="12" y="0"/>
                  </a:lnTo>
                  <a:lnTo>
                    <a:pt x="15" y="1"/>
                  </a:lnTo>
                  <a:lnTo>
                    <a:pt x="13" y="3"/>
                  </a:lnTo>
                  <a:lnTo>
                    <a:pt x="16" y="4"/>
                  </a:lnTo>
                  <a:lnTo>
                    <a:pt x="13" y="7"/>
                  </a:lnTo>
                  <a:lnTo>
                    <a:pt x="5" y="7"/>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3" name="Freeform 143"/>
            <p:cNvSpPr>
              <a:spLocks/>
            </p:cNvSpPr>
            <p:nvPr/>
          </p:nvSpPr>
          <p:spPr bwMode="gray">
            <a:xfrm>
              <a:off x="3868261" y="1683307"/>
              <a:ext cx="46458" cy="19463"/>
            </a:xfrm>
            <a:custGeom>
              <a:avLst/>
              <a:gdLst>
                <a:gd name="T0" fmla="*/ 0 w 19"/>
                <a:gd name="T1" fmla="*/ 2147483647 h 8"/>
                <a:gd name="T2" fmla="*/ 2147483647 w 19"/>
                <a:gd name="T3" fmla="*/ 0 h 8"/>
                <a:gd name="T4" fmla="*/ 2147483647 w 19"/>
                <a:gd name="T5" fmla="*/ 2147483647 h 8"/>
                <a:gd name="T6" fmla="*/ 2147483647 w 19"/>
                <a:gd name="T7" fmla="*/ 2147483647 h 8"/>
                <a:gd name="T8" fmla="*/ 2147483647 w 19"/>
                <a:gd name="T9" fmla="*/ 2147483647 h 8"/>
                <a:gd name="T10" fmla="*/ 2147483647 w 19"/>
                <a:gd name="T11" fmla="*/ 2147483647 h 8"/>
                <a:gd name="T12" fmla="*/ 0 w 19"/>
                <a:gd name="T13" fmla="*/ 2147483647 h 8"/>
                <a:gd name="T14" fmla="*/ 0 60000 65536"/>
                <a:gd name="T15" fmla="*/ 0 60000 65536"/>
                <a:gd name="T16" fmla="*/ 0 60000 65536"/>
                <a:gd name="T17" fmla="*/ 0 60000 65536"/>
                <a:gd name="T18" fmla="*/ 0 60000 65536"/>
                <a:gd name="T19" fmla="*/ 0 60000 65536"/>
                <a:gd name="T20" fmla="*/ 0 60000 65536"/>
                <a:gd name="T21" fmla="*/ 0 w 19"/>
                <a:gd name="T22" fmla="*/ 0 h 8"/>
                <a:gd name="T23" fmla="*/ 19 w 1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8">
                  <a:moveTo>
                    <a:pt x="0" y="2"/>
                  </a:moveTo>
                  <a:lnTo>
                    <a:pt x="8" y="0"/>
                  </a:lnTo>
                  <a:lnTo>
                    <a:pt x="16" y="2"/>
                  </a:lnTo>
                  <a:lnTo>
                    <a:pt x="19" y="4"/>
                  </a:lnTo>
                  <a:lnTo>
                    <a:pt x="17" y="8"/>
                  </a:lnTo>
                  <a:lnTo>
                    <a:pt x="7"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4" name="Freeform 144"/>
            <p:cNvSpPr>
              <a:spLocks/>
            </p:cNvSpPr>
            <p:nvPr/>
          </p:nvSpPr>
          <p:spPr bwMode="gray">
            <a:xfrm>
              <a:off x="1602975" y="2852941"/>
              <a:ext cx="1287812" cy="772627"/>
            </a:xfrm>
            <a:custGeom>
              <a:avLst/>
              <a:gdLst>
                <a:gd name="T0" fmla="*/ 2147483647 w 531"/>
                <a:gd name="T1" fmla="*/ 2147483647 h 305"/>
                <a:gd name="T2" fmla="*/ 2147483647 w 531"/>
                <a:gd name="T3" fmla="*/ 2147483647 h 305"/>
                <a:gd name="T4" fmla="*/ 2147483647 w 531"/>
                <a:gd name="T5" fmla="*/ 2147483647 h 305"/>
                <a:gd name="T6" fmla="*/ 2147483647 w 531"/>
                <a:gd name="T7" fmla="*/ 2147483647 h 305"/>
                <a:gd name="T8" fmla="*/ 2147483647 w 531"/>
                <a:gd name="T9" fmla="*/ 2147483647 h 305"/>
                <a:gd name="T10" fmla="*/ 2147483647 w 531"/>
                <a:gd name="T11" fmla="*/ 2147483647 h 305"/>
                <a:gd name="T12" fmla="*/ 2147483647 w 531"/>
                <a:gd name="T13" fmla="*/ 2147483647 h 305"/>
                <a:gd name="T14" fmla="*/ 2147483647 w 531"/>
                <a:gd name="T15" fmla="*/ 2147483647 h 305"/>
                <a:gd name="T16" fmla="*/ 2147483647 w 531"/>
                <a:gd name="T17" fmla="*/ 2147483647 h 305"/>
                <a:gd name="T18" fmla="*/ 2147483647 w 531"/>
                <a:gd name="T19" fmla="*/ 2147483647 h 305"/>
                <a:gd name="T20" fmla="*/ 2147483647 w 531"/>
                <a:gd name="T21" fmla="*/ 2147483647 h 305"/>
                <a:gd name="T22" fmla="*/ 2147483647 w 531"/>
                <a:gd name="T23" fmla="*/ 2147483647 h 305"/>
                <a:gd name="T24" fmla="*/ 2147483647 w 531"/>
                <a:gd name="T25" fmla="*/ 2147483647 h 305"/>
                <a:gd name="T26" fmla="*/ 2147483647 w 531"/>
                <a:gd name="T27" fmla="*/ 2147483647 h 305"/>
                <a:gd name="T28" fmla="*/ 2147483647 w 531"/>
                <a:gd name="T29" fmla="*/ 2147483647 h 305"/>
                <a:gd name="T30" fmla="*/ 2147483647 w 531"/>
                <a:gd name="T31" fmla="*/ 2147483647 h 305"/>
                <a:gd name="T32" fmla="*/ 2147483647 w 531"/>
                <a:gd name="T33" fmla="*/ 2147483647 h 305"/>
                <a:gd name="T34" fmla="*/ 2147483647 w 531"/>
                <a:gd name="T35" fmla="*/ 2147483647 h 305"/>
                <a:gd name="T36" fmla="*/ 2147483647 w 531"/>
                <a:gd name="T37" fmla="*/ 2147483647 h 305"/>
                <a:gd name="T38" fmla="*/ 2147483647 w 531"/>
                <a:gd name="T39" fmla="*/ 2147483647 h 305"/>
                <a:gd name="T40" fmla="*/ 2147483647 w 531"/>
                <a:gd name="T41" fmla="*/ 2147483647 h 305"/>
                <a:gd name="T42" fmla="*/ 2147483647 w 531"/>
                <a:gd name="T43" fmla="*/ 2147483647 h 305"/>
                <a:gd name="T44" fmla="*/ 2147483647 w 531"/>
                <a:gd name="T45" fmla="*/ 2147483647 h 305"/>
                <a:gd name="T46" fmla="*/ 2147483647 w 531"/>
                <a:gd name="T47" fmla="*/ 2147483647 h 305"/>
                <a:gd name="T48" fmla="*/ 2147483647 w 531"/>
                <a:gd name="T49" fmla="*/ 2147483647 h 305"/>
                <a:gd name="T50" fmla="*/ 2147483647 w 531"/>
                <a:gd name="T51" fmla="*/ 2147483647 h 305"/>
                <a:gd name="T52" fmla="*/ 2147483647 w 531"/>
                <a:gd name="T53" fmla="*/ 2147483647 h 305"/>
                <a:gd name="T54" fmla="*/ 2147483647 w 531"/>
                <a:gd name="T55" fmla="*/ 2147483647 h 305"/>
                <a:gd name="T56" fmla="*/ 2147483647 w 531"/>
                <a:gd name="T57" fmla="*/ 2147483647 h 305"/>
                <a:gd name="T58" fmla="*/ 2147483647 w 531"/>
                <a:gd name="T59" fmla="*/ 2147483647 h 305"/>
                <a:gd name="T60" fmla="*/ 2147483647 w 531"/>
                <a:gd name="T61" fmla="*/ 2147483647 h 305"/>
                <a:gd name="T62" fmla="*/ 2147483647 w 531"/>
                <a:gd name="T63" fmla="*/ 2147483647 h 305"/>
                <a:gd name="T64" fmla="*/ 2147483647 w 531"/>
                <a:gd name="T65" fmla="*/ 2147483647 h 305"/>
                <a:gd name="T66" fmla="*/ 2147483647 w 531"/>
                <a:gd name="T67" fmla="*/ 2147483647 h 305"/>
                <a:gd name="T68" fmla="*/ 2147483647 w 531"/>
                <a:gd name="T69" fmla="*/ 2147483647 h 305"/>
                <a:gd name="T70" fmla="*/ 2147483647 w 531"/>
                <a:gd name="T71" fmla="*/ 2147483647 h 305"/>
                <a:gd name="T72" fmla="*/ 2147483647 w 531"/>
                <a:gd name="T73" fmla="*/ 2147483647 h 305"/>
                <a:gd name="T74" fmla="*/ 2147483647 w 531"/>
                <a:gd name="T75" fmla="*/ 2147483647 h 305"/>
                <a:gd name="T76" fmla="*/ 2147483647 w 531"/>
                <a:gd name="T77" fmla="*/ 2147483647 h 305"/>
                <a:gd name="T78" fmla="*/ 2147483647 w 531"/>
                <a:gd name="T79" fmla="*/ 2147483647 h 305"/>
                <a:gd name="T80" fmla="*/ 2147483647 w 531"/>
                <a:gd name="T81" fmla="*/ 2147483647 h 305"/>
                <a:gd name="T82" fmla="*/ 2147483647 w 531"/>
                <a:gd name="T83" fmla="*/ 2147483647 h 305"/>
                <a:gd name="T84" fmla="*/ 2147483647 w 531"/>
                <a:gd name="T85" fmla="*/ 2147483647 h 305"/>
                <a:gd name="T86" fmla="*/ 2147483647 w 531"/>
                <a:gd name="T87" fmla="*/ 2147483647 h 305"/>
                <a:gd name="T88" fmla="*/ 2147483647 w 531"/>
                <a:gd name="T89" fmla="*/ 2147483647 h 305"/>
                <a:gd name="T90" fmla="*/ 2147483647 w 531"/>
                <a:gd name="T91" fmla="*/ 2147483647 h 305"/>
                <a:gd name="T92" fmla="*/ 2147483647 w 531"/>
                <a:gd name="T93" fmla="*/ 2147483647 h 305"/>
                <a:gd name="T94" fmla="*/ 2147483647 w 531"/>
                <a:gd name="T95" fmla="*/ 2147483647 h 305"/>
                <a:gd name="T96" fmla="*/ 2147483647 w 531"/>
                <a:gd name="T97" fmla="*/ 2147483647 h 305"/>
                <a:gd name="T98" fmla="*/ 2147483647 w 531"/>
                <a:gd name="T99" fmla="*/ 2147483647 h 305"/>
                <a:gd name="T100" fmla="*/ 2147483647 w 531"/>
                <a:gd name="T101" fmla="*/ 2147483647 h 305"/>
                <a:gd name="T102" fmla="*/ 2147483647 w 531"/>
                <a:gd name="T103" fmla="*/ 2147483647 h 305"/>
                <a:gd name="T104" fmla="*/ 2147483647 w 531"/>
                <a:gd name="T105" fmla="*/ 2147483647 h 305"/>
                <a:gd name="T106" fmla="*/ 2147483647 w 531"/>
                <a:gd name="T107" fmla="*/ 2147483647 h 305"/>
                <a:gd name="T108" fmla="*/ 2147483647 w 531"/>
                <a:gd name="T109" fmla="*/ 2147483647 h 305"/>
                <a:gd name="T110" fmla="*/ 2147483647 w 531"/>
                <a:gd name="T111" fmla="*/ 2147483647 h 305"/>
                <a:gd name="T112" fmla="*/ 2147483647 w 531"/>
                <a:gd name="T113" fmla="*/ 2147483647 h 305"/>
                <a:gd name="T114" fmla="*/ 2147483647 w 531"/>
                <a:gd name="T115" fmla="*/ 2147483647 h 305"/>
                <a:gd name="T116" fmla="*/ 2147483647 w 531"/>
                <a:gd name="T117" fmla="*/ 2147483647 h 305"/>
                <a:gd name="T118" fmla="*/ 2147483647 w 531"/>
                <a:gd name="T119" fmla="*/ 2147483647 h 305"/>
                <a:gd name="T120" fmla="*/ 2147483647 w 531"/>
                <a:gd name="T121" fmla="*/ 2147483647 h 305"/>
                <a:gd name="T122" fmla="*/ 2147483647 w 531"/>
                <a:gd name="T123" fmla="*/ 2147483647 h 305"/>
                <a:gd name="T124" fmla="*/ 2147483647 w 531"/>
                <a:gd name="T125" fmla="*/ 2147483647 h 3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1"/>
                <a:gd name="T190" fmla="*/ 0 h 305"/>
                <a:gd name="T191" fmla="*/ 531 w 531"/>
                <a:gd name="T192" fmla="*/ 305 h 3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1" h="305">
                  <a:moveTo>
                    <a:pt x="71" y="220"/>
                  </a:moveTo>
                  <a:lnTo>
                    <a:pt x="69" y="216"/>
                  </a:lnTo>
                  <a:lnTo>
                    <a:pt x="66" y="207"/>
                  </a:lnTo>
                  <a:lnTo>
                    <a:pt x="59" y="202"/>
                  </a:lnTo>
                  <a:lnTo>
                    <a:pt x="56" y="202"/>
                  </a:lnTo>
                  <a:lnTo>
                    <a:pt x="53" y="202"/>
                  </a:lnTo>
                  <a:lnTo>
                    <a:pt x="49" y="197"/>
                  </a:lnTo>
                  <a:lnTo>
                    <a:pt x="44" y="195"/>
                  </a:lnTo>
                  <a:lnTo>
                    <a:pt x="39" y="195"/>
                  </a:lnTo>
                  <a:lnTo>
                    <a:pt x="37" y="185"/>
                  </a:lnTo>
                  <a:lnTo>
                    <a:pt x="31" y="178"/>
                  </a:lnTo>
                  <a:lnTo>
                    <a:pt x="28" y="173"/>
                  </a:lnTo>
                  <a:lnTo>
                    <a:pt x="27" y="167"/>
                  </a:lnTo>
                  <a:lnTo>
                    <a:pt x="24" y="164"/>
                  </a:lnTo>
                  <a:lnTo>
                    <a:pt x="23" y="157"/>
                  </a:lnTo>
                  <a:lnTo>
                    <a:pt x="25" y="153"/>
                  </a:lnTo>
                  <a:lnTo>
                    <a:pt x="23" y="151"/>
                  </a:lnTo>
                  <a:lnTo>
                    <a:pt x="17" y="150"/>
                  </a:lnTo>
                  <a:lnTo>
                    <a:pt x="15" y="141"/>
                  </a:lnTo>
                  <a:lnTo>
                    <a:pt x="8" y="136"/>
                  </a:lnTo>
                  <a:lnTo>
                    <a:pt x="8" y="128"/>
                  </a:lnTo>
                  <a:lnTo>
                    <a:pt x="4" y="122"/>
                  </a:lnTo>
                  <a:lnTo>
                    <a:pt x="6" y="115"/>
                  </a:lnTo>
                  <a:lnTo>
                    <a:pt x="6" y="105"/>
                  </a:lnTo>
                  <a:lnTo>
                    <a:pt x="3" y="92"/>
                  </a:lnTo>
                  <a:lnTo>
                    <a:pt x="2" y="82"/>
                  </a:lnTo>
                  <a:lnTo>
                    <a:pt x="6" y="68"/>
                  </a:lnTo>
                  <a:lnTo>
                    <a:pt x="6" y="49"/>
                  </a:lnTo>
                  <a:lnTo>
                    <a:pt x="8" y="37"/>
                  </a:lnTo>
                  <a:lnTo>
                    <a:pt x="6" y="26"/>
                  </a:lnTo>
                  <a:lnTo>
                    <a:pt x="0" y="13"/>
                  </a:lnTo>
                  <a:lnTo>
                    <a:pt x="1" y="9"/>
                  </a:lnTo>
                  <a:lnTo>
                    <a:pt x="6" y="9"/>
                  </a:lnTo>
                  <a:lnTo>
                    <a:pt x="12" y="11"/>
                  </a:lnTo>
                  <a:lnTo>
                    <a:pt x="21" y="11"/>
                  </a:lnTo>
                  <a:lnTo>
                    <a:pt x="20" y="22"/>
                  </a:lnTo>
                  <a:lnTo>
                    <a:pt x="23" y="22"/>
                  </a:lnTo>
                  <a:lnTo>
                    <a:pt x="25" y="16"/>
                  </a:lnTo>
                  <a:lnTo>
                    <a:pt x="22" y="9"/>
                  </a:lnTo>
                  <a:lnTo>
                    <a:pt x="21" y="0"/>
                  </a:lnTo>
                  <a:lnTo>
                    <a:pt x="278" y="0"/>
                  </a:lnTo>
                  <a:lnTo>
                    <a:pt x="286" y="6"/>
                  </a:lnTo>
                  <a:lnTo>
                    <a:pt x="298" y="8"/>
                  </a:lnTo>
                  <a:lnTo>
                    <a:pt x="306" y="12"/>
                  </a:lnTo>
                  <a:lnTo>
                    <a:pt x="317" y="11"/>
                  </a:lnTo>
                  <a:lnTo>
                    <a:pt x="325" y="14"/>
                  </a:lnTo>
                  <a:lnTo>
                    <a:pt x="342" y="12"/>
                  </a:lnTo>
                  <a:lnTo>
                    <a:pt x="371" y="29"/>
                  </a:lnTo>
                  <a:lnTo>
                    <a:pt x="378" y="43"/>
                  </a:lnTo>
                  <a:lnTo>
                    <a:pt x="395" y="62"/>
                  </a:lnTo>
                  <a:lnTo>
                    <a:pt x="395" y="75"/>
                  </a:lnTo>
                  <a:lnTo>
                    <a:pt x="390" y="93"/>
                  </a:lnTo>
                  <a:lnTo>
                    <a:pt x="393" y="102"/>
                  </a:lnTo>
                  <a:lnTo>
                    <a:pt x="420" y="87"/>
                  </a:lnTo>
                  <a:lnTo>
                    <a:pt x="423" y="79"/>
                  </a:lnTo>
                  <a:lnTo>
                    <a:pt x="447" y="69"/>
                  </a:lnTo>
                  <a:lnTo>
                    <a:pt x="459" y="59"/>
                  </a:lnTo>
                  <a:lnTo>
                    <a:pt x="464" y="54"/>
                  </a:lnTo>
                  <a:lnTo>
                    <a:pt x="473" y="54"/>
                  </a:lnTo>
                  <a:lnTo>
                    <a:pt x="478" y="55"/>
                  </a:lnTo>
                  <a:lnTo>
                    <a:pt x="494" y="52"/>
                  </a:lnTo>
                  <a:lnTo>
                    <a:pt x="508" y="26"/>
                  </a:lnTo>
                  <a:lnTo>
                    <a:pt x="513" y="23"/>
                  </a:lnTo>
                  <a:lnTo>
                    <a:pt x="524" y="28"/>
                  </a:lnTo>
                  <a:lnTo>
                    <a:pt x="524" y="41"/>
                  </a:lnTo>
                  <a:lnTo>
                    <a:pt x="530" y="51"/>
                  </a:lnTo>
                  <a:lnTo>
                    <a:pt x="531" y="61"/>
                  </a:lnTo>
                  <a:lnTo>
                    <a:pt x="523" y="66"/>
                  </a:lnTo>
                  <a:lnTo>
                    <a:pt x="519" y="67"/>
                  </a:lnTo>
                  <a:lnTo>
                    <a:pt x="517" y="65"/>
                  </a:lnTo>
                  <a:lnTo>
                    <a:pt x="516" y="66"/>
                  </a:lnTo>
                  <a:lnTo>
                    <a:pt x="514" y="70"/>
                  </a:lnTo>
                  <a:lnTo>
                    <a:pt x="513" y="73"/>
                  </a:lnTo>
                  <a:lnTo>
                    <a:pt x="504" y="73"/>
                  </a:lnTo>
                  <a:lnTo>
                    <a:pt x="503" y="76"/>
                  </a:lnTo>
                  <a:lnTo>
                    <a:pt x="500" y="82"/>
                  </a:lnTo>
                  <a:lnTo>
                    <a:pt x="499" y="85"/>
                  </a:lnTo>
                  <a:lnTo>
                    <a:pt x="494" y="94"/>
                  </a:lnTo>
                  <a:lnTo>
                    <a:pt x="498" y="97"/>
                  </a:lnTo>
                  <a:lnTo>
                    <a:pt x="498" y="101"/>
                  </a:lnTo>
                  <a:lnTo>
                    <a:pt x="502" y="103"/>
                  </a:lnTo>
                  <a:lnTo>
                    <a:pt x="499" y="107"/>
                  </a:lnTo>
                  <a:lnTo>
                    <a:pt x="494" y="108"/>
                  </a:lnTo>
                  <a:lnTo>
                    <a:pt x="491" y="105"/>
                  </a:lnTo>
                  <a:lnTo>
                    <a:pt x="486" y="108"/>
                  </a:lnTo>
                  <a:lnTo>
                    <a:pt x="481" y="110"/>
                  </a:lnTo>
                  <a:lnTo>
                    <a:pt x="477" y="107"/>
                  </a:lnTo>
                  <a:lnTo>
                    <a:pt x="474" y="108"/>
                  </a:lnTo>
                  <a:lnTo>
                    <a:pt x="472" y="113"/>
                  </a:lnTo>
                  <a:lnTo>
                    <a:pt x="468" y="115"/>
                  </a:lnTo>
                  <a:lnTo>
                    <a:pt x="470" y="116"/>
                  </a:lnTo>
                  <a:lnTo>
                    <a:pt x="471" y="121"/>
                  </a:lnTo>
                  <a:lnTo>
                    <a:pt x="467" y="127"/>
                  </a:lnTo>
                  <a:lnTo>
                    <a:pt x="465" y="133"/>
                  </a:lnTo>
                  <a:lnTo>
                    <a:pt x="460" y="138"/>
                  </a:lnTo>
                  <a:lnTo>
                    <a:pt x="457" y="135"/>
                  </a:lnTo>
                  <a:lnTo>
                    <a:pt x="455" y="136"/>
                  </a:lnTo>
                  <a:lnTo>
                    <a:pt x="458" y="142"/>
                  </a:lnTo>
                  <a:lnTo>
                    <a:pt x="457" y="151"/>
                  </a:lnTo>
                  <a:lnTo>
                    <a:pt x="453" y="159"/>
                  </a:lnTo>
                  <a:lnTo>
                    <a:pt x="451" y="158"/>
                  </a:lnTo>
                  <a:lnTo>
                    <a:pt x="449" y="151"/>
                  </a:lnTo>
                  <a:lnTo>
                    <a:pt x="448" y="141"/>
                  </a:lnTo>
                  <a:lnTo>
                    <a:pt x="449" y="133"/>
                  </a:lnTo>
                  <a:lnTo>
                    <a:pt x="444" y="134"/>
                  </a:lnTo>
                  <a:lnTo>
                    <a:pt x="442" y="140"/>
                  </a:lnTo>
                  <a:lnTo>
                    <a:pt x="445" y="148"/>
                  </a:lnTo>
                  <a:lnTo>
                    <a:pt x="445" y="162"/>
                  </a:lnTo>
                  <a:lnTo>
                    <a:pt x="448" y="168"/>
                  </a:lnTo>
                  <a:lnTo>
                    <a:pt x="449" y="172"/>
                  </a:lnTo>
                  <a:lnTo>
                    <a:pt x="446" y="176"/>
                  </a:lnTo>
                  <a:lnTo>
                    <a:pt x="450" y="180"/>
                  </a:lnTo>
                  <a:lnTo>
                    <a:pt x="449" y="183"/>
                  </a:lnTo>
                  <a:lnTo>
                    <a:pt x="443" y="187"/>
                  </a:lnTo>
                  <a:lnTo>
                    <a:pt x="442" y="193"/>
                  </a:lnTo>
                  <a:lnTo>
                    <a:pt x="438" y="197"/>
                  </a:lnTo>
                  <a:lnTo>
                    <a:pt x="433" y="203"/>
                  </a:lnTo>
                  <a:lnTo>
                    <a:pt x="426" y="205"/>
                  </a:lnTo>
                  <a:lnTo>
                    <a:pt x="413" y="220"/>
                  </a:lnTo>
                  <a:lnTo>
                    <a:pt x="409" y="220"/>
                  </a:lnTo>
                  <a:lnTo>
                    <a:pt x="408" y="225"/>
                  </a:lnTo>
                  <a:lnTo>
                    <a:pt x="402" y="236"/>
                  </a:lnTo>
                  <a:lnTo>
                    <a:pt x="402" y="247"/>
                  </a:lnTo>
                  <a:lnTo>
                    <a:pt x="406" y="255"/>
                  </a:lnTo>
                  <a:lnTo>
                    <a:pt x="410" y="270"/>
                  </a:lnTo>
                  <a:lnTo>
                    <a:pt x="414" y="287"/>
                  </a:lnTo>
                  <a:lnTo>
                    <a:pt x="412" y="303"/>
                  </a:lnTo>
                  <a:lnTo>
                    <a:pt x="407" y="305"/>
                  </a:lnTo>
                  <a:lnTo>
                    <a:pt x="404" y="304"/>
                  </a:lnTo>
                  <a:lnTo>
                    <a:pt x="401" y="296"/>
                  </a:lnTo>
                  <a:lnTo>
                    <a:pt x="395" y="289"/>
                  </a:lnTo>
                  <a:lnTo>
                    <a:pt x="394" y="282"/>
                  </a:lnTo>
                  <a:lnTo>
                    <a:pt x="391" y="277"/>
                  </a:lnTo>
                  <a:lnTo>
                    <a:pt x="391" y="268"/>
                  </a:lnTo>
                  <a:lnTo>
                    <a:pt x="392" y="266"/>
                  </a:lnTo>
                  <a:lnTo>
                    <a:pt x="392" y="262"/>
                  </a:lnTo>
                  <a:lnTo>
                    <a:pt x="389" y="258"/>
                  </a:lnTo>
                  <a:lnTo>
                    <a:pt x="384" y="251"/>
                  </a:lnTo>
                  <a:lnTo>
                    <a:pt x="379" y="248"/>
                  </a:lnTo>
                  <a:lnTo>
                    <a:pt x="375" y="249"/>
                  </a:lnTo>
                  <a:lnTo>
                    <a:pt x="373" y="252"/>
                  </a:lnTo>
                  <a:lnTo>
                    <a:pt x="369" y="251"/>
                  </a:lnTo>
                  <a:lnTo>
                    <a:pt x="367" y="247"/>
                  </a:lnTo>
                  <a:lnTo>
                    <a:pt x="362" y="244"/>
                  </a:lnTo>
                  <a:lnTo>
                    <a:pt x="356" y="244"/>
                  </a:lnTo>
                  <a:lnTo>
                    <a:pt x="347" y="246"/>
                  </a:lnTo>
                  <a:lnTo>
                    <a:pt x="345" y="244"/>
                  </a:lnTo>
                  <a:lnTo>
                    <a:pt x="336" y="247"/>
                  </a:lnTo>
                  <a:lnTo>
                    <a:pt x="330" y="248"/>
                  </a:lnTo>
                  <a:lnTo>
                    <a:pt x="329" y="253"/>
                  </a:lnTo>
                  <a:lnTo>
                    <a:pt x="333" y="258"/>
                  </a:lnTo>
                  <a:lnTo>
                    <a:pt x="333" y="261"/>
                  </a:lnTo>
                  <a:lnTo>
                    <a:pt x="329" y="261"/>
                  </a:lnTo>
                  <a:lnTo>
                    <a:pt x="322" y="257"/>
                  </a:lnTo>
                  <a:lnTo>
                    <a:pt x="317" y="259"/>
                  </a:lnTo>
                  <a:lnTo>
                    <a:pt x="309" y="252"/>
                  </a:lnTo>
                  <a:lnTo>
                    <a:pt x="304" y="253"/>
                  </a:lnTo>
                  <a:lnTo>
                    <a:pt x="295" y="251"/>
                  </a:lnTo>
                  <a:lnTo>
                    <a:pt x="289" y="251"/>
                  </a:lnTo>
                  <a:lnTo>
                    <a:pt x="282" y="255"/>
                  </a:lnTo>
                  <a:lnTo>
                    <a:pt x="278" y="259"/>
                  </a:lnTo>
                  <a:lnTo>
                    <a:pt x="268" y="262"/>
                  </a:lnTo>
                  <a:lnTo>
                    <a:pt x="259" y="274"/>
                  </a:lnTo>
                  <a:lnTo>
                    <a:pt x="258" y="278"/>
                  </a:lnTo>
                  <a:lnTo>
                    <a:pt x="255" y="283"/>
                  </a:lnTo>
                  <a:lnTo>
                    <a:pt x="256" y="290"/>
                  </a:lnTo>
                  <a:lnTo>
                    <a:pt x="256" y="294"/>
                  </a:lnTo>
                  <a:lnTo>
                    <a:pt x="247" y="292"/>
                  </a:lnTo>
                  <a:lnTo>
                    <a:pt x="237" y="283"/>
                  </a:lnTo>
                  <a:lnTo>
                    <a:pt x="235" y="277"/>
                  </a:lnTo>
                  <a:lnTo>
                    <a:pt x="223" y="256"/>
                  </a:lnTo>
                  <a:lnTo>
                    <a:pt x="209" y="248"/>
                  </a:lnTo>
                  <a:lnTo>
                    <a:pt x="204" y="253"/>
                  </a:lnTo>
                  <a:lnTo>
                    <a:pt x="205" y="258"/>
                  </a:lnTo>
                  <a:lnTo>
                    <a:pt x="203" y="260"/>
                  </a:lnTo>
                  <a:lnTo>
                    <a:pt x="196" y="257"/>
                  </a:lnTo>
                  <a:lnTo>
                    <a:pt x="189" y="250"/>
                  </a:lnTo>
                  <a:lnTo>
                    <a:pt x="188" y="241"/>
                  </a:lnTo>
                  <a:lnTo>
                    <a:pt x="185" y="237"/>
                  </a:lnTo>
                  <a:lnTo>
                    <a:pt x="182" y="237"/>
                  </a:lnTo>
                  <a:lnTo>
                    <a:pt x="173" y="228"/>
                  </a:lnTo>
                  <a:lnTo>
                    <a:pt x="164" y="226"/>
                  </a:lnTo>
                  <a:lnTo>
                    <a:pt x="156" y="226"/>
                  </a:lnTo>
                  <a:lnTo>
                    <a:pt x="154" y="232"/>
                  </a:lnTo>
                  <a:lnTo>
                    <a:pt x="145" y="234"/>
                  </a:lnTo>
                  <a:lnTo>
                    <a:pt x="125" y="234"/>
                  </a:lnTo>
                  <a:lnTo>
                    <a:pt x="120" y="233"/>
                  </a:lnTo>
                  <a:lnTo>
                    <a:pt x="107" y="224"/>
                  </a:lnTo>
                  <a:lnTo>
                    <a:pt x="93" y="217"/>
                  </a:lnTo>
                  <a:lnTo>
                    <a:pt x="77" y="218"/>
                  </a:lnTo>
                  <a:lnTo>
                    <a:pt x="71" y="22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5" name="Freeform 145"/>
            <p:cNvSpPr>
              <a:spLocks/>
            </p:cNvSpPr>
            <p:nvPr/>
          </p:nvSpPr>
          <p:spPr bwMode="gray">
            <a:xfrm>
              <a:off x="2742124" y="3730657"/>
              <a:ext cx="14867" cy="9731"/>
            </a:xfrm>
            <a:custGeom>
              <a:avLst/>
              <a:gdLst>
                <a:gd name="T0" fmla="*/ 0 w 6"/>
                <a:gd name="T1" fmla="*/ 2147483647 h 4"/>
                <a:gd name="T2" fmla="*/ 2147483647 w 6"/>
                <a:gd name="T3" fmla="*/ 0 h 4"/>
                <a:gd name="T4" fmla="*/ 2147483647 w 6"/>
                <a:gd name="T5" fmla="*/ 2147483647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3"/>
                  </a:moveTo>
                  <a:lnTo>
                    <a:pt x="4" y="0"/>
                  </a:lnTo>
                  <a:lnTo>
                    <a:pt x="6" y="2"/>
                  </a:lnTo>
                  <a:lnTo>
                    <a:pt x="4"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6" name="Freeform 146"/>
            <p:cNvSpPr>
              <a:spLocks/>
            </p:cNvSpPr>
            <p:nvPr/>
          </p:nvSpPr>
          <p:spPr bwMode="gray">
            <a:xfrm>
              <a:off x="2756989" y="3697574"/>
              <a:ext cx="5576" cy="3892"/>
            </a:xfrm>
            <a:custGeom>
              <a:avLst/>
              <a:gdLst>
                <a:gd name="T0" fmla="*/ 0 w 2"/>
                <a:gd name="T1" fmla="*/ 0 h 2"/>
                <a:gd name="T2" fmla="*/ 2147483647 w 2"/>
                <a:gd name="T3" fmla="*/ 0 h 2"/>
                <a:gd name="T4" fmla="*/ 2147483647 w 2"/>
                <a:gd name="T5" fmla="*/ 2147483647 h 2"/>
                <a:gd name="T6" fmla="*/ 0 w 2"/>
                <a:gd name="T7" fmla="*/ 214748364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1" y="2"/>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7" name="Freeform 147"/>
            <p:cNvSpPr>
              <a:spLocks/>
            </p:cNvSpPr>
            <p:nvPr/>
          </p:nvSpPr>
          <p:spPr bwMode="gray">
            <a:xfrm>
              <a:off x="2783005" y="3711196"/>
              <a:ext cx="11150" cy="11677"/>
            </a:xfrm>
            <a:custGeom>
              <a:avLst/>
              <a:gdLst>
                <a:gd name="T0" fmla="*/ 0 w 4"/>
                <a:gd name="T1" fmla="*/ 0 h 4"/>
                <a:gd name="T2" fmla="*/ 2147483647 w 4"/>
                <a:gd name="T3" fmla="*/ 2147483647 h 4"/>
                <a:gd name="T4" fmla="*/ 2147483647 w 4"/>
                <a:gd name="T5" fmla="*/ 2147483647 h 4"/>
                <a:gd name="T6" fmla="*/ 0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2"/>
                  </a:lnTo>
                  <a:lnTo>
                    <a:pt x="2" y="4"/>
                  </a:lnTo>
                  <a:lnTo>
                    <a:pt x="0"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8" name="Freeform 148"/>
            <p:cNvSpPr>
              <a:spLocks/>
            </p:cNvSpPr>
            <p:nvPr/>
          </p:nvSpPr>
          <p:spPr bwMode="gray">
            <a:xfrm>
              <a:off x="2890801" y="3800731"/>
              <a:ext cx="27875" cy="13623"/>
            </a:xfrm>
            <a:custGeom>
              <a:avLst/>
              <a:gdLst>
                <a:gd name="T0" fmla="*/ 0 w 12"/>
                <a:gd name="T1" fmla="*/ 2147483647 h 5"/>
                <a:gd name="T2" fmla="*/ 2147483647 w 12"/>
                <a:gd name="T3" fmla="*/ 0 h 5"/>
                <a:gd name="T4" fmla="*/ 2147483647 w 12"/>
                <a:gd name="T5" fmla="*/ 2147483647 h 5"/>
                <a:gd name="T6" fmla="*/ 2147483647 w 12"/>
                <a:gd name="T7" fmla="*/ 2147483647 h 5"/>
                <a:gd name="T8" fmla="*/ 2147483647 w 12"/>
                <a:gd name="T9" fmla="*/ 2147483647 h 5"/>
                <a:gd name="T10" fmla="*/ 0 w 12"/>
                <a:gd name="T11" fmla="*/ 2147483647 h 5"/>
                <a:gd name="T12" fmla="*/ 0 w 12"/>
                <a:gd name="T13" fmla="*/ 2147483647 h 5"/>
                <a:gd name="T14" fmla="*/ 0 60000 65536"/>
                <a:gd name="T15" fmla="*/ 0 60000 65536"/>
                <a:gd name="T16" fmla="*/ 0 60000 65536"/>
                <a:gd name="T17" fmla="*/ 0 60000 65536"/>
                <a:gd name="T18" fmla="*/ 0 60000 65536"/>
                <a:gd name="T19" fmla="*/ 0 60000 65536"/>
                <a:gd name="T20" fmla="*/ 0 60000 65536"/>
                <a:gd name="T21" fmla="*/ 0 w 12"/>
                <a:gd name="T22" fmla="*/ 0 h 5"/>
                <a:gd name="T23" fmla="*/ 12 w 1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
                  <a:moveTo>
                    <a:pt x="0" y="2"/>
                  </a:moveTo>
                  <a:lnTo>
                    <a:pt x="1" y="0"/>
                  </a:lnTo>
                  <a:lnTo>
                    <a:pt x="11" y="1"/>
                  </a:lnTo>
                  <a:lnTo>
                    <a:pt x="12" y="3"/>
                  </a:lnTo>
                  <a:lnTo>
                    <a:pt x="11" y="5"/>
                  </a:lnTo>
                  <a:lnTo>
                    <a:pt x="0"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49" name="Freeform 149"/>
            <p:cNvSpPr>
              <a:spLocks/>
            </p:cNvSpPr>
            <p:nvPr/>
          </p:nvSpPr>
          <p:spPr bwMode="gray">
            <a:xfrm>
              <a:off x="3019028" y="3841598"/>
              <a:ext cx="9291" cy="15569"/>
            </a:xfrm>
            <a:custGeom>
              <a:avLst/>
              <a:gdLst>
                <a:gd name="T0" fmla="*/ 0 w 4"/>
                <a:gd name="T1" fmla="*/ 2147483647 h 6"/>
                <a:gd name="T2" fmla="*/ 0 w 4"/>
                <a:gd name="T3" fmla="*/ 2147483647 h 6"/>
                <a:gd name="T4" fmla="*/ 2147483647 w 4"/>
                <a:gd name="T5" fmla="*/ 2147483647 h 6"/>
                <a:gd name="T6" fmla="*/ 0 w 4"/>
                <a:gd name="T7" fmla="*/ 2147483647 h 6"/>
                <a:gd name="T8" fmla="*/ 2147483647 w 4"/>
                <a:gd name="T9" fmla="*/ 2147483647 h 6"/>
                <a:gd name="T10" fmla="*/ 2147483647 w 4"/>
                <a:gd name="T11" fmla="*/ 0 h 6"/>
                <a:gd name="T12" fmla="*/ 2147483647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0 w 4"/>
                <a:gd name="T31" fmla="*/ 2147483647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6"/>
                <a:gd name="T50" fmla="*/ 4 w 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6">
                  <a:moveTo>
                    <a:pt x="0" y="3"/>
                  </a:moveTo>
                  <a:lnTo>
                    <a:pt x="0" y="2"/>
                  </a:lnTo>
                  <a:lnTo>
                    <a:pt x="1" y="1"/>
                  </a:lnTo>
                  <a:lnTo>
                    <a:pt x="0" y="1"/>
                  </a:lnTo>
                  <a:lnTo>
                    <a:pt x="1" y="1"/>
                  </a:lnTo>
                  <a:lnTo>
                    <a:pt x="1" y="0"/>
                  </a:lnTo>
                  <a:lnTo>
                    <a:pt x="1" y="1"/>
                  </a:lnTo>
                  <a:lnTo>
                    <a:pt x="3" y="1"/>
                  </a:lnTo>
                  <a:lnTo>
                    <a:pt x="3" y="2"/>
                  </a:lnTo>
                  <a:lnTo>
                    <a:pt x="3" y="4"/>
                  </a:lnTo>
                  <a:lnTo>
                    <a:pt x="4" y="5"/>
                  </a:lnTo>
                  <a:lnTo>
                    <a:pt x="3" y="6"/>
                  </a:lnTo>
                  <a:lnTo>
                    <a:pt x="2" y="6"/>
                  </a:lnTo>
                  <a:lnTo>
                    <a:pt x="2" y="5"/>
                  </a:lnTo>
                  <a:lnTo>
                    <a:pt x="1"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0" name="Freeform 150"/>
            <p:cNvSpPr>
              <a:spLocks/>
            </p:cNvSpPr>
            <p:nvPr/>
          </p:nvSpPr>
          <p:spPr bwMode="gray">
            <a:xfrm>
              <a:off x="3022738" y="3866889"/>
              <a:ext cx="14867" cy="17515"/>
            </a:xfrm>
            <a:custGeom>
              <a:avLst/>
              <a:gdLst>
                <a:gd name="T0" fmla="*/ 0 w 6"/>
                <a:gd name="T1" fmla="*/ 0 h 7"/>
                <a:gd name="T2" fmla="*/ 2147483647 w 6"/>
                <a:gd name="T3" fmla="*/ 0 h 7"/>
                <a:gd name="T4" fmla="*/ 2147483647 w 6"/>
                <a:gd name="T5" fmla="*/ 0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2147483647 w 6"/>
                <a:gd name="T41" fmla="*/ 2147483647 h 7"/>
                <a:gd name="T42" fmla="*/ 2147483647 w 6"/>
                <a:gd name="T43" fmla="*/ 2147483647 h 7"/>
                <a:gd name="T44" fmla="*/ 2147483647 w 6"/>
                <a:gd name="T45" fmla="*/ 2147483647 h 7"/>
                <a:gd name="T46" fmla="*/ 2147483647 w 6"/>
                <a:gd name="T47" fmla="*/ 2147483647 h 7"/>
                <a:gd name="T48" fmla="*/ 2147483647 w 6"/>
                <a:gd name="T49" fmla="*/ 2147483647 h 7"/>
                <a:gd name="T50" fmla="*/ 2147483647 w 6"/>
                <a:gd name="T51" fmla="*/ 2147483647 h 7"/>
                <a:gd name="T52" fmla="*/ 2147483647 w 6"/>
                <a:gd name="T53" fmla="*/ 2147483647 h 7"/>
                <a:gd name="T54" fmla="*/ 0 w 6"/>
                <a:gd name="T55" fmla="*/ 2147483647 h 7"/>
                <a:gd name="T56" fmla="*/ 0 w 6"/>
                <a:gd name="T57" fmla="*/ 2147483647 h 7"/>
                <a:gd name="T58" fmla="*/ 0 w 6"/>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
                <a:gd name="T91" fmla="*/ 0 h 7"/>
                <a:gd name="T92" fmla="*/ 6 w 6"/>
                <a:gd name="T93" fmla="*/ 7 h 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 h="7">
                  <a:moveTo>
                    <a:pt x="0" y="0"/>
                  </a:moveTo>
                  <a:lnTo>
                    <a:pt x="1" y="0"/>
                  </a:lnTo>
                  <a:lnTo>
                    <a:pt x="2" y="0"/>
                  </a:lnTo>
                  <a:lnTo>
                    <a:pt x="3" y="1"/>
                  </a:lnTo>
                  <a:lnTo>
                    <a:pt x="4" y="1"/>
                  </a:lnTo>
                  <a:lnTo>
                    <a:pt x="4" y="2"/>
                  </a:lnTo>
                  <a:lnTo>
                    <a:pt x="5" y="2"/>
                  </a:lnTo>
                  <a:lnTo>
                    <a:pt x="6" y="1"/>
                  </a:lnTo>
                  <a:lnTo>
                    <a:pt x="6" y="2"/>
                  </a:lnTo>
                  <a:lnTo>
                    <a:pt x="5" y="2"/>
                  </a:lnTo>
                  <a:lnTo>
                    <a:pt x="5" y="3"/>
                  </a:lnTo>
                  <a:lnTo>
                    <a:pt x="5" y="4"/>
                  </a:lnTo>
                  <a:lnTo>
                    <a:pt x="5" y="3"/>
                  </a:lnTo>
                  <a:lnTo>
                    <a:pt x="6" y="4"/>
                  </a:lnTo>
                  <a:lnTo>
                    <a:pt x="6" y="5"/>
                  </a:lnTo>
                  <a:lnTo>
                    <a:pt x="6" y="6"/>
                  </a:lnTo>
                  <a:lnTo>
                    <a:pt x="5" y="7"/>
                  </a:lnTo>
                  <a:lnTo>
                    <a:pt x="5" y="6"/>
                  </a:lnTo>
                  <a:lnTo>
                    <a:pt x="4" y="6"/>
                  </a:lnTo>
                  <a:lnTo>
                    <a:pt x="3" y="6"/>
                  </a:lnTo>
                  <a:lnTo>
                    <a:pt x="2" y="6"/>
                  </a:lnTo>
                  <a:lnTo>
                    <a:pt x="2" y="5"/>
                  </a:lnTo>
                  <a:lnTo>
                    <a:pt x="3" y="5"/>
                  </a:lnTo>
                  <a:lnTo>
                    <a:pt x="3" y="4"/>
                  </a:lnTo>
                  <a:lnTo>
                    <a:pt x="2" y="4"/>
                  </a:lnTo>
                  <a:lnTo>
                    <a:pt x="1" y="3"/>
                  </a:lnTo>
                  <a:lnTo>
                    <a:pt x="1" y="2"/>
                  </a:lnTo>
                  <a:lnTo>
                    <a:pt x="0" y="2"/>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1" name="Freeform 151"/>
            <p:cNvSpPr>
              <a:spLocks/>
            </p:cNvSpPr>
            <p:nvPr/>
          </p:nvSpPr>
          <p:spPr bwMode="gray">
            <a:xfrm>
              <a:off x="2979987" y="3783214"/>
              <a:ext cx="5576" cy="7785"/>
            </a:xfrm>
            <a:custGeom>
              <a:avLst/>
              <a:gdLst>
                <a:gd name="T0" fmla="*/ 2147483647 w 2"/>
                <a:gd name="T1" fmla="*/ 2147483647 h 3"/>
                <a:gd name="T2" fmla="*/ 2147483647 w 2"/>
                <a:gd name="T3" fmla="*/ 2147483647 h 3"/>
                <a:gd name="T4" fmla="*/ 0 w 2"/>
                <a:gd name="T5" fmla="*/ 2147483647 h 3"/>
                <a:gd name="T6" fmla="*/ 0 w 2"/>
                <a:gd name="T7" fmla="*/ 2147483647 h 3"/>
                <a:gd name="T8" fmla="*/ 0 w 2"/>
                <a:gd name="T9" fmla="*/ 2147483647 h 3"/>
                <a:gd name="T10" fmla="*/ 2147483647 w 2"/>
                <a:gd name="T11" fmla="*/ 0 h 3"/>
                <a:gd name="T12" fmla="*/ 2147483647 w 2"/>
                <a:gd name="T13" fmla="*/ 2147483647 h 3"/>
                <a:gd name="T14" fmla="*/ 2147483647 w 2"/>
                <a:gd name="T15" fmla="*/ 2147483647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3"/>
                  </a:moveTo>
                  <a:lnTo>
                    <a:pt x="1" y="3"/>
                  </a:lnTo>
                  <a:lnTo>
                    <a:pt x="0" y="3"/>
                  </a:lnTo>
                  <a:lnTo>
                    <a:pt x="0" y="2"/>
                  </a:lnTo>
                  <a:lnTo>
                    <a:pt x="0" y="1"/>
                  </a:lnTo>
                  <a:lnTo>
                    <a:pt x="1" y="0"/>
                  </a:lnTo>
                  <a:lnTo>
                    <a:pt x="1" y="1"/>
                  </a:lnTo>
                  <a:lnTo>
                    <a:pt x="2"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2" name="Freeform 152"/>
            <p:cNvSpPr>
              <a:spLocks/>
            </p:cNvSpPr>
            <p:nvPr/>
          </p:nvSpPr>
          <p:spPr bwMode="gray">
            <a:xfrm>
              <a:off x="2985564" y="3790998"/>
              <a:ext cx="3717" cy="7785"/>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1"/>
                  </a:moveTo>
                  <a:lnTo>
                    <a:pt x="2" y="2"/>
                  </a:lnTo>
                  <a:lnTo>
                    <a:pt x="1" y="2"/>
                  </a:lnTo>
                  <a:lnTo>
                    <a:pt x="0" y="3"/>
                  </a:lnTo>
                  <a:lnTo>
                    <a:pt x="0" y="2"/>
                  </a:lnTo>
                  <a:lnTo>
                    <a:pt x="0" y="1"/>
                  </a:lnTo>
                  <a:lnTo>
                    <a:pt x="1" y="1"/>
                  </a:lnTo>
                  <a:lnTo>
                    <a:pt x="1" y="0"/>
                  </a:lnTo>
                  <a:lnTo>
                    <a:pt x="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3" name="Freeform 153"/>
            <p:cNvSpPr>
              <a:spLocks/>
            </p:cNvSpPr>
            <p:nvPr/>
          </p:nvSpPr>
          <p:spPr bwMode="gray">
            <a:xfrm>
              <a:off x="3006019" y="3773473"/>
              <a:ext cx="7433" cy="9731"/>
            </a:xfrm>
            <a:custGeom>
              <a:avLst/>
              <a:gdLst>
                <a:gd name="T0" fmla="*/ 0 w 3"/>
                <a:gd name="T1" fmla="*/ 2147483647 h 4"/>
                <a:gd name="T2" fmla="*/ 0 w 3"/>
                <a:gd name="T3" fmla="*/ 2147483647 h 4"/>
                <a:gd name="T4" fmla="*/ 2147483647 w 3"/>
                <a:gd name="T5" fmla="*/ 2147483647 h 4"/>
                <a:gd name="T6" fmla="*/ 2147483647 w 3"/>
                <a:gd name="T7" fmla="*/ 2147483647 h 4"/>
                <a:gd name="T8" fmla="*/ 2147483647 w 3"/>
                <a:gd name="T9" fmla="*/ 0 h 4"/>
                <a:gd name="T10" fmla="*/ 2147483647 w 3"/>
                <a:gd name="T11" fmla="*/ 2147483647 h 4"/>
                <a:gd name="T12" fmla="*/ 2147483647 w 3"/>
                <a:gd name="T13" fmla="*/ 2147483647 h 4"/>
                <a:gd name="T14" fmla="*/ 2147483647 w 3"/>
                <a:gd name="T15" fmla="*/ 2147483647 h 4"/>
                <a:gd name="T16" fmla="*/ 2147483647 w 3"/>
                <a:gd name="T17" fmla="*/ 2147483647 h 4"/>
                <a:gd name="T18" fmla="*/ 2147483647 w 3"/>
                <a:gd name="T19" fmla="*/ 2147483647 h 4"/>
                <a:gd name="T20" fmla="*/ 2147483647 w 3"/>
                <a:gd name="T21" fmla="*/ 2147483647 h 4"/>
                <a:gd name="T22" fmla="*/ 0 w 3"/>
                <a:gd name="T23" fmla="*/ 2147483647 h 4"/>
                <a:gd name="T24" fmla="*/ 0 w 3"/>
                <a:gd name="T25" fmla="*/ 2147483647 h 4"/>
                <a:gd name="T26" fmla="*/ 0 w 3"/>
                <a:gd name="T27" fmla="*/ 2147483647 h 4"/>
                <a:gd name="T28" fmla="*/ 0 w 3"/>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4"/>
                <a:gd name="T47" fmla="*/ 3 w 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4">
                  <a:moveTo>
                    <a:pt x="0" y="1"/>
                  </a:moveTo>
                  <a:lnTo>
                    <a:pt x="0" y="2"/>
                  </a:lnTo>
                  <a:lnTo>
                    <a:pt x="1" y="2"/>
                  </a:lnTo>
                  <a:lnTo>
                    <a:pt x="1" y="1"/>
                  </a:lnTo>
                  <a:lnTo>
                    <a:pt x="1" y="0"/>
                  </a:lnTo>
                  <a:lnTo>
                    <a:pt x="2" y="1"/>
                  </a:lnTo>
                  <a:lnTo>
                    <a:pt x="1" y="2"/>
                  </a:lnTo>
                  <a:lnTo>
                    <a:pt x="2" y="2"/>
                  </a:lnTo>
                  <a:lnTo>
                    <a:pt x="3" y="2"/>
                  </a:lnTo>
                  <a:lnTo>
                    <a:pt x="2" y="4"/>
                  </a:lnTo>
                  <a:lnTo>
                    <a:pt x="1" y="4"/>
                  </a:lnTo>
                  <a:lnTo>
                    <a:pt x="0" y="3"/>
                  </a:lnTo>
                  <a:lnTo>
                    <a:pt x="0" y="4"/>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4" name="Freeform 154"/>
            <p:cNvSpPr>
              <a:spLocks/>
            </p:cNvSpPr>
            <p:nvPr/>
          </p:nvSpPr>
          <p:spPr bwMode="gray">
            <a:xfrm>
              <a:off x="3006003" y="3790989"/>
              <a:ext cx="11150" cy="9731"/>
            </a:xfrm>
            <a:custGeom>
              <a:avLst/>
              <a:gdLst>
                <a:gd name="T0" fmla="*/ 2147483647 w 4"/>
                <a:gd name="T1" fmla="*/ 0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0 w 4"/>
                <a:gd name="T23" fmla="*/ 2147483647 h 4"/>
                <a:gd name="T24" fmla="*/ 0 w 4"/>
                <a:gd name="T25" fmla="*/ 2147483647 h 4"/>
                <a:gd name="T26" fmla="*/ 2147483647 w 4"/>
                <a:gd name="T27" fmla="*/ 2147483647 h 4"/>
                <a:gd name="T28" fmla="*/ 0 w 4"/>
                <a:gd name="T29" fmla="*/ 2147483647 h 4"/>
                <a:gd name="T30" fmla="*/ 0 w 4"/>
                <a:gd name="T31" fmla="*/ 2147483647 h 4"/>
                <a:gd name="T32" fmla="*/ 0 w 4"/>
                <a:gd name="T33" fmla="*/ 2147483647 h 4"/>
                <a:gd name="T34" fmla="*/ 2147483647 w 4"/>
                <a:gd name="T35" fmla="*/ 2147483647 h 4"/>
                <a:gd name="T36" fmla="*/ 2147483647 w 4"/>
                <a:gd name="T37" fmla="*/ 2147483647 h 4"/>
                <a:gd name="T38" fmla="*/ 2147483647 w 4"/>
                <a:gd name="T39" fmla="*/ 0 h 4"/>
                <a:gd name="T40" fmla="*/ 2147483647 w 4"/>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2" y="0"/>
                  </a:moveTo>
                  <a:lnTo>
                    <a:pt x="2" y="1"/>
                  </a:lnTo>
                  <a:lnTo>
                    <a:pt x="3" y="1"/>
                  </a:lnTo>
                  <a:lnTo>
                    <a:pt x="3" y="2"/>
                  </a:lnTo>
                  <a:lnTo>
                    <a:pt x="4" y="1"/>
                  </a:lnTo>
                  <a:lnTo>
                    <a:pt x="3" y="2"/>
                  </a:lnTo>
                  <a:lnTo>
                    <a:pt x="4" y="2"/>
                  </a:lnTo>
                  <a:lnTo>
                    <a:pt x="3" y="3"/>
                  </a:lnTo>
                  <a:lnTo>
                    <a:pt x="3" y="4"/>
                  </a:lnTo>
                  <a:lnTo>
                    <a:pt x="2" y="3"/>
                  </a:lnTo>
                  <a:lnTo>
                    <a:pt x="1" y="4"/>
                  </a:lnTo>
                  <a:lnTo>
                    <a:pt x="0" y="4"/>
                  </a:lnTo>
                  <a:lnTo>
                    <a:pt x="0" y="3"/>
                  </a:lnTo>
                  <a:lnTo>
                    <a:pt x="1" y="2"/>
                  </a:lnTo>
                  <a:lnTo>
                    <a:pt x="0" y="2"/>
                  </a:lnTo>
                  <a:lnTo>
                    <a:pt x="0" y="3"/>
                  </a:lnTo>
                  <a:lnTo>
                    <a:pt x="0" y="2"/>
                  </a:lnTo>
                  <a:lnTo>
                    <a:pt x="1" y="2"/>
                  </a:lnTo>
                  <a:lnTo>
                    <a:pt x="1" y="1"/>
                  </a:lnTo>
                  <a:lnTo>
                    <a:pt x="1"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5" name="Freeform 155"/>
            <p:cNvSpPr>
              <a:spLocks/>
            </p:cNvSpPr>
            <p:nvPr/>
          </p:nvSpPr>
          <p:spPr bwMode="gray">
            <a:xfrm>
              <a:off x="2996712" y="3802676"/>
              <a:ext cx="5574" cy="7785"/>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w 2"/>
                <a:gd name="T11" fmla="*/ 2147483647 h 3"/>
                <a:gd name="T12" fmla="*/ 0 w 2"/>
                <a:gd name="T13" fmla="*/ 0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lnTo>
                    <a:pt x="2" y="2"/>
                  </a:lnTo>
                  <a:lnTo>
                    <a:pt x="1" y="2"/>
                  </a:lnTo>
                  <a:lnTo>
                    <a:pt x="2" y="2"/>
                  </a:lnTo>
                  <a:lnTo>
                    <a:pt x="1" y="3"/>
                  </a:lnTo>
                  <a:lnTo>
                    <a:pt x="0" y="2"/>
                  </a:lnTo>
                  <a:lnTo>
                    <a:pt x="0" y="0"/>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6" name="Freeform 156"/>
            <p:cNvSpPr>
              <a:spLocks/>
            </p:cNvSpPr>
            <p:nvPr/>
          </p:nvSpPr>
          <p:spPr bwMode="gray">
            <a:xfrm>
              <a:off x="3006003" y="3814351"/>
              <a:ext cx="20442" cy="19463"/>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2147483647 h 8"/>
                <a:gd name="T44" fmla="*/ 0 w 8"/>
                <a:gd name="T45" fmla="*/ 2147483647 h 8"/>
                <a:gd name="T46" fmla="*/ 0 w 8"/>
                <a:gd name="T47" fmla="*/ 2147483647 h 8"/>
                <a:gd name="T48" fmla="*/ 2147483647 w 8"/>
                <a:gd name="T49" fmla="*/ 2147483647 h 8"/>
                <a:gd name="T50" fmla="*/ 2147483647 w 8"/>
                <a:gd name="T51" fmla="*/ 2147483647 h 8"/>
                <a:gd name="T52" fmla="*/ 2147483647 w 8"/>
                <a:gd name="T53" fmla="*/ 2147483647 h 8"/>
                <a:gd name="T54" fmla="*/ 2147483647 w 8"/>
                <a:gd name="T55" fmla="*/ 2147483647 h 8"/>
                <a:gd name="T56" fmla="*/ 2147483647 w 8"/>
                <a:gd name="T57" fmla="*/ 2147483647 h 8"/>
                <a:gd name="T58" fmla="*/ 2147483647 w 8"/>
                <a:gd name="T59" fmla="*/ 2147483647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
                <a:gd name="T91" fmla="*/ 0 h 8"/>
                <a:gd name="T92" fmla="*/ 8 w 8"/>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 h="8">
                  <a:moveTo>
                    <a:pt x="4" y="4"/>
                  </a:moveTo>
                  <a:lnTo>
                    <a:pt x="4" y="3"/>
                  </a:lnTo>
                  <a:lnTo>
                    <a:pt x="4" y="2"/>
                  </a:lnTo>
                  <a:lnTo>
                    <a:pt x="4" y="1"/>
                  </a:lnTo>
                  <a:lnTo>
                    <a:pt x="4" y="0"/>
                  </a:lnTo>
                  <a:lnTo>
                    <a:pt x="5" y="1"/>
                  </a:lnTo>
                  <a:lnTo>
                    <a:pt x="5" y="2"/>
                  </a:lnTo>
                  <a:lnTo>
                    <a:pt x="6" y="2"/>
                  </a:lnTo>
                  <a:lnTo>
                    <a:pt x="7" y="2"/>
                  </a:lnTo>
                  <a:lnTo>
                    <a:pt x="7" y="3"/>
                  </a:lnTo>
                  <a:lnTo>
                    <a:pt x="8" y="4"/>
                  </a:lnTo>
                  <a:lnTo>
                    <a:pt x="7" y="4"/>
                  </a:lnTo>
                  <a:lnTo>
                    <a:pt x="6" y="5"/>
                  </a:lnTo>
                  <a:lnTo>
                    <a:pt x="5" y="5"/>
                  </a:lnTo>
                  <a:lnTo>
                    <a:pt x="5" y="4"/>
                  </a:lnTo>
                  <a:lnTo>
                    <a:pt x="4" y="4"/>
                  </a:lnTo>
                  <a:lnTo>
                    <a:pt x="4" y="6"/>
                  </a:lnTo>
                  <a:lnTo>
                    <a:pt x="3" y="8"/>
                  </a:lnTo>
                  <a:lnTo>
                    <a:pt x="2" y="8"/>
                  </a:lnTo>
                  <a:lnTo>
                    <a:pt x="1" y="6"/>
                  </a:lnTo>
                  <a:lnTo>
                    <a:pt x="1" y="5"/>
                  </a:lnTo>
                  <a:lnTo>
                    <a:pt x="1" y="4"/>
                  </a:lnTo>
                  <a:lnTo>
                    <a:pt x="0" y="4"/>
                  </a:lnTo>
                  <a:lnTo>
                    <a:pt x="0" y="3"/>
                  </a:lnTo>
                  <a:lnTo>
                    <a:pt x="1" y="2"/>
                  </a:lnTo>
                  <a:lnTo>
                    <a:pt x="2" y="3"/>
                  </a:lnTo>
                  <a:lnTo>
                    <a:pt x="3" y="3"/>
                  </a:lnTo>
                  <a:lnTo>
                    <a:pt x="3" y="4"/>
                  </a:lnTo>
                  <a:lnTo>
                    <a:pt x="4" y="3"/>
                  </a:lnTo>
                  <a:lnTo>
                    <a:pt x="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7" name="Freeform 157"/>
            <p:cNvSpPr>
              <a:spLocks/>
            </p:cNvSpPr>
            <p:nvPr/>
          </p:nvSpPr>
          <p:spPr bwMode="gray">
            <a:xfrm>
              <a:off x="3020885" y="3831859"/>
              <a:ext cx="7433" cy="3892"/>
            </a:xfrm>
            <a:custGeom>
              <a:avLst/>
              <a:gdLst>
                <a:gd name="T0" fmla="*/ 2147483647 w 3"/>
                <a:gd name="T1" fmla="*/ 0 h 2"/>
                <a:gd name="T2" fmla="*/ 2147483647 w 3"/>
                <a:gd name="T3" fmla="*/ 0 h 2"/>
                <a:gd name="T4" fmla="*/ 2147483647 w 3"/>
                <a:gd name="T5" fmla="*/ 2147483647 h 2"/>
                <a:gd name="T6" fmla="*/ 2147483647 w 3"/>
                <a:gd name="T7" fmla="*/ 2147483647 h 2"/>
                <a:gd name="T8" fmla="*/ 2147483647 w 3"/>
                <a:gd name="T9" fmla="*/ 2147483647 h 2"/>
                <a:gd name="T10" fmla="*/ 0 w 3"/>
                <a:gd name="T11" fmla="*/ 2147483647 h 2"/>
                <a:gd name="T12" fmla="*/ 2147483647 w 3"/>
                <a:gd name="T13" fmla="*/ 2147483647 h 2"/>
                <a:gd name="T14" fmla="*/ 0 w 3"/>
                <a:gd name="T15" fmla="*/ 0 h 2"/>
                <a:gd name="T16" fmla="*/ 2147483647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1" y="0"/>
                  </a:moveTo>
                  <a:lnTo>
                    <a:pt x="2" y="0"/>
                  </a:lnTo>
                  <a:lnTo>
                    <a:pt x="3" y="1"/>
                  </a:lnTo>
                  <a:lnTo>
                    <a:pt x="2" y="2"/>
                  </a:lnTo>
                  <a:lnTo>
                    <a:pt x="1" y="2"/>
                  </a:lnTo>
                  <a:lnTo>
                    <a:pt x="0" y="1"/>
                  </a:lnTo>
                  <a:lnTo>
                    <a:pt x="1" y="1"/>
                  </a:lnTo>
                  <a:lnTo>
                    <a:pt x="0"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8" name="Freeform 158"/>
            <p:cNvSpPr>
              <a:spLocks/>
            </p:cNvSpPr>
            <p:nvPr/>
          </p:nvSpPr>
          <p:spPr bwMode="gray">
            <a:xfrm>
              <a:off x="3028303" y="3892199"/>
              <a:ext cx="9292" cy="19463"/>
            </a:xfrm>
            <a:custGeom>
              <a:avLst/>
              <a:gdLst>
                <a:gd name="T0" fmla="*/ 2147483647 w 4"/>
                <a:gd name="T1" fmla="*/ 0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2147483647 h 8"/>
                <a:gd name="T14" fmla="*/ 2147483647 w 4"/>
                <a:gd name="T15" fmla="*/ 2147483647 h 8"/>
                <a:gd name="T16" fmla="*/ 2147483647 w 4"/>
                <a:gd name="T17" fmla="*/ 2147483647 h 8"/>
                <a:gd name="T18" fmla="*/ 2147483647 w 4"/>
                <a:gd name="T19" fmla="*/ 2147483647 h 8"/>
                <a:gd name="T20" fmla="*/ 2147483647 w 4"/>
                <a:gd name="T21" fmla="*/ 2147483647 h 8"/>
                <a:gd name="T22" fmla="*/ 2147483647 w 4"/>
                <a:gd name="T23" fmla="*/ 2147483647 h 8"/>
                <a:gd name="T24" fmla="*/ 2147483647 w 4"/>
                <a:gd name="T25" fmla="*/ 2147483647 h 8"/>
                <a:gd name="T26" fmla="*/ 0 w 4"/>
                <a:gd name="T27" fmla="*/ 2147483647 h 8"/>
                <a:gd name="T28" fmla="*/ 0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
                <a:gd name="T61" fmla="*/ 0 h 8"/>
                <a:gd name="T62" fmla="*/ 4 w 4"/>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 h="8">
                  <a:moveTo>
                    <a:pt x="2" y="0"/>
                  </a:moveTo>
                  <a:lnTo>
                    <a:pt x="2" y="1"/>
                  </a:lnTo>
                  <a:lnTo>
                    <a:pt x="3" y="1"/>
                  </a:lnTo>
                  <a:lnTo>
                    <a:pt x="3" y="2"/>
                  </a:lnTo>
                  <a:lnTo>
                    <a:pt x="4" y="4"/>
                  </a:lnTo>
                  <a:lnTo>
                    <a:pt x="3" y="4"/>
                  </a:lnTo>
                  <a:lnTo>
                    <a:pt x="3" y="7"/>
                  </a:lnTo>
                  <a:lnTo>
                    <a:pt x="2" y="8"/>
                  </a:lnTo>
                  <a:lnTo>
                    <a:pt x="3" y="8"/>
                  </a:lnTo>
                  <a:lnTo>
                    <a:pt x="2" y="8"/>
                  </a:lnTo>
                  <a:lnTo>
                    <a:pt x="1" y="7"/>
                  </a:lnTo>
                  <a:lnTo>
                    <a:pt x="1" y="6"/>
                  </a:lnTo>
                  <a:lnTo>
                    <a:pt x="1" y="5"/>
                  </a:lnTo>
                  <a:lnTo>
                    <a:pt x="0" y="5"/>
                  </a:lnTo>
                  <a:lnTo>
                    <a:pt x="0" y="4"/>
                  </a:lnTo>
                  <a:lnTo>
                    <a:pt x="1" y="2"/>
                  </a:lnTo>
                  <a:lnTo>
                    <a:pt x="1" y="1"/>
                  </a:lnTo>
                  <a:lnTo>
                    <a:pt x="2" y="1"/>
                  </a:lnTo>
                  <a:lnTo>
                    <a:pt x="1"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59" name="Freeform 159"/>
            <p:cNvSpPr>
              <a:spLocks/>
            </p:cNvSpPr>
            <p:nvPr/>
          </p:nvSpPr>
          <p:spPr bwMode="gray">
            <a:xfrm>
              <a:off x="3026455" y="3917499"/>
              <a:ext cx="7433" cy="13623"/>
            </a:xfrm>
            <a:custGeom>
              <a:avLst/>
              <a:gdLst>
                <a:gd name="T0" fmla="*/ 2147483647 w 3"/>
                <a:gd name="T1" fmla="*/ 0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2147483647 w 3"/>
                <a:gd name="T13" fmla="*/ 2147483647 h 5"/>
                <a:gd name="T14" fmla="*/ 0 w 3"/>
                <a:gd name="T15" fmla="*/ 2147483647 h 5"/>
                <a:gd name="T16" fmla="*/ 0 w 3"/>
                <a:gd name="T17" fmla="*/ 2147483647 h 5"/>
                <a:gd name="T18" fmla="*/ 0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5"/>
                <a:gd name="T44" fmla="*/ 3 w 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5">
                  <a:moveTo>
                    <a:pt x="2" y="0"/>
                  </a:moveTo>
                  <a:lnTo>
                    <a:pt x="2" y="1"/>
                  </a:lnTo>
                  <a:lnTo>
                    <a:pt x="3" y="2"/>
                  </a:lnTo>
                  <a:lnTo>
                    <a:pt x="3" y="3"/>
                  </a:lnTo>
                  <a:lnTo>
                    <a:pt x="2" y="4"/>
                  </a:lnTo>
                  <a:lnTo>
                    <a:pt x="2" y="5"/>
                  </a:lnTo>
                  <a:lnTo>
                    <a:pt x="1" y="4"/>
                  </a:lnTo>
                  <a:lnTo>
                    <a:pt x="0" y="4"/>
                  </a:lnTo>
                  <a:lnTo>
                    <a:pt x="0" y="3"/>
                  </a:lnTo>
                  <a:lnTo>
                    <a:pt x="0" y="2"/>
                  </a:lnTo>
                  <a:lnTo>
                    <a:pt x="1" y="2"/>
                  </a:lnTo>
                  <a:lnTo>
                    <a:pt x="1" y="1"/>
                  </a:lnTo>
                  <a:lnTo>
                    <a:pt x="1"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0" name="Freeform 160"/>
            <p:cNvSpPr>
              <a:spLocks/>
            </p:cNvSpPr>
            <p:nvPr/>
          </p:nvSpPr>
          <p:spPr bwMode="gray">
            <a:xfrm>
              <a:off x="3028304" y="3933058"/>
              <a:ext cx="1859" cy="1947"/>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1" name="Freeform 161"/>
            <p:cNvSpPr>
              <a:spLocks/>
            </p:cNvSpPr>
            <p:nvPr/>
          </p:nvSpPr>
          <p:spPr bwMode="gray">
            <a:xfrm>
              <a:off x="3065469" y="3915544"/>
              <a:ext cx="9292" cy="11677"/>
            </a:xfrm>
            <a:custGeom>
              <a:avLst/>
              <a:gdLst>
                <a:gd name="T0" fmla="*/ 0 w 4"/>
                <a:gd name="T1" fmla="*/ 0 h 5"/>
                <a:gd name="T2" fmla="*/ 2147483647 w 4"/>
                <a:gd name="T3" fmla="*/ 0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w 4"/>
                <a:gd name="T25" fmla="*/ 2147483647 h 5"/>
                <a:gd name="T26" fmla="*/ 0 w 4"/>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5"/>
                <a:gd name="T44" fmla="*/ 4 w 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5">
                  <a:moveTo>
                    <a:pt x="0" y="0"/>
                  </a:moveTo>
                  <a:lnTo>
                    <a:pt x="1" y="0"/>
                  </a:lnTo>
                  <a:lnTo>
                    <a:pt x="2" y="1"/>
                  </a:lnTo>
                  <a:lnTo>
                    <a:pt x="2" y="2"/>
                  </a:lnTo>
                  <a:lnTo>
                    <a:pt x="3" y="3"/>
                  </a:lnTo>
                  <a:lnTo>
                    <a:pt x="4" y="3"/>
                  </a:lnTo>
                  <a:lnTo>
                    <a:pt x="3" y="4"/>
                  </a:lnTo>
                  <a:lnTo>
                    <a:pt x="3" y="5"/>
                  </a:lnTo>
                  <a:lnTo>
                    <a:pt x="2" y="5"/>
                  </a:lnTo>
                  <a:lnTo>
                    <a:pt x="2" y="4"/>
                  </a:lnTo>
                  <a:lnTo>
                    <a:pt x="1" y="4"/>
                  </a:lnTo>
                  <a:lnTo>
                    <a:pt x="0" y="3"/>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2" name="Freeform 162"/>
            <p:cNvSpPr>
              <a:spLocks/>
            </p:cNvSpPr>
            <p:nvPr/>
          </p:nvSpPr>
          <p:spPr bwMode="gray">
            <a:xfrm>
              <a:off x="2403909" y="3800731"/>
              <a:ext cx="33450" cy="64223"/>
            </a:xfrm>
            <a:custGeom>
              <a:avLst/>
              <a:gdLst>
                <a:gd name="T0" fmla="*/ 2147483647 w 14"/>
                <a:gd name="T1" fmla="*/ 2147483647 h 25"/>
                <a:gd name="T2" fmla="*/ 0 w 14"/>
                <a:gd name="T3" fmla="*/ 2147483647 h 25"/>
                <a:gd name="T4" fmla="*/ 2147483647 w 14"/>
                <a:gd name="T5" fmla="*/ 2147483647 h 25"/>
                <a:gd name="T6" fmla="*/ 2147483647 w 14"/>
                <a:gd name="T7" fmla="*/ 0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5"/>
                <a:gd name="T26" fmla="*/ 14 w 1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5">
                  <a:moveTo>
                    <a:pt x="4" y="25"/>
                  </a:moveTo>
                  <a:lnTo>
                    <a:pt x="0" y="22"/>
                  </a:lnTo>
                  <a:lnTo>
                    <a:pt x="1" y="6"/>
                  </a:lnTo>
                  <a:lnTo>
                    <a:pt x="5" y="0"/>
                  </a:lnTo>
                  <a:lnTo>
                    <a:pt x="14" y="2"/>
                  </a:lnTo>
                  <a:lnTo>
                    <a:pt x="11" y="5"/>
                  </a:lnTo>
                  <a:lnTo>
                    <a:pt x="10" y="11"/>
                  </a:lnTo>
                  <a:lnTo>
                    <a:pt x="4"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3" name="Freeform 163"/>
            <p:cNvSpPr>
              <a:spLocks/>
            </p:cNvSpPr>
            <p:nvPr/>
          </p:nvSpPr>
          <p:spPr bwMode="gray">
            <a:xfrm>
              <a:off x="2392775" y="3868846"/>
              <a:ext cx="143091" cy="79793"/>
            </a:xfrm>
            <a:custGeom>
              <a:avLst/>
              <a:gdLst>
                <a:gd name="T0" fmla="*/ 2147483647 w 59"/>
                <a:gd name="T1" fmla="*/ 2147483647 h 31"/>
                <a:gd name="T2" fmla="*/ 2147483647 w 59"/>
                <a:gd name="T3" fmla="*/ 2147483647 h 31"/>
                <a:gd name="T4" fmla="*/ 2147483647 w 59"/>
                <a:gd name="T5" fmla="*/ 2147483647 h 31"/>
                <a:gd name="T6" fmla="*/ 0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0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2147483647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31"/>
                <a:gd name="T62" fmla="*/ 59 w 59"/>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31">
                  <a:moveTo>
                    <a:pt x="20" y="28"/>
                  </a:moveTo>
                  <a:lnTo>
                    <a:pt x="17" y="26"/>
                  </a:lnTo>
                  <a:lnTo>
                    <a:pt x="12" y="19"/>
                  </a:lnTo>
                  <a:lnTo>
                    <a:pt x="0" y="16"/>
                  </a:lnTo>
                  <a:lnTo>
                    <a:pt x="13" y="6"/>
                  </a:lnTo>
                  <a:lnTo>
                    <a:pt x="15" y="2"/>
                  </a:lnTo>
                  <a:lnTo>
                    <a:pt x="16" y="2"/>
                  </a:lnTo>
                  <a:lnTo>
                    <a:pt x="33" y="1"/>
                  </a:lnTo>
                  <a:lnTo>
                    <a:pt x="49" y="0"/>
                  </a:lnTo>
                  <a:lnTo>
                    <a:pt x="56" y="7"/>
                  </a:lnTo>
                  <a:lnTo>
                    <a:pt x="59" y="9"/>
                  </a:lnTo>
                  <a:lnTo>
                    <a:pt x="52" y="11"/>
                  </a:lnTo>
                  <a:lnTo>
                    <a:pt x="44" y="11"/>
                  </a:lnTo>
                  <a:lnTo>
                    <a:pt x="38" y="18"/>
                  </a:lnTo>
                  <a:lnTo>
                    <a:pt x="34" y="18"/>
                  </a:lnTo>
                  <a:lnTo>
                    <a:pt x="26" y="23"/>
                  </a:lnTo>
                  <a:lnTo>
                    <a:pt x="26" y="28"/>
                  </a:lnTo>
                  <a:lnTo>
                    <a:pt x="24" y="31"/>
                  </a:lnTo>
                  <a:lnTo>
                    <a:pt x="20" y="29"/>
                  </a:lnTo>
                  <a:lnTo>
                    <a:pt x="20"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4" name="Freeform 164"/>
            <p:cNvSpPr>
              <a:spLocks/>
            </p:cNvSpPr>
            <p:nvPr/>
          </p:nvSpPr>
          <p:spPr bwMode="gray">
            <a:xfrm>
              <a:off x="2383471" y="3909707"/>
              <a:ext cx="52033" cy="33084"/>
            </a:xfrm>
            <a:custGeom>
              <a:avLst/>
              <a:gdLst>
                <a:gd name="T0" fmla="*/ 2147483647 w 21"/>
                <a:gd name="T1" fmla="*/ 0 h 13"/>
                <a:gd name="T2" fmla="*/ 2147483647 w 21"/>
                <a:gd name="T3" fmla="*/ 2147483647 h 13"/>
                <a:gd name="T4" fmla="*/ 2147483647 w 21"/>
                <a:gd name="T5" fmla="*/ 2147483647 h 13"/>
                <a:gd name="T6" fmla="*/ 2147483647 w 21"/>
                <a:gd name="T7" fmla="*/ 2147483647 h 13"/>
                <a:gd name="T8" fmla="*/ 2147483647 w 21"/>
                <a:gd name="T9" fmla="*/ 2147483647 h 13"/>
                <a:gd name="T10" fmla="*/ 0 w 21"/>
                <a:gd name="T11" fmla="*/ 2147483647 h 13"/>
                <a:gd name="T12" fmla="*/ 2147483647 w 21"/>
                <a:gd name="T13" fmla="*/ 0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4" y="0"/>
                  </a:moveTo>
                  <a:lnTo>
                    <a:pt x="16" y="3"/>
                  </a:lnTo>
                  <a:lnTo>
                    <a:pt x="21" y="10"/>
                  </a:lnTo>
                  <a:lnTo>
                    <a:pt x="18" y="12"/>
                  </a:lnTo>
                  <a:lnTo>
                    <a:pt x="14" y="13"/>
                  </a:lnTo>
                  <a:lnTo>
                    <a:pt x="0" y="5"/>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5" name="Freeform 165"/>
            <p:cNvSpPr>
              <a:spLocks/>
            </p:cNvSpPr>
            <p:nvPr/>
          </p:nvSpPr>
          <p:spPr bwMode="gray">
            <a:xfrm>
              <a:off x="2517283" y="3674220"/>
              <a:ext cx="209989" cy="91471"/>
            </a:xfrm>
            <a:custGeom>
              <a:avLst/>
              <a:gdLst>
                <a:gd name="T0" fmla="*/ 2147483647 w 87"/>
                <a:gd name="T1" fmla="*/ 2147483647 h 36"/>
                <a:gd name="T2" fmla="*/ 2147483647 w 87"/>
                <a:gd name="T3" fmla="*/ 0 h 36"/>
                <a:gd name="T4" fmla="*/ 2147483647 w 87"/>
                <a:gd name="T5" fmla="*/ 0 h 36"/>
                <a:gd name="T6" fmla="*/ 2147483647 w 87"/>
                <a:gd name="T7" fmla="*/ 0 h 36"/>
                <a:gd name="T8" fmla="*/ 2147483647 w 87"/>
                <a:gd name="T9" fmla="*/ 2147483647 h 36"/>
                <a:gd name="T10" fmla="*/ 2147483647 w 87"/>
                <a:gd name="T11" fmla="*/ 2147483647 h 36"/>
                <a:gd name="T12" fmla="*/ 2147483647 w 87"/>
                <a:gd name="T13" fmla="*/ 2147483647 h 36"/>
                <a:gd name="T14" fmla="*/ 2147483647 w 87"/>
                <a:gd name="T15" fmla="*/ 2147483647 h 36"/>
                <a:gd name="T16" fmla="*/ 2147483647 w 87"/>
                <a:gd name="T17" fmla="*/ 2147483647 h 36"/>
                <a:gd name="T18" fmla="*/ 2147483647 w 87"/>
                <a:gd name="T19" fmla="*/ 2147483647 h 36"/>
                <a:gd name="T20" fmla="*/ 2147483647 w 87"/>
                <a:gd name="T21" fmla="*/ 2147483647 h 36"/>
                <a:gd name="T22" fmla="*/ 2147483647 w 87"/>
                <a:gd name="T23" fmla="*/ 2147483647 h 36"/>
                <a:gd name="T24" fmla="*/ 2147483647 w 87"/>
                <a:gd name="T25" fmla="*/ 2147483647 h 36"/>
                <a:gd name="T26" fmla="*/ 2147483647 w 87"/>
                <a:gd name="T27" fmla="*/ 2147483647 h 36"/>
                <a:gd name="T28" fmla="*/ 2147483647 w 87"/>
                <a:gd name="T29" fmla="*/ 2147483647 h 36"/>
                <a:gd name="T30" fmla="*/ 2147483647 w 87"/>
                <a:gd name="T31" fmla="*/ 2147483647 h 36"/>
                <a:gd name="T32" fmla="*/ 2147483647 w 87"/>
                <a:gd name="T33" fmla="*/ 2147483647 h 36"/>
                <a:gd name="T34" fmla="*/ 2147483647 w 87"/>
                <a:gd name="T35" fmla="*/ 2147483647 h 36"/>
                <a:gd name="T36" fmla="*/ 2147483647 w 87"/>
                <a:gd name="T37" fmla="*/ 2147483647 h 36"/>
                <a:gd name="T38" fmla="*/ 2147483647 w 87"/>
                <a:gd name="T39" fmla="*/ 2147483647 h 36"/>
                <a:gd name="T40" fmla="*/ 2147483647 w 87"/>
                <a:gd name="T41" fmla="*/ 2147483647 h 36"/>
                <a:gd name="T42" fmla="*/ 2147483647 w 87"/>
                <a:gd name="T43" fmla="*/ 2147483647 h 36"/>
                <a:gd name="T44" fmla="*/ 2147483647 w 87"/>
                <a:gd name="T45" fmla="*/ 2147483647 h 36"/>
                <a:gd name="T46" fmla="*/ 2147483647 w 87"/>
                <a:gd name="T47" fmla="*/ 2147483647 h 36"/>
                <a:gd name="T48" fmla="*/ 2147483647 w 87"/>
                <a:gd name="T49" fmla="*/ 2147483647 h 36"/>
                <a:gd name="T50" fmla="*/ 2147483647 w 87"/>
                <a:gd name="T51" fmla="*/ 2147483647 h 36"/>
                <a:gd name="T52" fmla="*/ 2147483647 w 87"/>
                <a:gd name="T53" fmla="*/ 2147483647 h 36"/>
                <a:gd name="T54" fmla="*/ 2147483647 w 87"/>
                <a:gd name="T55" fmla="*/ 2147483647 h 36"/>
                <a:gd name="T56" fmla="*/ 2147483647 w 87"/>
                <a:gd name="T57" fmla="*/ 2147483647 h 36"/>
                <a:gd name="T58" fmla="*/ 2147483647 w 87"/>
                <a:gd name="T59" fmla="*/ 2147483647 h 36"/>
                <a:gd name="T60" fmla="*/ 0 w 87"/>
                <a:gd name="T61" fmla="*/ 2147483647 h 36"/>
                <a:gd name="T62" fmla="*/ 2147483647 w 87"/>
                <a:gd name="T63" fmla="*/ 2147483647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36"/>
                <a:gd name="T98" fmla="*/ 87 w 8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36">
                  <a:moveTo>
                    <a:pt x="1" y="5"/>
                  </a:moveTo>
                  <a:lnTo>
                    <a:pt x="9" y="0"/>
                  </a:lnTo>
                  <a:lnTo>
                    <a:pt x="15" y="0"/>
                  </a:lnTo>
                  <a:lnTo>
                    <a:pt x="21" y="0"/>
                  </a:lnTo>
                  <a:lnTo>
                    <a:pt x="34" y="1"/>
                  </a:lnTo>
                  <a:lnTo>
                    <a:pt x="40" y="4"/>
                  </a:lnTo>
                  <a:lnTo>
                    <a:pt x="42" y="8"/>
                  </a:lnTo>
                  <a:lnTo>
                    <a:pt x="49" y="8"/>
                  </a:lnTo>
                  <a:lnTo>
                    <a:pt x="64" y="18"/>
                  </a:lnTo>
                  <a:lnTo>
                    <a:pt x="67" y="22"/>
                  </a:lnTo>
                  <a:lnTo>
                    <a:pt x="70" y="22"/>
                  </a:lnTo>
                  <a:lnTo>
                    <a:pt x="76" y="27"/>
                  </a:lnTo>
                  <a:lnTo>
                    <a:pt x="85" y="28"/>
                  </a:lnTo>
                  <a:lnTo>
                    <a:pt x="87" y="32"/>
                  </a:lnTo>
                  <a:lnTo>
                    <a:pt x="74" y="34"/>
                  </a:lnTo>
                  <a:lnTo>
                    <a:pt x="70" y="33"/>
                  </a:lnTo>
                  <a:lnTo>
                    <a:pt x="59" y="36"/>
                  </a:lnTo>
                  <a:lnTo>
                    <a:pt x="56" y="34"/>
                  </a:lnTo>
                  <a:lnTo>
                    <a:pt x="56" y="31"/>
                  </a:lnTo>
                  <a:lnTo>
                    <a:pt x="60" y="27"/>
                  </a:lnTo>
                  <a:lnTo>
                    <a:pt x="58" y="25"/>
                  </a:lnTo>
                  <a:lnTo>
                    <a:pt x="52" y="24"/>
                  </a:lnTo>
                  <a:lnTo>
                    <a:pt x="45" y="18"/>
                  </a:lnTo>
                  <a:lnTo>
                    <a:pt x="37" y="15"/>
                  </a:lnTo>
                  <a:lnTo>
                    <a:pt x="34" y="11"/>
                  </a:lnTo>
                  <a:lnTo>
                    <a:pt x="27" y="11"/>
                  </a:lnTo>
                  <a:lnTo>
                    <a:pt x="20" y="6"/>
                  </a:lnTo>
                  <a:lnTo>
                    <a:pt x="20" y="4"/>
                  </a:lnTo>
                  <a:lnTo>
                    <a:pt x="13" y="4"/>
                  </a:lnTo>
                  <a:lnTo>
                    <a:pt x="6" y="10"/>
                  </a:lnTo>
                  <a:lnTo>
                    <a:pt x="0" y="9"/>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6" name="Freeform 166"/>
            <p:cNvSpPr>
              <a:spLocks/>
            </p:cNvSpPr>
            <p:nvPr/>
          </p:nvSpPr>
          <p:spPr bwMode="gray">
            <a:xfrm>
              <a:off x="2548857" y="3693690"/>
              <a:ext cx="5576" cy="7785"/>
            </a:xfrm>
            <a:custGeom>
              <a:avLst/>
              <a:gdLst>
                <a:gd name="T0" fmla="*/ 0 w 2"/>
                <a:gd name="T1" fmla="*/ 2147483647 h 3"/>
                <a:gd name="T2" fmla="*/ 2147483647 w 2"/>
                <a:gd name="T3" fmla="*/ 0 h 3"/>
                <a:gd name="T4" fmla="*/ 2147483647 w 2"/>
                <a:gd name="T5" fmla="*/ 2147483647 h 3"/>
                <a:gd name="T6" fmla="*/ 0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2" y="0"/>
                  </a:lnTo>
                  <a:lnTo>
                    <a:pt x="2" y="2"/>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7" name="Freeform 167"/>
            <p:cNvSpPr>
              <a:spLocks/>
            </p:cNvSpPr>
            <p:nvPr/>
          </p:nvSpPr>
          <p:spPr bwMode="gray">
            <a:xfrm>
              <a:off x="2643648" y="3800720"/>
              <a:ext cx="40883" cy="23355"/>
            </a:xfrm>
            <a:custGeom>
              <a:avLst/>
              <a:gdLst>
                <a:gd name="T0" fmla="*/ 0 w 17"/>
                <a:gd name="T1" fmla="*/ 2147483647 h 9"/>
                <a:gd name="T2" fmla="*/ 2147483647 w 17"/>
                <a:gd name="T3" fmla="*/ 0 h 9"/>
                <a:gd name="T4" fmla="*/ 2147483647 w 17"/>
                <a:gd name="T5" fmla="*/ 2147483647 h 9"/>
                <a:gd name="T6" fmla="*/ 2147483647 w 17"/>
                <a:gd name="T7" fmla="*/ 2147483647 h 9"/>
                <a:gd name="T8" fmla="*/ 2147483647 w 17"/>
                <a:gd name="T9" fmla="*/ 2147483647 h 9"/>
                <a:gd name="T10" fmla="*/ 2147483647 w 17"/>
                <a:gd name="T11" fmla="*/ 2147483647 h 9"/>
                <a:gd name="T12" fmla="*/ 0 w 17"/>
                <a:gd name="T13" fmla="*/ 2147483647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0" y="3"/>
                  </a:moveTo>
                  <a:lnTo>
                    <a:pt x="5" y="0"/>
                  </a:lnTo>
                  <a:lnTo>
                    <a:pt x="17" y="6"/>
                  </a:lnTo>
                  <a:lnTo>
                    <a:pt x="17" y="9"/>
                  </a:lnTo>
                  <a:lnTo>
                    <a:pt x="6" y="8"/>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8" name="Freeform 168"/>
            <p:cNvSpPr>
              <a:spLocks/>
            </p:cNvSpPr>
            <p:nvPr/>
          </p:nvSpPr>
          <p:spPr bwMode="gray">
            <a:xfrm>
              <a:off x="2652923" y="3573020"/>
              <a:ext cx="11150" cy="33085"/>
            </a:xfrm>
            <a:custGeom>
              <a:avLst/>
              <a:gdLst>
                <a:gd name="T0" fmla="*/ 0 w 5"/>
                <a:gd name="T1" fmla="*/ 2147483647 h 13"/>
                <a:gd name="T2" fmla="*/ 2147483647 w 5"/>
                <a:gd name="T3" fmla="*/ 0 h 13"/>
                <a:gd name="T4" fmla="*/ 2147483647 w 5"/>
                <a:gd name="T5" fmla="*/ 2147483647 h 13"/>
                <a:gd name="T6" fmla="*/ 2147483647 w 5"/>
                <a:gd name="T7" fmla="*/ 2147483647 h 13"/>
                <a:gd name="T8" fmla="*/ 2147483647 w 5"/>
                <a:gd name="T9" fmla="*/ 2147483647 h 13"/>
                <a:gd name="T10" fmla="*/ 2147483647 w 5"/>
                <a:gd name="T11" fmla="*/ 2147483647 h 13"/>
                <a:gd name="T12" fmla="*/ 0 w 5"/>
                <a:gd name="T13" fmla="*/ 2147483647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0" y="1"/>
                  </a:moveTo>
                  <a:lnTo>
                    <a:pt x="3" y="0"/>
                  </a:lnTo>
                  <a:lnTo>
                    <a:pt x="5" y="4"/>
                  </a:lnTo>
                  <a:lnTo>
                    <a:pt x="5" y="13"/>
                  </a:lnTo>
                  <a:lnTo>
                    <a:pt x="3" y="12"/>
                  </a:lnTo>
                  <a:lnTo>
                    <a:pt x="4" y="7"/>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69" name="Freeform 169"/>
            <p:cNvSpPr>
              <a:spLocks/>
            </p:cNvSpPr>
            <p:nvPr/>
          </p:nvSpPr>
          <p:spPr bwMode="gray">
            <a:xfrm>
              <a:off x="2677092" y="3609996"/>
              <a:ext cx="14867" cy="29192"/>
            </a:xfrm>
            <a:custGeom>
              <a:avLst/>
              <a:gdLst>
                <a:gd name="T0" fmla="*/ 0 w 6"/>
                <a:gd name="T1" fmla="*/ 2147483647 h 11"/>
                <a:gd name="T2" fmla="*/ 2147483647 w 6"/>
                <a:gd name="T3" fmla="*/ 0 h 11"/>
                <a:gd name="T4" fmla="*/ 2147483647 w 6"/>
                <a:gd name="T5" fmla="*/ 2147483647 h 11"/>
                <a:gd name="T6" fmla="*/ 2147483647 w 6"/>
                <a:gd name="T7" fmla="*/ 2147483647 h 11"/>
                <a:gd name="T8" fmla="*/ 2147483647 w 6"/>
                <a:gd name="T9" fmla="*/ 2147483647 h 11"/>
                <a:gd name="T10" fmla="*/ 2147483647 w 6"/>
                <a:gd name="T11" fmla="*/ 2147483647 h 11"/>
                <a:gd name="T12" fmla="*/ 0 w 6"/>
                <a:gd name="T13" fmla="*/ 2147483647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0" y="1"/>
                  </a:moveTo>
                  <a:lnTo>
                    <a:pt x="2" y="0"/>
                  </a:lnTo>
                  <a:lnTo>
                    <a:pt x="5" y="4"/>
                  </a:lnTo>
                  <a:lnTo>
                    <a:pt x="6" y="11"/>
                  </a:lnTo>
                  <a:lnTo>
                    <a:pt x="4" y="11"/>
                  </a:lnTo>
                  <a:lnTo>
                    <a:pt x="4" y="5"/>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0" name="Freeform 170"/>
            <p:cNvSpPr>
              <a:spLocks/>
            </p:cNvSpPr>
            <p:nvPr/>
          </p:nvSpPr>
          <p:spPr bwMode="gray">
            <a:xfrm>
              <a:off x="2695665" y="3635295"/>
              <a:ext cx="13008" cy="17516"/>
            </a:xfrm>
            <a:custGeom>
              <a:avLst/>
              <a:gdLst>
                <a:gd name="T0" fmla="*/ 0 w 5"/>
                <a:gd name="T1" fmla="*/ 0 h 7"/>
                <a:gd name="T2" fmla="*/ 2147483647 w 5"/>
                <a:gd name="T3" fmla="*/ 2147483647 h 7"/>
                <a:gd name="T4" fmla="*/ 2147483647 w 5"/>
                <a:gd name="T5" fmla="*/ 2147483647 h 7"/>
                <a:gd name="T6" fmla="*/ 2147483647 w 5"/>
                <a:gd name="T7" fmla="*/ 214748364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2" y="1"/>
                  </a:lnTo>
                  <a:lnTo>
                    <a:pt x="5" y="7"/>
                  </a:lnTo>
                  <a:lnTo>
                    <a:pt x="2" y="7"/>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1" name="Freeform 171"/>
            <p:cNvSpPr>
              <a:spLocks/>
            </p:cNvSpPr>
            <p:nvPr/>
          </p:nvSpPr>
          <p:spPr bwMode="gray">
            <a:xfrm>
              <a:off x="2706827" y="3666433"/>
              <a:ext cx="9291" cy="23355"/>
            </a:xfrm>
            <a:custGeom>
              <a:avLst/>
              <a:gdLst>
                <a:gd name="T0" fmla="*/ 0 w 4"/>
                <a:gd name="T1" fmla="*/ 0 h 9"/>
                <a:gd name="T2" fmla="*/ 2147483647 w 4"/>
                <a:gd name="T3" fmla="*/ 0 h 9"/>
                <a:gd name="T4" fmla="*/ 2147483647 w 4"/>
                <a:gd name="T5" fmla="*/ 2147483647 h 9"/>
                <a:gd name="T6" fmla="*/ 2147483647 w 4"/>
                <a:gd name="T7" fmla="*/ 2147483647 h 9"/>
                <a:gd name="T8" fmla="*/ 2147483647 w 4"/>
                <a:gd name="T9" fmla="*/ 2147483647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2" y="0"/>
                  </a:lnTo>
                  <a:lnTo>
                    <a:pt x="3" y="3"/>
                  </a:lnTo>
                  <a:lnTo>
                    <a:pt x="4" y="9"/>
                  </a:lnTo>
                  <a:lnTo>
                    <a:pt x="3"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2" name="Freeform 172"/>
            <p:cNvSpPr>
              <a:spLocks/>
            </p:cNvSpPr>
            <p:nvPr/>
          </p:nvSpPr>
          <p:spPr bwMode="gray">
            <a:xfrm>
              <a:off x="2727256" y="3685896"/>
              <a:ext cx="11150" cy="25301"/>
            </a:xfrm>
            <a:custGeom>
              <a:avLst/>
              <a:gdLst>
                <a:gd name="T0" fmla="*/ 0 w 4"/>
                <a:gd name="T1" fmla="*/ 2147483647 h 10"/>
                <a:gd name="T2" fmla="*/ 2147483647 w 4"/>
                <a:gd name="T3" fmla="*/ 0 h 10"/>
                <a:gd name="T4" fmla="*/ 2147483647 w 4"/>
                <a:gd name="T5" fmla="*/ 2147483647 h 10"/>
                <a:gd name="T6" fmla="*/ 2147483647 w 4"/>
                <a:gd name="T7" fmla="*/ 2147483647 h 10"/>
                <a:gd name="T8" fmla="*/ 2147483647 w 4"/>
                <a:gd name="T9" fmla="*/ 2147483647 h 10"/>
                <a:gd name="T10" fmla="*/ 0 w 4"/>
                <a:gd name="T11" fmla="*/ 2147483647 h 10"/>
                <a:gd name="T12" fmla="*/ 2147483647 w 4"/>
                <a:gd name="T13" fmla="*/ 2147483647 h 10"/>
                <a:gd name="T14" fmla="*/ 2147483647 w 4"/>
                <a:gd name="T15" fmla="*/ 2147483647 h 10"/>
                <a:gd name="T16" fmla="*/ 0 w 4"/>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0" y="1"/>
                  </a:moveTo>
                  <a:lnTo>
                    <a:pt x="1" y="0"/>
                  </a:lnTo>
                  <a:lnTo>
                    <a:pt x="4" y="2"/>
                  </a:lnTo>
                  <a:lnTo>
                    <a:pt x="4" y="5"/>
                  </a:lnTo>
                  <a:lnTo>
                    <a:pt x="1" y="10"/>
                  </a:lnTo>
                  <a:lnTo>
                    <a:pt x="0" y="8"/>
                  </a:lnTo>
                  <a:lnTo>
                    <a:pt x="3" y="5"/>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3" name="Freeform 173"/>
            <p:cNvSpPr>
              <a:spLocks/>
            </p:cNvSpPr>
            <p:nvPr/>
          </p:nvSpPr>
          <p:spPr bwMode="gray">
            <a:xfrm>
              <a:off x="2643632" y="3625568"/>
              <a:ext cx="11150" cy="21407"/>
            </a:xfrm>
            <a:custGeom>
              <a:avLst/>
              <a:gdLst>
                <a:gd name="T0" fmla="*/ 2147483647 w 5"/>
                <a:gd name="T1" fmla="*/ 0 h 8"/>
                <a:gd name="T2" fmla="*/ 2147483647 w 5"/>
                <a:gd name="T3" fmla="*/ 2147483647 h 8"/>
                <a:gd name="T4" fmla="*/ 2147483647 w 5"/>
                <a:gd name="T5" fmla="*/ 2147483647 h 8"/>
                <a:gd name="T6" fmla="*/ 2147483647 w 5"/>
                <a:gd name="T7" fmla="*/ 2147483647 h 8"/>
                <a:gd name="T8" fmla="*/ 0 w 5"/>
                <a:gd name="T9" fmla="*/ 2147483647 h 8"/>
                <a:gd name="T10" fmla="*/ 2147483647 w 5"/>
                <a:gd name="T11" fmla="*/ 0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2" y="0"/>
                  </a:moveTo>
                  <a:lnTo>
                    <a:pt x="4" y="3"/>
                  </a:lnTo>
                  <a:lnTo>
                    <a:pt x="5" y="7"/>
                  </a:lnTo>
                  <a:lnTo>
                    <a:pt x="1" y="8"/>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4" name="Freeform 174"/>
            <p:cNvSpPr>
              <a:spLocks/>
            </p:cNvSpPr>
            <p:nvPr/>
          </p:nvSpPr>
          <p:spPr bwMode="gray">
            <a:xfrm>
              <a:off x="2634340" y="3576922"/>
              <a:ext cx="11150" cy="5839"/>
            </a:xfrm>
            <a:custGeom>
              <a:avLst/>
              <a:gdLst>
                <a:gd name="T0" fmla="*/ 2147483647 w 5"/>
                <a:gd name="T1" fmla="*/ 0 h 2"/>
                <a:gd name="T2" fmla="*/ 2147483647 w 5"/>
                <a:gd name="T3" fmla="*/ 2147483647 h 2"/>
                <a:gd name="T4" fmla="*/ 0 w 5"/>
                <a:gd name="T5" fmla="*/ 2147483647 h 2"/>
                <a:gd name="T6" fmla="*/ 2147483647 w 5"/>
                <a:gd name="T7" fmla="*/ 0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lnTo>
                    <a:pt x="5" y="2"/>
                  </a:lnTo>
                  <a:lnTo>
                    <a:pt x="0" y="2"/>
                  </a:lnTo>
                  <a:lnTo>
                    <a:pt x="1" y="0"/>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5" name="Freeform 175"/>
            <p:cNvSpPr>
              <a:spLocks/>
            </p:cNvSpPr>
            <p:nvPr/>
          </p:nvSpPr>
          <p:spPr bwMode="gray">
            <a:xfrm>
              <a:off x="2652923" y="3650867"/>
              <a:ext cx="5576" cy="7785"/>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2"/>
                  </a:moveTo>
                  <a:lnTo>
                    <a:pt x="2" y="0"/>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6" name="Freeform 176"/>
            <p:cNvSpPr>
              <a:spLocks/>
            </p:cNvSpPr>
            <p:nvPr/>
          </p:nvSpPr>
          <p:spPr bwMode="gray">
            <a:xfrm>
              <a:off x="2727256" y="3763743"/>
              <a:ext cx="59466" cy="50600"/>
            </a:xfrm>
            <a:custGeom>
              <a:avLst/>
              <a:gdLst>
                <a:gd name="T0" fmla="*/ 2147483647 w 24"/>
                <a:gd name="T1" fmla="*/ 2147483647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0 w 24"/>
                <a:gd name="T13" fmla="*/ 2147483647 h 20"/>
                <a:gd name="T14" fmla="*/ 0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0 h 20"/>
                <a:gd name="T32" fmla="*/ 2147483647 w 24"/>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0"/>
                <a:gd name="T53" fmla="*/ 24 w 24"/>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0">
                  <a:moveTo>
                    <a:pt x="17" y="1"/>
                  </a:moveTo>
                  <a:lnTo>
                    <a:pt x="24" y="2"/>
                  </a:lnTo>
                  <a:lnTo>
                    <a:pt x="24" y="12"/>
                  </a:lnTo>
                  <a:lnTo>
                    <a:pt x="22" y="19"/>
                  </a:lnTo>
                  <a:lnTo>
                    <a:pt x="12" y="20"/>
                  </a:lnTo>
                  <a:lnTo>
                    <a:pt x="6" y="19"/>
                  </a:lnTo>
                  <a:lnTo>
                    <a:pt x="0" y="16"/>
                  </a:lnTo>
                  <a:lnTo>
                    <a:pt x="0" y="14"/>
                  </a:lnTo>
                  <a:lnTo>
                    <a:pt x="8" y="13"/>
                  </a:lnTo>
                  <a:lnTo>
                    <a:pt x="15" y="14"/>
                  </a:lnTo>
                  <a:lnTo>
                    <a:pt x="17" y="11"/>
                  </a:lnTo>
                  <a:lnTo>
                    <a:pt x="13" y="10"/>
                  </a:lnTo>
                  <a:lnTo>
                    <a:pt x="13" y="6"/>
                  </a:lnTo>
                  <a:lnTo>
                    <a:pt x="9" y="5"/>
                  </a:lnTo>
                  <a:lnTo>
                    <a:pt x="8" y="2"/>
                  </a:lnTo>
                  <a:lnTo>
                    <a:pt x="13" y="0"/>
                  </a:lnTo>
                  <a:lnTo>
                    <a:pt x="1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7" name="Freeform 177"/>
            <p:cNvSpPr>
              <a:spLocks/>
            </p:cNvSpPr>
            <p:nvPr/>
          </p:nvSpPr>
          <p:spPr bwMode="gray">
            <a:xfrm>
              <a:off x="2781154" y="3763753"/>
              <a:ext cx="78049" cy="58385"/>
            </a:xfrm>
            <a:custGeom>
              <a:avLst/>
              <a:gdLst>
                <a:gd name="T0" fmla="*/ 2147483647 w 32"/>
                <a:gd name="T1" fmla="*/ 2147483647 h 23"/>
                <a:gd name="T2" fmla="*/ 0 w 32"/>
                <a:gd name="T3" fmla="*/ 2147483647 h 23"/>
                <a:gd name="T4" fmla="*/ 2147483647 w 32"/>
                <a:gd name="T5" fmla="*/ 2147483647 h 23"/>
                <a:gd name="T6" fmla="*/ 2147483647 w 32"/>
                <a:gd name="T7" fmla="*/ 2147483647 h 23"/>
                <a:gd name="T8" fmla="*/ 2147483647 w 32"/>
                <a:gd name="T9" fmla="*/ 0 h 23"/>
                <a:gd name="T10" fmla="*/ 2147483647 w 32"/>
                <a:gd name="T11" fmla="*/ 2147483647 h 23"/>
                <a:gd name="T12" fmla="*/ 2147483647 w 32"/>
                <a:gd name="T13" fmla="*/ 2147483647 h 23"/>
                <a:gd name="T14" fmla="*/ 2147483647 w 32"/>
                <a:gd name="T15" fmla="*/ 2147483647 h 23"/>
                <a:gd name="T16" fmla="*/ 2147483647 w 32"/>
                <a:gd name="T17" fmla="*/ 2147483647 h 23"/>
                <a:gd name="T18" fmla="*/ 2147483647 w 32"/>
                <a:gd name="T19" fmla="*/ 2147483647 h 23"/>
                <a:gd name="T20" fmla="*/ 2147483647 w 32"/>
                <a:gd name="T21" fmla="*/ 2147483647 h 23"/>
                <a:gd name="T22" fmla="*/ 2147483647 w 32"/>
                <a:gd name="T23" fmla="*/ 2147483647 h 23"/>
                <a:gd name="T24" fmla="*/ 2147483647 w 32"/>
                <a:gd name="T25" fmla="*/ 2147483647 h 23"/>
                <a:gd name="T26" fmla="*/ 2147483647 w 32"/>
                <a:gd name="T27" fmla="*/ 2147483647 h 23"/>
                <a:gd name="T28" fmla="*/ 2147483647 w 32"/>
                <a:gd name="T29" fmla="*/ 2147483647 h 23"/>
                <a:gd name="T30" fmla="*/ 2147483647 w 32"/>
                <a:gd name="T31" fmla="*/ 2147483647 h 23"/>
                <a:gd name="T32" fmla="*/ 2147483647 w 32"/>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3"/>
                <a:gd name="T53" fmla="*/ 32 w 3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3">
                  <a:moveTo>
                    <a:pt x="1" y="22"/>
                  </a:moveTo>
                  <a:lnTo>
                    <a:pt x="0" y="19"/>
                  </a:lnTo>
                  <a:lnTo>
                    <a:pt x="2" y="12"/>
                  </a:lnTo>
                  <a:lnTo>
                    <a:pt x="2" y="2"/>
                  </a:lnTo>
                  <a:lnTo>
                    <a:pt x="3" y="0"/>
                  </a:lnTo>
                  <a:lnTo>
                    <a:pt x="12" y="1"/>
                  </a:lnTo>
                  <a:lnTo>
                    <a:pt x="20" y="7"/>
                  </a:lnTo>
                  <a:lnTo>
                    <a:pt x="26" y="7"/>
                  </a:lnTo>
                  <a:lnTo>
                    <a:pt x="31" y="13"/>
                  </a:lnTo>
                  <a:lnTo>
                    <a:pt x="32" y="16"/>
                  </a:lnTo>
                  <a:lnTo>
                    <a:pt x="29" y="19"/>
                  </a:lnTo>
                  <a:lnTo>
                    <a:pt x="25" y="17"/>
                  </a:lnTo>
                  <a:lnTo>
                    <a:pt x="18" y="17"/>
                  </a:lnTo>
                  <a:lnTo>
                    <a:pt x="10" y="16"/>
                  </a:lnTo>
                  <a:lnTo>
                    <a:pt x="9" y="19"/>
                  </a:lnTo>
                  <a:lnTo>
                    <a:pt x="3" y="23"/>
                  </a:lnTo>
                  <a:lnTo>
                    <a:pt x="1" y="2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8" name="Freeform 178"/>
            <p:cNvSpPr>
              <a:spLocks/>
            </p:cNvSpPr>
            <p:nvPr/>
          </p:nvSpPr>
          <p:spPr bwMode="gray">
            <a:xfrm>
              <a:off x="2333295" y="3810452"/>
              <a:ext cx="98491" cy="112877"/>
            </a:xfrm>
            <a:custGeom>
              <a:avLst/>
              <a:gdLst>
                <a:gd name="T0" fmla="*/ 2147483647 w 41"/>
                <a:gd name="T1" fmla="*/ 2147483647 h 44"/>
                <a:gd name="T2" fmla="*/ 2147483647 w 41"/>
                <a:gd name="T3" fmla="*/ 2147483647 h 44"/>
                <a:gd name="T4" fmla="*/ 0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2147483647 w 41"/>
                <a:gd name="T21" fmla="*/ 0 h 44"/>
                <a:gd name="T22" fmla="*/ 2147483647 w 41"/>
                <a:gd name="T23" fmla="*/ 2147483647 h 44"/>
                <a:gd name="T24" fmla="*/ 2147483647 w 41"/>
                <a:gd name="T25" fmla="*/ 2147483647 h 44"/>
                <a:gd name="T26" fmla="*/ 2147483647 w 41"/>
                <a:gd name="T27" fmla="*/ 2147483647 h 44"/>
                <a:gd name="T28" fmla="*/ 2147483647 w 41"/>
                <a:gd name="T29" fmla="*/ 2147483647 h 44"/>
                <a:gd name="T30" fmla="*/ 2147483647 w 41"/>
                <a:gd name="T31" fmla="*/ 2147483647 h 44"/>
                <a:gd name="T32" fmla="*/ 2147483647 w 41"/>
                <a:gd name="T33" fmla="*/ 2147483647 h 44"/>
                <a:gd name="T34" fmla="*/ 2147483647 w 41"/>
                <a:gd name="T35" fmla="*/ 2147483647 h 44"/>
                <a:gd name="T36" fmla="*/ 2147483647 w 41"/>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4"/>
                <a:gd name="T59" fmla="*/ 41 w 41"/>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4">
                  <a:moveTo>
                    <a:pt x="21" y="44"/>
                  </a:moveTo>
                  <a:lnTo>
                    <a:pt x="4" y="41"/>
                  </a:lnTo>
                  <a:lnTo>
                    <a:pt x="0" y="36"/>
                  </a:lnTo>
                  <a:lnTo>
                    <a:pt x="3" y="22"/>
                  </a:lnTo>
                  <a:lnTo>
                    <a:pt x="16" y="22"/>
                  </a:lnTo>
                  <a:lnTo>
                    <a:pt x="20" y="20"/>
                  </a:lnTo>
                  <a:lnTo>
                    <a:pt x="20" y="16"/>
                  </a:lnTo>
                  <a:lnTo>
                    <a:pt x="12" y="9"/>
                  </a:lnTo>
                  <a:lnTo>
                    <a:pt x="16" y="6"/>
                  </a:lnTo>
                  <a:lnTo>
                    <a:pt x="16" y="0"/>
                  </a:lnTo>
                  <a:lnTo>
                    <a:pt x="26" y="0"/>
                  </a:lnTo>
                  <a:lnTo>
                    <a:pt x="30" y="2"/>
                  </a:lnTo>
                  <a:lnTo>
                    <a:pt x="29" y="18"/>
                  </a:lnTo>
                  <a:lnTo>
                    <a:pt x="33" y="21"/>
                  </a:lnTo>
                  <a:lnTo>
                    <a:pt x="41" y="25"/>
                  </a:lnTo>
                  <a:lnTo>
                    <a:pt x="40" y="25"/>
                  </a:lnTo>
                  <a:lnTo>
                    <a:pt x="38" y="29"/>
                  </a:lnTo>
                  <a:lnTo>
                    <a:pt x="25" y="39"/>
                  </a:lnTo>
                  <a:lnTo>
                    <a:pt x="21" y="4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79" name="Freeform 179"/>
            <p:cNvSpPr>
              <a:spLocks/>
            </p:cNvSpPr>
            <p:nvPr/>
          </p:nvSpPr>
          <p:spPr bwMode="gray">
            <a:xfrm>
              <a:off x="1775814" y="3401759"/>
              <a:ext cx="685719" cy="500164"/>
            </a:xfrm>
            <a:custGeom>
              <a:avLst/>
              <a:gdLst>
                <a:gd name="T0" fmla="*/ 2147483647 w 283"/>
                <a:gd name="T1" fmla="*/ 2147483647 h 197"/>
                <a:gd name="T2" fmla="*/ 2147483647 w 283"/>
                <a:gd name="T3" fmla="*/ 2147483647 h 197"/>
                <a:gd name="T4" fmla="*/ 2147483647 w 283"/>
                <a:gd name="T5" fmla="*/ 2147483647 h 197"/>
                <a:gd name="T6" fmla="*/ 2147483647 w 283"/>
                <a:gd name="T7" fmla="*/ 2147483647 h 197"/>
                <a:gd name="T8" fmla="*/ 2147483647 w 283"/>
                <a:gd name="T9" fmla="*/ 2147483647 h 197"/>
                <a:gd name="T10" fmla="*/ 2147483647 w 283"/>
                <a:gd name="T11" fmla="*/ 2147483647 h 197"/>
                <a:gd name="T12" fmla="*/ 2147483647 w 283"/>
                <a:gd name="T13" fmla="*/ 2147483647 h 197"/>
                <a:gd name="T14" fmla="*/ 2147483647 w 283"/>
                <a:gd name="T15" fmla="*/ 2147483647 h 197"/>
                <a:gd name="T16" fmla="*/ 2147483647 w 283"/>
                <a:gd name="T17" fmla="*/ 2147483647 h 197"/>
                <a:gd name="T18" fmla="*/ 2147483647 w 283"/>
                <a:gd name="T19" fmla="*/ 2147483647 h 197"/>
                <a:gd name="T20" fmla="*/ 2147483647 w 283"/>
                <a:gd name="T21" fmla="*/ 2147483647 h 197"/>
                <a:gd name="T22" fmla="*/ 2147483647 w 283"/>
                <a:gd name="T23" fmla="*/ 2147483647 h 197"/>
                <a:gd name="T24" fmla="*/ 2147483647 w 283"/>
                <a:gd name="T25" fmla="*/ 2147483647 h 197"/>
                <a:gd name="T26" fmla="*/ 2147483647 w 283"/>
                <a:gd name="T27" fmla="*/ 2147483647 h 197"/>
                <a:gd name="T28" fmla="*/ 2147483647 w 283"/>
                <a:gd name="T29" fmla="*/ 2147483647 h 197"/>
                <a:gd name="T30" fmla="*/ 2147483647 w 283"/>
                <a:gd name="T31" fmla="*/ 2147483647 h 197"/>
                <a:gd name="T32" fmla="*/ 2147483647 w 283"/>
                <a:gd name="T33" fmla="*/ 2147483647 h 197"/>
                <a:gd name="T34" fmla="*/ 2147483647 w 283"/>
                <a:gd name="T35" fmla="*/ 2147483647 h 197"/>
                <a:gd name="T36" fmla="*/ 2147483647 w 283"/>
                <a:gd name="T37" fmla="*/ 2147483647 h 197"/>
                <a:gd name="T38" fmla="*/ 2147483647 w 283"/>
                <a:gd name="T39" fmla="*/ 2147483647 h 197"/>
                <a:gd name="T40" fmla="*/ 2147483647 w 283"/>
                <a:gd name="T41" fmla="*/ 2147483647 h 197"/>
                <a:gd name="T42" fmla="*/ 2147483647 w 283"/>
                <a:gd name="T43" fmla="*/ 2147483647 h 197"/>
                <a:gd name="T44" fmla="*/ 2147483647 w 283"/>
                <a:gd name="T45" fmla="*/ 2147483647 h 197"/>
                <a:gd name="T46" fmla="*/ 2147483647 w 283"/>
                <a:gd name="T47" fmla="*/ 2147483647 h 197"/>
                <a:gd name="T48" fmla="*/ 2147483647 w 283"/>
                <a:gd name="T49" fmla="*/ 2147483647 h 197"/>
                <a:gd name="T50" fmla="*/ 2147483647 w 283"/>
                <a:gd name="T51" fmla="*/ 2147483647 h 197"/>
                <a:gd name="T52" fmla="*/ 2147483647 w 283"/>
                <a:gd name="T53" fmla="*/ 2147483647 h 197"/>
                <a:gd name="T54" fmla="*/ 2147483647 w 283"/>
                <a:gd name="T55" fmla="*/ 2147483647 h 197"/>
                <a:gd name="T56" fmla="*/ 2147483647 w 283"/>
                <a:gd name="T57" fmla="*/ 2147483647 h 197"/>
                <a:gd name="T58" fmla="*/ 2147483647 w 283"/>
                <a:gd name="T59" fmla="*/ 2147483647 h 197"/>
                <a:gd name="T60" fmla="*/ 2147483647 w 283"/>
                <a:gd name="T61" fmla="*/ 2147483647 h 197"/>
                <a:gd name="T62" fmla="*/ 2147483647 w 283"/>
                <a:gd name="T63" fmla="*/ 2147483647 h 197"/>
                <a:gd name="T64" fmla="*/ 2147483647 w 283"/>
                <a:gd name="T65" fmla="*/ 2147483647 h 197"/>
                <a:gd name="T66" fmla="*/ 2147483647 w 283"/>
                <a:gd name="T67" fmla="*/ 2147483647 h 197"/>
                <a:gd name="T68" fmla="*/ 2147483647 w 283"/>
                <a:gd name="T69" fmla="*/ 2147483647 h 197"/>
                <a:gd name="T70" fmla="*/ 2147483647 w 283"/>
                <a:gd name="T71" fmla="*/ 2147483647 h 197"/>
                <a:gd name="T72" fmla="*/ 2147483647 w 283"/>
                <a:gd name="T73" fmla="*/ 2147483647 h 197"/>
                <a:gd name="T74" fmla="*/ 2147483647 w 283"/>
                <a:gd name="T75" fmla="*/ 2147483647 h 197"/>
                <a:gd name="T76" fmla="*/ 2147483647 w 283"/>
                <a:gd name="T77" fmla="*/ 2147483647 h 197"/>
                <a:gd name="T78" fmla="*/ 2147483647 w 283"/>
                <a:gd name="T79" fmla="*/ 2147483647 h 197"/>
                <a:gd name="T80" fmla="*/ 2147483647 w 283"/>
                <a:gd name="T81" fmla="*/ 2147483647 h 197"/>
                <a:gd name="T82" fmla="*/ 2147483647 w 283"/>
                <a:gd name="T83" fmla="*/ 2147483647 h 197"/>
                <a:gd name="T84" fmla="*/ 2147483647 w 283"/>
                <a:gd name="T85" fmla="*/ 2147483647 h 197"/>
                <a:gd name="T86" fmla="*/ 2147483647 w 283"/>
                <a:gd name="T87" fmla="*/ 2147483647 h 197"/>
                <a:gd name="T88" fmla="*/ 2147483647 w 283"/>
                <a:gd name="T89" fmla="*/ 2147483647 h 197"/>
                <a:gd name="T90" fmla="*/ 2147483647 w 283"/>
                <a:gd name="T91" fmla="*/ 2147483647 h 197"/>
                <a:gd name="T92" fmla="*/ 2147483647 w 283"/>
                <a:gd name="T93" fmla="*/ 2147483647 h 197"/>
                <a:gd name="T94" fmla="*/ 2147483647 w 283"/>
                <a:gd name="T95" fmla="*/ 2147483647 h 197"/>
                <a:gd name="T96" fmla="*/ 2147483647 w 283"/>
                <a:gd name="T97" fmla="*/ 2147483647 h 197"/>
                <a:gd name="T98" fmla="*/ 2147483647 w 283"/>
                <a:gd name="T99" fmla="*/ 2147483647 h 197"/>
                <a:gd name="T100" fmla="*/ 2147483647 w 283"/>
                <a:gd name="T101" fmla="*/ 2147483647 h 197"/>
                <a:gd name="T102" fmla="*/ 2147483647 w 283"/>
                <a:gd name="T103" fmla="*/ 2147483647 h 197"/>
                <a:gd name="T104" fmla="*/ 2147483647 w 283"/>
                <a:gd name="T105" fmla="*/ 2147483647 h 197"/>
                <a:gd name="T106" fmla="*/ 2147483647 w 283"/>
                <a:gd name="T107" fmla="*/ 2147483647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3"/>
                <a:gd name="T163" fmla="*/ 0 h 197"/>
                <a:gd name="T164" fmla="*/ 283 w 283"/>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3" h="197">
                  <a:moveTo>
                    <a:pt x="261" y="164"/>
                  </a:moveTo>
                  <a:lnTo>
                    <a:pt x="256" y="161"/>
                  </a:lnTo>
                  <a:lnTo>
                    <a:pt x="246" y="161"/>
                  </a:lnTo>
                  <a:lnTo>
                    <a:pt x="246" y="168"/>
                  </a:lnTo>
                  <a:lnTo>
                    <a:pt x="243" y="170"/>
                  </a:lnTo>
                  <a:lnTo>
                    <a:pt x="250" y="177"/>
                  </a:lnTo>
                  <a:lnTo>
                    <a:pt x="250" y="181"/>
                  </a:lnTo>
                  <a:lnTo>
                    <a:pt x="246" y="183"/>
                  </a:lnTo>
                  <a:lnTo>
                    <a:pt x="233" y="183"/>
                  </a:lnTo>
                  <a:lnTo>
                    <a:pt x="230" y="197"/>
                  </a:lnTo>
                  <a:lnTo>
                    <a:pt x="221" y="188"/>
                  </a:lnTo>
                  <a:lnTo>
                    <a:pt x="220" y="184"/>
                  </a:lnTo>
                  <a:lnTo>
                    <a:pt x="212" y="182"/>
                  </a:lnTo>
                  <a:lnTo>
                    <a:pt x="210" y="179"/>
                  </a:lnTo>
                  <a:lnTo>
                    <a:pt x="207" y="179"/>
                  </a:lnTo>
                  <a:lnTo>
                    <a:pt x="197" y="185"/>
                  </a:lnTo>
                  <a:lnTo>
                    <a:pt x="188" y="187"/>
                  </a:lnTo>
                  <a:lnTo>
                    <a:pt x="185" y="184"/>
                  </a:lnTo>
                  <a:lnTo>
                    <a:pt x="180" y="184"/>
                  </a:lnTo>
                  <a:lnTo>
                    <a:pt x="176" y="181"/>
                  </a:lnTo>
                  <a:lnTo>
                    <a:pt x="173" y="181"/>
                  </a:lnTo>
                  <a:lnTo>
                    <a:pt x="167" y="177"/>
                  </a:lnTo>
                  <a:lnTo>
                    <a:pt x="160" y="176"/>
                  </a:lnTo>
                  <a:lnTo>
                    <a:pt x="158" y="174"/>
                  </a:lnTo>
                  <a:lnTo>
                    <a:pt x="154" y="173"/>
                  </a:lnTo>
                  <a:lnTo>
                    <a:pt x="151" y="170"/>
                  </a:lnTo>
                  <a:lnTo>
                    <a:pt x="146" y="166"/>
                  </a:lnTo>
                  <a:lnTo>
                    <a:pt x="141" y="163"/>
                  </a:lnTo>
                  <a:lnTo>
                    <a:pt x="136" y="162"/>
                  </a:lnTo>
                  <a:lnTo>
                    <a:pt x="130" y="159"/>
                  </a:lnTo>
                  <a:lnTo>
                    <a:pt x="125" y="158"/>
                  </a:lnTo>
                  <a:lnTo>
                    <a:pt x="123" y="152"/>
                  </a:lnTo>
                  <a:lnTo>
                    <a:pt x="119" y="150"/>
                  </a:lnTo>
                  <a:lnTo>
                    <a:pt x="115" y="148"/>
                  </a:lnTo>
                  <a:lnTo>
                    <a:pt x="109" y="145"/>
                  </a:lnTo>
                  <a:lnTo>
                    <a:pt x="109" y="142"/>
                  </a:lnTo>
                  <a:lnTo>
                    <a:pt x="107" y="139"/>
                  </a:lnTo>
                  <a:lnTo>
                    <a:pt x="109" y="135"/>
                  </a:lnTo>
                  <a:lnTo>
                    <a:pt x="110" y="126"/>
                  </a:lnTo>
                  <a:lnTo>
                    <a:pt x="106" y="118"/>
                  </a:lnTo>
                  <a:lnTo>
                    <a:pt x="106" y="114"/>
                  </a:lnTo>
                  <a:lnTo>
                    <a:pt x="96" y="104"/>
                  </a:lnTo>
                  <a:lnTo>
                    <a:pt x="93" y="98"/>
                  </a:lnTo>
                  <a:lnTo>
                    <a:pt x="91" y="97"/>
                  </a:lnTo>
                  <a:lnTo>
                    <a:pt x="86" y="92"/>
                  </a:lnTo>
                  <a:lnTo>
                    <a:pt x="85" y="87"/>
                  </a:lnTo>
                  <a:lnTo>
                    <a:pt x="82" y="84"/>
                  </a:lnTo>
                  <a:lnTo>
                    <a:pt x="78" y="82"/>
                  </a:lnTo>
                  <a:lnTo>
                    <a:pt x="72" y="79"/>
                  </a:lnTo>
                  <a:lnTo>
                    <a:pt x="73" y="75"/>
                  </a:lnTo>
                  <a:lnTo>
                    <a:pt x="75" y="72"/>
                  </a:lnTo>
                  <a:lnTo>
                    <a:pt x="71" y="68"/>
                  </a:lnTo>
                  <a:lnTo>
                    <a:pt x="68" y="68"/>
                  </a:lnTo>
                  <a:lnTo>
                    <a:pt x="62" y="60"/>
                  </a:lnTo>
                  <a:lnTo>
                    <a:pt x="61" y="55"/>
                  </a:lnTo>
                  <a:lnTo>
                    <a:pt x="55" y="53"/>
                  </a:lnTo>
                  <a:lnTo>
                    <a:pt x="50" y="46"/>
                  </a:lnTo>
                  <a:lnTo>
                    <a:pt x="47" y="44"/>
                  </a:lnTo>
                  <a:lnTo>
                    <a:pt x="43" y="37"/>
                  </a:lnTo>
                  <a:lnTo>
                    <a:pt x="41" y="31"/>
                  </a:lnTo>
                  <a:lnTo>
                    <a:pt x="37" y="27"/>
                  </a:lnTo>
                  <a:lnTo>
                    <a:pt x="39" y="22"/>
                  </a:lnTo>
                  <a:lnTo>
                    <a:pt x="37" y="16"/>
                  </a:lnTo>
                  <a:lnTo>
                    <a:pt x="34" y="16"/>
                  </a:lnTo>
                  <a:lnTo>
                    <a:pt x="33" y="12"/>
                  </a:lnTo>
                  <a:lnTo>
                    <a:pt x="31" y="12"/>
                  </a:lnTo>
                  <a:lnTo>
                    <a:pt x="27" y="13"/>
                  </a:lnTo>
                  <a:lnTo>
                    <a:pt x="24" y="10"/>
                  </a:lnTo>
                  <a:lnTo>
                    <a:pt x="22" y="11"/>
                  </a:lnTo>
                  <a:lnTo>
                    <a:pt x="24" y="28"/>
                  </a:lnTo>
                  <a:lnTo>
                    <a:pt x="25" y="31"/>
                  </a:lnTo>
                  <a:lnTo>
                    <a:pt x="39" y="47"/>
                  </a:lnTo>
                  <a:lnTo>
                    <a:pt x="39" y="50"/>
                  </a:lnTo>
                  <a:lnTo>
                    <a:pt x="43" y="55"/>
                  </a:lnTo>
                  <a:lnTo>
                    <a:pt x="43" y="58"/>
                  </a:lnTo>
                  <a:lnTo>
                    <a:pt x="53" y="70"/>
                  </a:lnTo>
                  <a:lnTo>
                    <a:pt x="56" y="79"/>
                  </a:lnTo>
                  <a:lnTo>
                    <a:pt x="57" y="82"/>
                  </a:lnTo>
                  <a:lnTo>
                    <a:pt x="60" y="87"/>
                  </a:lnTo>
                  <a:lnTo>
                    <a:pt x="62" y="93"/>
                  </a:lnTo>
                  <a:lnTo>
                    <a:pt x="65" y="96"/>
                  </a:lnTo>
                  <a:lnTo>
                    <a:pt x="69" y="100"/>
                  </a:lnTo>
                  <a:lnTo>
                    <a:pt x="71" y="105"/>
                  </a:lnTo>
                  <a:lnTo>
                    <a:pt x="71" y="110"/>
                  </a:lnTo>
                  <a:lnTo>
                    <a:pt x="66" y="111"/>
                  </a:lnTo>
                  <a:lnTo>
                    <a:pt x="65" y="104"/>
                  </a:lnTo>
                  <a:lnTo>
                    <a:pt x="57" y="97"/>
                  </a:lnTo>
                  <a:lnTo>
                    <a:pt x="54" y="95"/>
                  </a:lnTo>
                  <a:lnTo>
                    <a:pt x="49" y="89"/>
                  </a:lnTo>
                  <a:lnTo>
                    <a:pt x="47" y="79"/>
                  </a:lnTo>
                  <a:lnTo>
                    <a:pt x="43" y="74"/>
                  </a:lnTo>
                  <a:lnTo>
                    <a:pt x="37" y="69"/>
                  </a:lnTo>
                  <a:lnTo>
                    <a:pt x="31" y="67"/>
                  </a:lnTo>
                  <a:lnTo>
                    <a:pt x="22" y="60"/>
                  </a:lnTo>
                  <a:lnTo>
                    <a:pt x="22" y="59"/>
                  </a:lnTo>
                  <a:lnTo>
                    <a:pt x="22" y="58"/>
                  </a:lnTo>
                  <a:lnTo>
                    <a:pt x="23" y="58"/>
                  </a:lnTo>
                  <a:lnTo>
                    <a:pt x="29" y="58"/>
                  </a:lnTo>
                  <a:lnTo>
                    <a:pt x="29" y="50"/>
                  </a:lnTo>
                  <a:lnTo>
                    <a:pt x="29" y="46"/>
                  </a:lnTo>
                  <a:lnTo>
                    <a:pt x="21" y="37"/>
                  </a:lnTo>
                  <a:lnTo>
                    <a:pt x="19" y="36"/>
                  </a:lnTo>
                  <a:lnTo>
                    <a:pt x="15" y="31"/>
                  </a:lnTo>
                  <a:lnTo>
                    <a:pt x="14" y="26"/>
                  </a:lnTo>
                  <a:lnTo>
                    <a:pt x="4" y="15"/>
                  </a:lnTo>
                  <a:lnTo>
                    <a:pt x="1" y="7"/>
                  </a:lnTo>
                  <a:lnTo>
                    <a:pt x="0" y="3"/>
                  </a:lnTo>
                  <a:lnTo>
                    <a:pt x="6" y="1"/>
                  </a:lnTo>
                  <a:lnTo>
                    <a:pt x="22" y="0"/>
                  </a:lnTo>
                  <a:lnTo>
                    <a:pt x="37" y="7"/>
                  </a:lnTo>
                  <a:lnTo>
                    <a:pt x="49" y="16"/>
                  </a:lnTo>
                  <a:lnTo>
                    <a:pt x="55" y="17"/>
                  </a:lnTo>
                  <a:lnTo>
                    <a:pt x="74" y="17"/>
                  </a:lnTo>
                  <a:lnTo>
                    <a:pt x="83" y="15"/>
                  </a:lnTo>
                  <a:lnTo>
                    <a:pt x="85" y="9"/>
                  </a:lnTo>
                  <a:lnTo>
                    <a:pt x="93" y="9"/>
                  </a:lnTo>
                  <a:lnTo>
                    <a:pt x="102" y="11"/>
                  </a:lnTo>
                  <a:lnTo>
                    <a:pt x="111" y="20"/>
                  </a:lnTo>
                  <a:lnTo>
                    <a:pt x="114" y="20"/>
                  </a:lnTo>
                  <a:lnTo>
                    <a:pt x="118" y="24"/>
                  </a:lnTo>
                  <a:lnTo>
                    <a:pt x="118" y="33"/>
                  </a:lnTo>
                  <a:lnTo>
                    <a:pt x="125" y="40"/>
                  </a:lnTo>
                  <a:lnTo>
                    <a:pt x="132" y="43"/>
                  </a:lnTo>
                  <a:lnTo>
                    <a:pt x="134" y="41"/>
                  </a:lnTo>
                  <a:lnTo>
                    <a:pt x="133" y="36"/>
                  </a:lnTo>
                  <a:lnTo>
                    <a:pt x="139" y="31"/>
                  </a:lnTo>
                  <a:lnTo>
                    <a:pt x="152" y="39"/>
                  </a:lnTo>
                  <a:lnTo>
                    <a:pt x="164" y="60"/>
                  </a:lnTo>
                  <a:lnTo>
                    <a:pt x="166" y="66"/>
                  </a:lnTo>
                  <a:lnTo>
                    <a:pt x="176" y="75"/>
                  </a:lnTo>
                  <a:lnTo>
                    <a:pt x="185" y="77"/>
                  </a:lnTo>
                  <a:lnTo>
                    <a:pt x="185" y="81"/>
                  </a:lnTo>
                  <a:lnTo>
                    <a:pt x="180" y="91"/>
                  </a:lnTo>
                  <a:lnTo>
                    <a:pt x="179" y="104"/>
                  </a:lnTo>
                  <a:lnTo>
                    <a:pt x="179" y="114"/>
                  </a:lnTo>
                  <a:lnTo>
                    <a:pt x="183" y="125"/>
                  </a:lnTo>
                  <a:lnTo>
                    <a:pt x="187" y="134"/>
                  </a:lnTo>
                  <a:lnTo>
                    <a:pt x="191" y="142"/>
                  </a:lnTo>
                  <a:lnTo>
                    <a:pt x="195" y="147"/>
                  </a:lnTo>
                  <a:lnTo>
                    <a:pt x="196" y="152"/>
                  </a:lnTo>
                  <a:lnTo>
                    <a:pt x="201" y="154"/>
                  </a:lnTo>
                  <a:lnTo>
                    <a:pt x="204" y="156"/>
                  </a:lnTo>
                  <a:lnTo>
                    <a:pt x="206" y="156"/>
                  </a:lnTo>
                  <a:lnTo>
                    <a:pt x="213" y="160"/>
                  </a:lnTo>
                  <a:lnTo>
                    <a:pt x="220" y="159"/>
                  </a:lnTo>
                  <a:lnTo>
                    <a:pt x="224" y="160"/>
                  </a:lnTo>
                  <a:lnTo>
                    <a:pt x="241" y="156"/>
                  </a:lnTo>
                  <a:lnTo>
                    <a:pt x="242" y="152"/>
                  </a:lnTo>
                  <a:lnTo>
                    <a:pt x="248" y="145"/>
                  </a:lnTo>
                  <a:lnTo>
                    <a:pt x="249" y="134"/>
                  </a:lnTo>
                  <a:lnTo>
                    <a:pt x="253" y="127"/>
                  </a:lnTo>
                  <a:lnTo>
                    <a:pt x="258" y="129"/>
                  </a:lnTo>
                  <a:lnTo>
                    <a:pt x="264" y="124"/>
                  </a:lnTo>
                  <a:lnTo>
                    <a:pt x="272" y="124"/>
                  </a:lnTo>
                  <a:lnTo>
                    <a:pt x="275" y="125"/>
                  </a:lnTo>
                  <a:lnTo>
                    <a:pt x="279" y="125"/>
                  </a:lnTo>
                  <a:lnTo>
                    <a:pt x="283" y="129"/>
                  </a:lnTo>
                  <a:lnTo>
                    <a:pt x="279" y="134"/>
                  </a:lnTo>
                  <a:lnTo>
                    <a:pt x="275" y="142"/>
                  </a:lnTo>
                  <a:lnTo>
                    <a:pt x="276" y="153"/>
                  </a:lnTo>
                  <a:lnTo>
                    <a:pt x="275" y="155"/>
                  </a:lnTo>
                  <a:lnTo>
                    <a:pt x="273" y="159"/>
                  </a:lnTo>
                  <a:lnTo>
                    <a:pt x="264" y="158"/>
                  </a:lnTo>
                  <a:lnTo>
                    <a:pt x="261" y="16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0" name="Freeform 180"/>
            <p:cNvSpPr>
              <a:spLocks/>
            </p:cNvSpPr>
            <p:nvPr/>
          </p:nvSpPr>
          <p:spPr bwMode="gray">
            <a:xfrm>
              <a:off x="3009728" y="3950573"/>
              <a:ext cx="7433" cy="13624"/>
            </a:xfrm>
            <a:custGeom>
              <a:avLst/>
              <a:gdLst>
                <a:gd name="T0" fmla="*/ 2147483647 w 3"/>
                <a:gd name="T1" fmla="*/ 2147483647 h 5"/>
                <a:gd name="T2" fmla="*/ 2147483647 w 3"/>
                <a:gd name="T3" fmla="*/ 2147483647 h 5"/>
                <a:gd name="T4" fmla="*/ 2147483647 w 3"/>
                <a:gd name="T5" fmla="*/ 0 h 5"/>
                <a:gd name="T6" fmla="*/ 2147483647 w 3"/>
                <a:gd name="T7" fmla="*/ 0 h 5"/>
                <a:gd name="T8" fmla="*/ 2147483647 w 3"/>
                <a:gd name="T9" fmla="*/ 0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w 3"/>
                <a:gd name="T25" fmla="*/ 2147483647 h 5"/>
                <a:gd name="T26" fmla="*/ 2147483647 w 3"/>
                <a:gd name="T27" fmla="*/ 2147483647 h 5"/>
                <a:gd name="T28" fmla="*/ 2147483647 w 3"/>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5"/>
                <a:gd name="T47" fmla="*/ 3 w 3"/>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5">
                  <a:moveTo>
                    <a:pt x="1" y="2"/>
                  </a:moveTo>
                  <a:lnTo>
                    <a:pt x="1" y="1"/>
                  </a:lnTo>
                  <a:lnTo>
                    <a:pt x="1" y="0"/>
                  </a:lnTo>
                  <a:lnTo>
                    <a:pt x="2" y="0"/>
                  </a:lnTo>
                  <a:lnTo>
                    <a:pt x="3" y="0"/>
                  </a:lnTo>
                  <a:lnTo>
                    <a:pt x="3" y="1"/>
                  </a:lnTo>
                  <a:lnTo>
                    <a:pt x="3" y="2"/>
                  </a:lnTo>
                  <a:lnTo>
                    <a:pt x="3" y="3"/>
                  </a:lnTo>
                  <a:lnTo>
                    <a:pt x="3" y="2"/>
                  </a:lnTo>
                  <a:lnTo>
                    <a:pt x="3" y="3"/>
                  </a:lnTo>
                  <a:lnTo>
                    <a:pt x="3" y="4"/>
                  </a:lnTo>
                  <a:lnTo>
                    <a:pt x="2" y="5"/>
                  </a:lnTo>
                  <a:lnTo>
                    <a:pt x="0" y="5"/>
                  </a:lnTo>
                  <a:lnTo>
                    <a:pt x="1" y="4"/>
                  </a:lnTo>
                  <a:lnTo>
                    <a:pt x="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1" name="Freeform 181"/>
            <p:cNvSpPr>
              <a:spLocks/>
            </p:cNvSpPr>
            <p:nvPr/>
          </p:nvSpPr>
          <p:spPr bwMode="gray">
            <a:xfrm>
              <a:off x="2439217" y="3892189"/>
              <a:ext cx="96632" cy="114824"/>
            </a:xfrm>
            <a:custGeom>
              <a:avLst/>
              <a:gdLst>
                <a:gd name="T0" fmla="*/ 2147483647 w 40"/>
                <a:gd name="T1" fmla="*/ 0 h 45"/>
                <a:gd name="T2" fmla="*/ 2147483647 w 40"/>
                <a:gd name="T3" fmla="*/ 2147483647 h 45"/>
                <a:gd name="T4" fmla="*/ 2147483647 w 40"/>
                <a:gd name="T5" fmla="*/ 2147483647 h 45"/>
                <a:gd name="T6" fmla="*/ 2147483647 w 40"/>
                <a:gd name="T7" fmla="*/ 2147483647 h 45"/>
                <a:gd name="T8" fmla="*/ 2147483647 w 40"/>
                <a:gd name="T9" fmla="*/ 2147483647 h 45"/>
                <a:gd name="T10" fmla="*/ 2147483647 w 40"/>
                <a:gd name="T11" fmla="*/ 2147483647 h 45"/>
                <a:gd name="T12" fmla="*/ 2147483647 w 40"/>
                <a:gd name="T13" fmla="*/ 2147483647 h 45"/>
                <a:gd name="T14" fmla="*/ 2147483647 w 40"/>
                <a:gd name="T15" fmla="*/ 2147483647 h 45"/>
                <a:gd name="T16" fmla="*/ 2147483647 w 40"/>
                <a:gd name="T17" fmla="*/ 2147483647 h 45"/>
                <a:gd name="T18" fmla="*/ 2147483647 w 40"/>
                <a:gd name="T19" fmla="*/ 2147483647 h 45"/>
                <a:gd name="T20" fmla="*/ 2147483647 w 40"/>
                <a:gd name="T21" fmla="*/ 2147483647 h 45"/>
                <a:gd name="T22" fmla="*/ 0 w 40"/>
                <a:gd name="T23" fmla="*/ 2147483647 h 45"/>
                <a:gd name="T24" fmla="*/ 2147483647 w 40"/>
                <a:gd name="T25" fmla="*/ 2147483647 h 45"/>
                <a:gd name="T26" fmla="*/ 2147483647 w 40"/>
                <a:gd name="T27" fmla="*/ 2147483647 h 45"/>
                <a:gd name="T28" fmla="*/ 2147483647 w 40"/>
                <a:gd name="T29" fmla="*/ 2147483647 h 45"/>
                <a:gd name="T30" fmla="*/ 2147483647 w 40"/>
                <a:gd name="T31" fmla="*/ 2147483647 h 45"/>
                <a:gd name="T32" fmla="*/ 2147483647 w 40"/>
                <a:gd name="T33" fmla="*/ 2147483647 h 45"/>
                <a:gd name="T34" fmla="*/ 2147483647 w 40"/>
                <a:gd name="T35" fmla="*/ 2147483647 h 45"/>
                <a:gd name="T36" fmla="*/ 2147483647 w 40"/>
                <a:gd name="T37" fmla="*/ 2147483647 h 45"/>
                <a:gd name="T38" fmla="*/ 2147483647 w 40"/>
                <a:gd name="T39" fmla="*/ 2147483647 h 45"/>
                <a:gd name="T40" fmla="*/ 2147483647 w 40"/>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5"/>
                <a:gd name="T65" fmla="*/ 40 w 40"/>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5">
                  <a:moveTo>
                    <a:pt x="40" y="0"/>
                  </a:moveTo>
                  <a:lnTo>
                    <a:pt x="40" y="9"/>
                  </a:lnTo>
                  <a:lnTo>
                    <a:pt x="37" y="20"/>
                  </a:lnTo>
                  <a:lnTo>
                    <a:pt x="37" y="29"/>
                  </a:lnTo>
                  <a:lnTo>
                    <a:pt x="38" y="37"/>
                  </a:lnTo>
                  <a:lnTo>
                    <a:pt x="37" y="45"/>
                  </a:lnTo>
                  <a:lnTo>
                    <a:pt x="33" y="43"/>
                  </a:lnTo>
                  <a:lnTo>
                    <a:pt x="26" y="42"/>
                  </a:lnTo>
                  <a:lnTo>
                    <a:pt x="17" y="41"/>
                  </a:lnTo>
                  <a:lnTo>
                    <a:pt x="12" y="33"/>
                  </a:lnTo>
                  <a:lnTo>
                    <a:pt x="6" y="26"/>
                  </a:lnTo>
                  <a:lnTo>
                    <a:pt x="0" y="23"/>
                  </a:lnTo>
                  <a:lnTo>
                    <a:pt x="1" y="20"/>
                  </a:lnTo>
                  <a:lnTo>
                    <a:pt x="5" y="22"/>
                  </a:lnTo>
                  <a:lnTo>
                    <a:pt x="7" y="19"/>
                  </a:lnTo>
                  <a:lnTo>
                    <a:pt x="7" y="14"/>
                  </a:lnTo>
                  <a:lnTo>
                    <a:pt x="15" y="9"/>
                  </a:lnTo>
                  <a:lnTo>
                    <a:pt x="19" y="9"/>
                  </a:lnTo>
                  <a:lnTo>
                    <a:pt x="25" y="2"/>
                  </a:lnTo>
                  <a:lnTo>
                    <a:pt x="33" y="2"/>
                  </a:lnTo>
                  <a:lnTo>
                    <a:pt x="4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2" name="Freeform 182"/>
            <p:cNvSpPr>
              <a:spLocks/>
            </p:cNvSpPr>
            <p:nvPr/>
          </p:nvSpPr>
          <p:spPr bwMode="gray">
            <a:xfrm>
              <a:off x="2480100" y="3995347"/>
              <a:ext cx="76190" cy="72007"/>
            </a:xfrm>
            <a:custGeom>
              <a:avLst/>
              <a:gdLst>
                <a:gd name="T0" fmla="*/ 0 w 31"/>
                <a:gd name="T1" fmla="*/ 0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0 w 31"/>
                <a:gd name="T27" fmla="*/ 2147483647 h 28"/>
                <a:gd name="T28" fmla="*/ 0 w 31"/>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28"/>
                <a:gd name="T47" fmla="*/ 31 w 31"/>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28">
                  <a:moveTo>
                    <a:pt x="0" y="0"/>
                  </a:moveTo>
                  <a:lnTo>
                    <a:pt x="9" y="1"/>
                  </a:lnTo>
                  <a:lnTo>
                    <a:pt x="16" y="2"/>
                  </a:lnTo>
                  <a:lnTo>
                    <a:pt x="20" y="4"/>
                  </a:lnTo>
                  <a:lnTo>
                    <a:pt x="31" y="13"/>
                  </a:lnTo>
                  <a:lnTo>
                    <a:pt x="31" y="17"/>
                  </a:lnTo>
                  <a:lnTo>
                    <a:pt x="28" y="22"/>
                  </a:lnTo>
                  <a:lnTo>
                    <a:pt x="28" y="27"/>
                  </a:lnTo>
                  <a:lnTo>
                    <a:pt x="24" y="28"/>
                  </a:lnTo>
                  <a:lnTo>
                    <a:pt x="17" y="21"/>
                  </a:lnTo>
                  <a:lnTo>
                    <a:pt x="14" y="13"/>
                  </a:lnTo>
                  <a:lnTo>
                    <a:pt x="10" y="10"/>
                  </a:lnTo>
                  <a:lnTo>
                    <a:pt x="7" y="11"/>
                  </a:lnTo>
                  <a:lnTo>
                    <a:pt x="0" y="7"/>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3" name="Freeform 183"/>
            <p:cNvSpPr>
              <a:spLocks/>
            </p:cNvSpPr>
            <p:nvPr/>
          </p:nvSpPr>
          <p:spPr bwMode="gray">
            <a:xfrm>
              <a:off x="2548861" y="4040108"/>
              <a:ext cx="122649" cy="58385"/>
            </a:xfrm>
            <a:custGeom>
              <a:avLst/>
              <a:gdLst>
                <a:gd name="T0" fmla="*/ 2147483647 w 51"/>
                <a:gd name="T1" fmla="*/ 2147483647 h 23"/>
                <a:gd name="T2" fmla="*/ 2147483647 w 51"/>
                <a:gd name="T3" fmla="*/ 2147483647 h 23"/>
                <a:gd name="T4" fmla="*/ 2147483647 w 51"/>
                <a:gd name="T5" fmla="*/ 2147483647 h 23"/>
                <a:gd name="T6" fmla="*/ 2147483647 w 51"/>
                <a:gd name="T7" fmla="*/ 2147483647 h 23"/>
                <a:gd name="T8" fmla="*/ 2147483647 w 51"/>
                <a:gd name="T9" fmla="*/ 2147483647 h 23"/>
                <a:gd name="T10" fmla="*/ 2147483647 w 51"/>
                <a:gd name="T11" fmla="*/ 2147483647 h 23"/>
                <a:gd name="T12" fmla="*/ 2147483647 w 51"/>
                <a:gd name="T13" fmla="*/ 2147483647 h 23"/>
                <a:gd name="T14" fmla="*/ 2147483647 w 51"/>
                <a:gd name="T15" fmla="*/ 2147483647 h 23"/>
                <a:gd name="T16" fmla="*/ 2147483647 w 51"/>
                <a:gd name="T17" fmla="*/ 2147483647 h 23"/>
                <a:gd name="T18" fmla="*/ 2147483647 w 51"/>
                <a:gd name="T19" fmla="*/ 2147483647 h 23"/>
                <a:gd name="T20" fmla="*/ 2147483647 w 51"/>
                <a:gd name="T21" fmla="*/ 2147483647 h 23"/>
                <a:gd name="T22" fmla="*/ 2147483647 w 51"/>
                <a:gd name="T23" fmla="*/ 2147483647 h 23"/>
                <a:gd name="T24" fmla="*/ 2147483647 w 51"/>
                <a:gd name="T25" fmla="*/ 2147483647 h 23"/>
                <a:gd name="T26" fmla="*/ 2147483647 w 51"/>
                <a:gd name="T27" fmla="*/ 2147483647 h 23"/>
                <a:gd name="T28" fmla="*/ 0 w 51"/>
                <a:gd name="T29" fmla="*/ 2147483647 h 23"/>
                <a:gd name="T30" fmla="*/ 0 w 51"/>
                <a:gd name="T31" fmla="*/ 2147483647 h 23"/>
                <a:gd name="T32" fmla="*/ 2147483647 w 51"/>
                <a:gd name="T33" fmla="*/ 0 h 23"/>
                <a:gd name="T34" fmla="*/ 2147483647 w 51"/>
                <a:gd name="T35" fmla="*/ 2147483647 h 23"/>
                <a:gd name="T36" fmla="*/ 2147483647 w 51"/>
                <a:gd name="T37" fmla="*/ 2147483647 h 23"/>
                <a:gd name="T38" fmla="*/ 2147483647 w 51"/>
                <a:gd name="T39" fmla="*/ 2147483647 h 23"/>
                <a:gd name="T40" fmla="*/ 2147483647 w 51"/>
                <a:gd name="T41" fmla="*/ 2147483647 h 23"/>
                <a:gd name="T42" fmla="*/ 2147483647 w 51"/>
                <a:gd name="T43" fmla="*/ 2147483647 h 23"/>
                <a:gd name="T44" fmla="*/ 2147483647 w 51"/>
                <a:gd name="T45" fmla="*/ 2147483647 h 23"/>
                <a:gd name="T46" fmla="*/ 2147483647 w 51"/>
                <a:gd name="T47" fmla="*/ 2147483647 h 23"/>
                <a:gd name="T48" fmla="*/ 2147483647 w 51"/>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23"/>
                <a:gd name="T77" fmla="*/ 51 w 5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23">
                  <a:moveTo>
                    <a:pt x="51" y="15"/>
                  </a:moveTo>
                  <a:lnTo>
                    <a:pt x="48" y="20"/>
                  </a:lnTo>
                  <a:lnTo>
                    <a:pt x="43" y="21"/>
                  </a:lnTo>
                  <a:lnTo>
                    <a:pt x="39" y="17"/>
                  </a:lnTo>
                  <a:lnTo>
                    <a:pt x="37" y="9"/>
                  </a:lnTo>
                  <a:lnTo>
                    <a:pt x="31" y="6"/>
                  </a:lnTo>
                  <a:lnTo>
                    <a:pt x="27" y="8"/>
                  </a:lnTo>
                  <a:lnTo>
                    <a:pt x="23" y="10"/>
                  </a:lnTo>
                  <a:lnTo>
                    <a:pt x="21" y="13"/>
                  </a:lnTo>
                  <a:lnTo>
                    <a:pt x="23" y="18"/>
                  </a:lnTo>
                  <a:lnTo>
                    <a:pt x="17" y="23"/>
                  </a:lnTo>
                  <a:lnTo>
                    <a:pt x="14" y="20"/>
                  </a:lnTo>
                  <a:lnTo>
                    <a:pt x="8" y="17"/>
                  </a:lnTo>
                  <a:lnTo>
                    <a:pt x="8" y="14"/>
                  </a:lnTo>
                  <a:lnTo>
                    <a:pt x="0" y="10"/>
                  </a:lnTo>
                  <a:lnTo>
                    <a:pt x="0" y="5"/>
                  </a:lnTo>
                  <a:lnTo>
                    <a:pt x="3" y="0"/>
                  </a:lnTo>
                  <a:lnTo>
                    <a:pt x="10" y="7"/>
                  </a:lnTo>
                  <a:lnTo>
                    <a:pt x="14" y="8"/>
                  </a:lnTo>
                  <a:lnTo>
                    <a:pt x="22" y="3"/>
                  </a:lnTo>
                  <a:lnTo>
                    <a:pt x="27" y="1"/>
                  </a:lnTo>
                  <a:lnTo>
                    <a:pt x="34" y="2"/>
                  </a:lnTo>
                  <a:lnTo>
                    <a:pt x="41" y="7"/>
                  </a:lnTo>
                  <a:lnTo>
                    <a:pt x="46" y="13"/>
                  </a:lnTo>
                  <a:lnTo>
                    <a:pt x="51"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4" name="Freeform 184"/>
            <p:cNvSpPr>
              <a:spLocks/>
            </p:cNvSpPr>
            <p:nvPr/>
          </p:nvSpPr>
          <p:spPr bwMode="gray">
            <a:xfrm>
              <a:off x="2931670" y="2263263"/>
              <a:ext cx="11150" cy="21407"/>
            </a:xfrm>
            <a:custGeom>
              <a:avLst/>
              <a:gdLst>
                <a:gd name="T0" fmla="*/ 0 w 5"/>
                <a:gd name="T1" fmla="*/ 2147483647 h 8"/>
                <a:gd name="T2" fmla="*/ 2147483647 w 5"/>
                <a:gd name="T3" fmla="*/ 0 h 8"/>
                <a:gd name="T4" fmla="*/ 2147483647 w 5"/>
                <a:gd name="T5" fmla="*/ 2147483647 h 8"/>
                <a:gd name="T6" fmla="*/ 2147483647 w 5"/>
                <a:gd name="T7" fmla="*/ 2147483647 h 8"/>
                <a:gd name="T8" fmla="*/ 2147483647 w 5"/>
                <a:gd name="T9" fmla="*/ 2147483647 h 8"/>
                <a:gd name="T10" fmla="*/ 0 w 5"/>
                <a:gd name="T11" fmla="*/ 214748364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4"/>
                  </a:moveTo>
                  <a:lnTo>
                    <a:pt x="2" y="0"/>
                  </a:lnTo>
                  <a:lnTo>
                    <a:pt x="5" y="2"/>
                  </a:lnTo>
                  <a:lnTo>
                    <a:pt x="5" y="7"/>
                  </a:lnTo>
                  <a:lnTo>
                    <a:pt x="3" y="8"/>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5" name="Freeform 185"/>
            <p:cNvSpPr>
              <a:spLocks/>
            </p:cNvSpPr>
            <p:nvPr/>
          </p:nvSpPr>
          <p:spPr bwMode="gray">
            <a:xfrm>
              <a:off x="2796014" y="1453662"/>
              <a:ext cx="16724" cy="7785"/>
            </a:xfrm>
            <a:custGeom>
              <a:avLst/>
              <a:gdLst>
                <a:gd name="T0" fmla="*/ 2147483647 w 7"/>
                <a:gd name="T1" fmla="*/ 2147483647 h 3"/>
                <a:gd name="T2" fmla="*/ 0 w 7"/>
                <a:gd name="T3" fmla="*/ 2147483647 h 3"/>
                <a:gd name="T4" fmla="*/ 2147483647 w 7"/>
                <a:gd name="T5" fmla="*/ 0 h 3"/>
                <a:gd name="T6" fmla="*/ 2147483647 w 7"/>
                <a:gd name="T7" fmla="*/ 2147483647 h 3"/>
                <a:gd name="T8" fmla="*/ 2147483647 w 7"/>
                <a:gd name="T9" fmla="*/ 2147483647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2" y="2"/>
                  </a:moveTo>
                  <a:lnTo>
                    <a:pt x="0" y="1"/>
                  </a:lnTo>
                  <a:lnTo>
                    <a:pt x="2" y="0"/>
                  </a:lnTo>
                  <a:lnTo>
                    <a:pt x="7" y="1"/>
                  </a:lnTo>
                  <a:lnTo>
                    <a:pt x="7" y="3"/>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6" name="Freeform 186"/>
            <p:cNvSpPr>
              <a:spLocks/>
            </p:cNvSpPr>
            <p:nvPr/>
          </p:nvSpPr>
          <p:spPr bwMode="gray">
            <a:xfrm>
              <a:off x="3149096" y="1696920"/>
              <a:ext cx="9291" cy="11677"/>
            </a:xfrm>
            <a:custGeom>
              <a:avLst/>
              <a:gdLst>
                <a:gd name="T0" fmla="*/ 2147483647 w 4"/>
                <a:gd name="T1" fmla="*/ 0 h 4"/>
                <a:gd name="T2" fmla="*/ 2147483647 w 4"/>
                <a:gd name="T3" fmla="*/ 2147483647 h 4"/>
                <a:gd name="T4" fmla="*/ 2147483647 w 4"/>
                <a:gd name="T5" fmla="*/ 2147483647 h 4"/>
                <a:gd name="T6" fmla="*/ 0 w 4"/>
                <a:gd name="T7" fmla="*/ 0 h 4"/>
                <a:gd name="T8" fmla="*/ 2147483647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4" y="2"/>
                  </a:lnTo>
                  <a:lnTo>
                    <a:pt x="1" y="4"/>
                  </a:lnTo>
                  <a:lnTo>
                    <a:pt x="0"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7" name="Freeform 187"/>
            <p:cNvSpPr>
              <a:spLocks/>
            </p:cNvSpPr>
            <p:nvPr/>
          </p:nvSpPr>
          <p:spPr bwMode="gray">
            <a:xfrm>
              <a:off x="3182560" y="1770873"/>
              <a:ext cx="18583" cy="13624"/>
            </a:xfrm>
            <a:custGeom>
              <a:avLst/>
              <a:gdLst>
                <a:gd name="T0" fmla="*/ 0 w 7"/>
                <a:gd name="T1" fmla="*/ 2147483647 h 5"/>
                <a:gd name="T2" fmla="*/ 2147483647 w 7"/>
                <a:gd name="T3" fmla="*/ 0 h 5"/>
                <a:gd name="T4" fmla="*/ 2147483647 w 7"/>
                <a:gd name="T5" fmla="*/ 2147483647 h 5"/>
                <a:gd name="T6" fmla="*/ 2147483647 w 7"/>
                <a:gd name="T7" fmla="*/ 2147483647 h 5"/>
                <a:gd name="T8" fmla="*/ 0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4" y="0"/>
                  </a:lnTo>
                  <a:lnTo>
                    <a:pt x="7" y="2"/>
                  </a:lnTo>
                  <a:lnTo>
                    <a:pt x="1" y="5"/>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8" name="Freeform 188"/>
            <p:cNvSpPr>
              <a:spLocks/>
            </p:cNvSpPr>
            <p:nvPr/>
          </p:nvSpPr>
          <p:spPr bwMode="gray">
            <a:xfrm>
              <a:off x="3204843" y="1768929"/>
              <a:ext cx="13008"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2"/>
                  </a:lnTo>
                  <a:lnTo>
                    <a:pt x="4"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89" name="Freeform 189"/>
            <p:cNvSpPr>
              <a:spLocks/>
            </p:cNvSpPr>
            <p:nvPr/>
          </p:nvSpPr>
          <p:spPr bwMode="gray">
            <a:xfrm>
              <a:off x="3163961" y="1819529"/>
              <a:ext cx="63183" cy="42816"/>
            </a:xfrm>
            <a:custGeom>
              <a:avLst/>
              <a:gdLst>
                <a:gd name="T0" fmla="*/ 2147483647 w 26"/>
                <a:gd name="T1" fmla="*/ 0 h 17"/>
                <a:gd name="T2" fmla="*/ 2147483647 w 26"/>
                <a:gd name="T3" fmla="*/ 2147483647 h 17"/>
                <a:gd name="T4" fmla="*/ 2147483647 w 26"/>
                <a:gd name="T5" fmla="*/ 2147483647 h 17"/>
                <a:gd name="T6" fmla="*/ 2147483647 w 26"/>
                <a:gd name="T7" fmla="*/ 2147483647 h 17"/>
                <a:gd name="T8" fmla="*/ 2147483647 w 26"/>
                <a:gd name="T9" fmla="*/ 2147483647 h 17"/>
                <a:gd name="T10" fmla="*/ 2147483647 w 26"/>
                <a:gd name="T11" fmla="*/ 2147483647 h 17"/>
                <a:gd name="T12" fmla="*/ 2147483647 w 26"/>
                <a:gd name="T13" fmla="*/ 2147483647 h 17"/>
                <a:gd name="T14" fmla="*/ 2147483647 w 26"/>
                <a:gd name="T15" fmla="*/ 2147483647 h 17"/>
                <a:gd name="T16" fmla="*/ 2147483647 w 26"/>
                <a:gd name="T17" fmla="*/ 2147483647 h 17"/>
                <a:gd name="T18" fmla="*/ 2147483647 w 26"/>
                <a:gd name="T19" fmla="*/ 2147483647 h 17"/>
                <a:gd name="T20" fmla="*/ 0 w 26"/>
                <a:gd name="T21" fmla="*/ 2147483647 h 17"/>
                <a:gd name="T22" fmla="*/ 2147483647 w 26"/>
                <a:gd name="T23" fmla="*/ 2147483647 h 17"/>
                <a:gd name="T24" fmla="*/ 0 w 26"/>
                <a:gd name="T25" fmla="*/ 2147483647 h 17"/>
                <a:gd name="T26" fmla="*/ 2147483647 w 2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7"/>
                <a:gd name="T44" fmla="*/ 26 w 2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7">
                  <a:moveTo>
                    <a:pt x="3" y="0"/>
                  </a:moveTo>
                  <a:lnTo>
                    <a:pt x="6" y="1"/>
                  </a:lnTo>
                  <a:lnTo>
                    <a:pt x="14" y="3"/>
                  </a:lnTo>
                  <a:lnTo>
                    <a:pt x="18" y="5"/>
                  </a:lnTo>
                  <a:lnTo>
                    <a:pt x="26" y="11"/>
                  </a:lnTo>
                  <a:lnTo>
                    <a:pt x="25" y="13"/>
                  </a:lnTo>
                  <a:lnTo>
                    <a:pt x="19" y="17"/>
                  </a:lnTo>
                  <a:lnTo>
                    <a:pt x="14" y="17"/>
                  </a:lnTo>
                  <a:lnTo>
                    <a:pt x="8" y="13"/>
                  </a:lnTo>
                  <a:lnTo>
                    <a:pt x="2" y="13"/>
                  </a:lnTo>
                  <a:lnTo>
                    <a:pt x="0" y="9"/>
                  </a:lnTo>
                  <a:lnTo>
                    <a:pt x="2" y="7"/>
                  </a:lnTo>
                  <a:lnTo>
                    <a:pt x="0" y="5"/>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0" name="Freeform 190"/>
            <p:cNvSpPr>
              <a:spLocks/>
            </p:cNvSpPr>
            <p:nvPr/>
          </p:nvSpPr>
          <p:spPr bwMode="gray">
            <a:xfrm>
              <a:off x="3188118" y="1142275"/>
              <a:ext cx="46458" cy="27247"/>
            </a:xfrm>
            <a:custGeom>
              <a:avLst/>
              <a:gdLst>
                <a:gd name="T0" fmla="*/ 0 w 19"/>
                <a:gd name="T1" fmla="*/ 2147483647 h 11"/>
                <a:gd name="T2" fmla="*/ 0 w 19"/>
                <a:gd name="T3" fmla="*/ 2147483647 h 11"/>
                <a:gd name="T4" fmla="*/ 2147483647 w 19"/>
                <a:gd name="T5" fmla="*/ 0 h 11"/>
                <a:gd name="T6" fmla="*/ 2147483647 w 19"/>
                <a:gd name="T7" fmla="*/ 2147483647 h 11"/>
                <a:gd name="T8" fmla="*/ 2147483647 w 19"/>
                <a:gd name="T9" fmla="*/ 2147483647 h 11"/>
                <a:gd name="T10" fmla="*/ 2147483647 w 19"/>
                <a:gd name="T11" fmla="*/ 2147483647 h 11"/>
                <a:gd name="T12" fmla="*/ 2147483647 w 19"/>
                <a:gd name="T13" fmla="*/ 2147483647 h 11"/>
                <a:gd name="T14" fmla="*/ 2147483647 w 19"/>
                <a:gd name="T15" fmla="*/ 2147483647 h 11"/>
                <a:gd name="T16" fmla="*/ 0 w 19"/>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1"/>
                <a:gd name="T29" fmla="*/ 19 w 1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1">
                  <a:moveTo>
                    <a:pt x="0" y="4"/>
                  </a:moveTo>
                  <a:lnTo>
                    <a:pt x="0" y="1"/>
                  </a:lnTo>
                  <a:lnTo>
                    <a:pt x="3" y="0"/>
                  </a:lnTo>
                  <a:lnTo>
                    <a:pt x="11" y="2"/>
                  </a:lnTo>
                  <a:lnTo>
                    <a:pt x="10" y="4"/>
                  </a:lnTo>
                  <a:lnTo>
                    <a:pt x="15" y="5"/>
                  </a:lnTo>
                  <a:lnTo>
                    <a:pt x="19" y="11"/>
                  </a:lnTo>
                  <a:lnTo>
                    <a:pt x="10" y="1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1" name="Freeform 191"/>
            <p:cNvSpPr>
              <a:spLocks/>
            </p:cNvSpPr>
            <p:nvPr/>
          </p:nvSpPr>
          <p:spPr bwMode="gray">
            <a:xfrm>
              <a:off x="3284766" y="1120857"/>
              <a:ext cx="16725" cy="13624"/>
            </a:xfrm>
            <a:custGeom>
              <a:avLst/>
              <a:gdLst>
                <a:gd name="T0" fmla="*/ 0 w 7"/>
                <a:gd name="T1" fmla="*/ 0 h 5"/>
                <a:gd name="T2" fmla="*/ 2147483647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0"/>
                  </a:moveTo>
                  <a:lnTo>
                    <a:pt x="3" y="0"/>
                  </a:lnTo>
                  <a:lnTo>
                    <a:pt x="7" y="2"/>
                  </a:lnTo>
                  <a:lnTo>
                    <a:pt x="7" y="5"/>
                  </a:lnTo>
                  <a:lnTo>
                    <a:pt x="4" y="4"/>
                  </a:lnTo>
                  <a:lnTo>
                    <a:pt x="4"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2" name="Freeform 192"/>
            <p:cNvSpPr>
              <a:spLocks/>
            </p:cNvSpPr>
            <p:nvPr/>
          </p:nvSpPr>
          <p:spPr bwMode="gray">
            <a:xfrm>
              <a:off x="3312626" y="1111127"/>
              <a:ext cx="72474" cy="46708"/>
            </a:xfrm>
            <a:custGeom>
              <a:avLst/>
              <a:gdLst>
                <a:gd name="T0" fmla="*/ 0 w 30"/>
                <a:gd name="T1" fmla="*/ 2147483647 h 18"/>
                <a:gd name="T2" fmla="*/ 2147483647 w 30"/>
                <a:gd name="T3" fmla="*/ 0 h 18"/>
                <a:gd name="T4" fmla="*/ 2147483647 w 30"/>
                <a:gd name="T5" fmla="*/ 2147483647 h 18"/>
                <a:gd name="T6" fmla="*/ 2147483647 w 30"/>
                <a:gd name="T7" fmla="*/ 2147483647 h 18"/>
                <a:gd name="T8" fmla="*/ 2147483647 w 30"/>
                <a:gd name="T9" fmla="*/ 2147483647 h 18"/>
                <a:gd name="T10" fmla="*/ 2147483647 w 30"/>
                <a:gd name="T11" fmla="*/ 2147483647 h 18"/>
                <a:gd name="T12" fmla="*/ 2147483647 w 30"/>
                <a:gd name="T13" fmla="*/ 2147483647 h 18"/>
                <a:gd name="T14" fmla="*/ 2147483647 w 30"/>
                <a:gd name="T15" fmla="*/ 2147483647 h 18"/>
                <a:gd name="T16" fmla="*/ 2147483647 w 30"/>
                <a:gd name="T17" fmla="*/ 2147483647 h 18"/>
                <a:gd name="T18" fmla="*/ 0 w 30"/>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8"/>
                <a:gd name="T32" fmla="*/ 30 w 3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8">
                  <a:moveTo>
                    <a:pt x="0" y="1"/>
                  </a:moveTo>
                  <a:lnTo>
                    <a:pt x="12" y="0"/>
                  </a:lnTo>
                  <a:lnTo>
                    <a:pt x="30" y="10"/>
                  </a:lnTo>
                  <a:lnTo>
                    <a:pt x="23" y="13"/>
                  </a:lnTo>
                  <a:lnTo>
                    <a:pt x="24" y="18"/>
                  </a:lnTo>
                  <a:lnTo>
                    <a:pt x="20" y="18"/>
                  </a:lnTo>
                  <a:lnTo>
                    <a:pt x="20" y="16"/>
                  </a:lnTo>
                  <a:lnTo>
                    <a:pt x="17" y="14"/>
                  </a:lnTo>
                  <a:lnTo>
                    <a:pt x="5" y="7"/>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3" name="Freeform 193"/>
            <p:cNvSpPr>
              <a:spLocks/>
            </p:cNvSpPr>
            <p:nvPr/>
          </p:nvSpPr>
          <p:spPr bwMode="gray">
            <a:xfrm>
              <a:off x="3292192" y="1091665"/>
              <a:ext cx="24159" cy="9731"/>
            </a:xfrm>
            <a:custGeom>
              <a:avLst/>
              <a:gdLst>
                <a:gd name="T0" fmla="*/ 2147483647 w 10"/>
                <a:gd name="T1" fmla="*/ 0 h 4"/>
                <a:gd name="T2" fmla="*/ 2147483647 w 10"/>
                <a:gd name="T3" fmla="*/ 2147483647 h 4"/>
                <a:gd name="T4" fmla="*/ 2147483647 w 10"/>
                <a:gd name="T5" fmla="*/ 2147483647 h 4"/>
                <a:gd name="T6" fmla="*/ 0 w 10"/>
                <a:gd name="T7" fmla="*/ 2147483647 h 4"/>
                <a:gd name="T8" fmla="*/ 2147483647 w 10"/>
                <a:gd name="T9" fmla="*/ 2147483647 h 4"/>
                <a:gd name="T10" fmla="*/ 2147483647 w 10"/>
                <a:gd name="T11" fmla="*/ 0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6" y="0"/>
                  </a:moveTo>
                  <a:lnTo>
                    <a:pt x="10" y="3"/>
                  </a:lnTo>
                  <a:lnTo>
                    <a:pt x="4" y="4"/>
                  </a:lnTo>
                  <a:lnTo>
                    <a:pt x="0" y="3"/>
                  </a:lnTo>
                  <a:lnTo>
                    <a:pt x="1" y="1"/>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4" name="Freeform 194"/>
            <p:cNvSpPr>
              <a:spLocks/>
            </p:cNvSpPr>
            <p:nvPr/>
          </p:nvSpPr>
          <p:spPr bwMode="gray">
            <a:xfrm>
              <a:off x="3325645" y="1076106"/>
              <a:ext cx="39025" cy="19463"/>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0 w 16"/>
                <a:gd name="T13" fmla="*/ 2147483647 h 8"/>
                <a:gd name="T14" fmla="*/ 2147483647 w 16"/>
                <a:gd name="T15" fmla="*/ 2147483647 h 8"/>
                <a:gd name="T16" fmla="*/ 2147483647 w 16"/>
                <a:gd name="T17" fmla="*/ 2147483647 h 8"/>
                <a:gd name="T18" fmla="*/ 2147483647 w 1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6" y="0"/>
                  </a:moveTo>
                  <a:lnTo>
                    <a:pt x="12" y="3"/>
                  </a:lnTo>
                  <a:lnTo>
                    <a:pt x="16" y="5"/>
                  </a:lnTo>
                  <a:lnTo>
                    <a:pt x="16" y="8"/>
                  </a:lnTo>
                  <a:lnTo>
                    <a:pt x="6" y="8"/>
                  </a:lnTo>
                  <a:lnTo>
                    <a:pt x="2" y="6"/>
                  </a:lnTo>
                  <a:lnTo>
                    <a:pt x="0" y="5"/>
                  </a:lnTo>
                  <a:lnTo>
                    <a:pt x="4" y="5"/>
                  </a:lnTo>
                  <a:lnTo>
                    <a:pt x="4" y="1"/>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5" name="Freeform 195"/>
            <p:cNvSpPr>
              <a:spLocks/>
            </p:cNvSpPr>
            <p:nvPr/>
          </p:nvSpPr>
          <p:spPr bwMode="gray">
            <a:xfrm>
              <a:off x="3468726" y="1050805"/>
              <a:ext cx="40883" cy="19463"/>
            </a:xfrm>
            <a:custGeom>
              <a:avLst/>
              <a:gdLst>
                <a:gd name="T0" fmla="*/ 0 w 17"/>
                <a:gd name="T1" fmla="*/ 0 h 8"/>
                <a:gd name="T2" fmla="*/ 2147483647 w 17"/>
                <a:gd name="T3" fmla="*/ 0 h 8"/>
                <a:gd name="T4" fmla="*/ 2147483647 w 17"/>
                <a:gd name="T5" fmla="*/ 2147483647 h 8"/>
                <a:gd name="T6" fmla="*/ 2147483647 w 17"/>
                <a:gd name="T7" fmla="*/ 2147483647 h 8"/>
                <a:gd name="T8" fmla="*/ 2147483647 w 17"/>
                <a:gd name="T9" fmla="*/ 2147483647 h 8"/>
                <a:gd name="T10" fmla="*/ 2147483647 w 17"/>
                <a:gd name="T11" fmla="*/ 2147483647 h 8"/>
                <a:gd name="T12" fmla="*/ 0 w 17"/>
                <a:gd name="T13" fmla="*/ 0 h 8"/>
                <a:gd name="T14" fmla="*/ 0 60000 65536"/>
                <a:gd name="T15" fmla="*/ 0 60000 65536"/>
                <a:gd name="T16" fmla="*/ 0 60000 65536"/>
                <a:gd name="T17" fmla="*/ 0 60000 65536"/>
                <a:gd name="T18" fmla="*/ 0 60000 65536"/>
                <a:gd name="T19" fmla="*/ 0 60000 65536"/>
                <a:gd name="T20" fmla="*/ 0 60000 65536"/>
                <a:gd name="T21" fmla="*/ 0 w 17"/>
                <a:gd name="T22" fmla="*/ 0 h 8"/>
                <a:gd name="T23" fmla="*/ 17 w 1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8">
                  <a:moveTo>
                    <a:pt x="0" y="0"/>
                  </a:moveTo>
                  <a:lnTo>
                    <a:pt x="3" y="0"/>
                  </a:lnTo>
                  <a:lnTo>
                    <a:pt x="17" y="6"/>
                  </a:lnTo>
                  <a:lnTo>
                    <a:pt x="14" y="8"/>
                  </a:lnTo>
                  <a:lnTo>
                    <a:pt x="5" y="4"/>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6" name="Freeform 196"/>
            <p:cNvSpPr>
              <a:spLocks/>
            </p:cNvSpPr>
            <p:nvPr/>
          </p:nvSpPr>
          <p:spPr bwMode="gray">
            <a:xfrm>
              <a:off x="3476157" y="1068313"/>
              <a:ext cx="22300" cy="9731"/>
            </a:xfrm>
            <a:custGeom>
              <a:avLst/>
              <a:gdLst>
                <a:gd name="T0" fmla="*/ 0 w 9"/>
                <a:gd name="T1" fmla="*/ 0 h 4"/>
                <a:gd name="T2" fmla="*/ 2147483647 w 9"/>
                <a:gd name="T3" fmla="*/ 2147483647 h 4"/>
                <a:gd name="T4" fmla="*/ 2147483647 w 9"/>
                <a:gd name="T5" fmla="*/ 2147483647 h 4"/>
                <a:gd name="T6" fmla="*/ 2147483647 w 9"/>
                <a:gd name="T7" fmla="*/ 2147483647 h 4"/>
                <a:gd name="T8" fmla="*/ 2147483647 w 9"/>
                <a:gd name="T9" fmla="*/ 2147483647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6" y="1"/>
                  </a:lnTo>
                  <a:lnTo>
                    <a:pt x="9" y="3"/>
                  </a:lnTo>
                  <a:lnTo>
                    <a:pt x="6" y="4"/>
                  </a:lnTo>
                  <a:lnTo>
                    <a:pt x="3"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7" name="Freeform 197"/>
            <p:cNvSpPr>
              <a:spLocks/>
            </p:cNvSpPr>
            <p:nvPr/>
          </p:nvSpPr>
          <p:spPr bwMode="gray">
            <a:xfrm>
              <a:off x="3491024" y="1043013"/>
              <a:ext cx="13008"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1"/>
                  </a:moveTo>
                  <a:lnTo>
                    <a:pt x="2" y="0"/>
                  </a:lnTo>
                  <a:lnTo>
                    <a:pt x="5" y="1"/>
                  </a:lnTo>
                  <a:lnTo>
                    <a:pt x="2" y="4"/>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8" name="Freeform 198"/>
            <p:cNvSpPr>
              <a:spLocks/>
            </p:cNvSpPr>
            <p:nvPr/>
          </p:nvSpPr>
          <p:spPr bwMode="gray">
            <a:xfrm>
              <a:off x="3457574" y="1066374"/>
              <a:ext cx="24158" cy="15569"/>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0 w 10"/>
                <a:gd name="T9" fmla="*/ 0 h 6"/>
                <a:gd name="T10" fmla="*/ 2147483647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2" y="0"/>
                  </a:moveTo>
                  <a:lnTo>
                    <a:pt x="6" y="4"/>
                  </a:lnTo>
                  <a:lnTo>
                    <a:pt x="10" y="6"/>
                  </a:lnTo>
                  <a:lnTo>
                    <a:pt x="6" y="5"/>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199" name="Freeform 200"/>
            <p:cNvSpPr>
              <a:spLocks/>
            </p:cNvSpPr>
            <p:nvPr/>
          </p:nvSpPr>
          <p:spPr bwMode="gray">
            <a:xfrm>
              <a:off x="2747714" y="3968099"/>
              <a:ext cx="302905" cy="293871"/>
            </a:xfrm>
            <a:custGeom>
              <a:avLst/>
              <a:gdLst>
                <a:gd name="T0" fmla="*/ 2147483647 w 125"/>
                <a:gd name="T1" fmla="*/ 2147483647 h 116"/>
                <a:gd name="T2" fmla="*/ 2147483647 w 125"/>
                <a:gd name="T3" fmla="*/ 2147483647 h 116"/>
                <a:gd name="T4" fmla="*/ 2147483647 w 125"/>
                <a:gd name="T5" fmla="*/ 2147483647 h 116"/>
                <a:gd name="T6" fmla="*/ 2147483647 w 125"/>
                <a:gd name="T7" fmla="*/ 2147483647 h 116"/>
                <a:gd name="T8" fmla="*/ 2147483647 w 125"/>
                <a:gd name="T9" fmla="*/ 2147483647 h 116"/>
                <a:gd name="T10" fmla="*/ 2147483647 w 125"/>
                <a:gd name="T11" fmla="*/ 2147483647 h 116"/>
                <a:gd name="T12" fmla="*/ 2147483647 w 125"/>
                <a:gd name="T13" fmla="*/ 2147483647 h 116"/>
                <a:gd name="T14" fmla="*/ 0 w 125"/>
                <a:gd name="T15" fmla="*/ 2147483647 h 116"/>
                <a:gd name="T16" fmla="*/ 2147483647 w 125"/>
                <a:gd name="T17" fmla="*/ 2147483647 h 116"/>
                <a:gd name="T18" fmla="*/ 2147483647 w 125"/>
                <a:gd name="T19" fmla="*/ 2147483647 h 116"/>
                <a:gd name="T20" fmla="*/ 2147483647 w 125"/>
                <a:gd name="T21" fmla="*/ 2147483647 h 116"/>
                <a:gd name="T22" fmla="*/ 2147483647 w 125"/>
                <a:gd name="T23" fmla="*/ 2147483647 h 116"/>
                <a:gd name="T24" fmla="*/ 2147483647 w 125"/>
                <a:gd name="T25" fmla="*/ 2147483647 h 116"/>
                <a:gd name="T26" fmla="*/ 2147483647 w 125"/>
                <a:gd name="T27" fmla="*/ 2147483647 h 116"/>
                <a:gd name="T28" fmla="*/ 2147483647 w 125"/>
                <a:gd name="T29" fmla="*/ 0 h 116"/>
                <a:gd name="T30" fmla="*/ 2147483647 w 125"/>
                <a:gd name="T31" fmla="*/ 2147483647 h 116"/>
                <a:gd name="T32" fmla="*/ 2147483647 w 125"/>
                <a:gd name="T33" fmla="*/ 2147483647 h 116"/>
                <a:gd name="T34" fmla="*/ 2147483647 w 125"/>
                <a:gd name="T35" fmla="*/ 2147483647 h 116"/>
                <a:gd name="T36" fmla="*/ 2147483647 w 125"/>
                <a:gd name="T37" fmla="*/ 2147483647 h 116"/>
                <a:gd name="T38" fmla="*/ 2147483647 w 125"/>
                <a:gd name="T39" fmla="*/ 2147483647 h 116"/>
                <a:gd name="T40" fmla="*/ 2147483647 w 125"/>
                <a:gd name="T41" fmla="*/ 2147483647 h 116"/>
                <a:gd name="T42" fmla="*/ 2147483647 w 125"/>
                <a:gd name="T43" fmla="*/ 2147483647 h 116"/>
                <a:gd name="T44" fmla="*/ 2147483647 w 125"/>
                <a:gd name="T45" fmla="*/ 2147483647 h 116"/>
                <a:gd name="T46" fmla="*/ 2147483647 w 125"/>
                <a:gd name="T47" fmla="*/ 2147483647 h 116"/>
                <a:gd name="T48" fmla="*/ 2147483647 w 125"/>
                <a:gd name="T49" fmla="*/ 2147483647 h 116"/>
                <a:gd name="T50" fmla="*/ 2147483647 w 125"/>
                <a:gd name="T51" fmla="*/ 2147483647 h 116"/>
                <a:gd name="T52" fmla="*/ 2147483647 w 125"/>
                <a:gd name="T53" fmla="*/ 2147483647 h 116"/>
                <a:gd name="T54" fmla="*/ 2147483647 w 125"/>
                <a:gd name="T55" fmla="*/ 2147483647 h 116"/>
                <a:gd name="T56" fmla="*/ 2147483647 w 125"/>
                <a:gd name="T57" fmla="*/ 2147483647 h 116"/>
                <a:gd name="T58" fmla="*/ 2147483647 w 125"/>
                <a:gd name="T59" fmla="*/ 2147483647 h 116"/>
                <a:gd name="T60" fmla="*/ 2147483647 w 125"/>
                <a:gd name="T61" fmla="*/ 2147483647 h 116"/>
                <a:gd name="T62" fmla="*/ 2147483647 w 125"/>
                <a:gd name="T63" fmla="*/ 2147483647 h 116"/>
                <a:gd name="T64" fmla="*/ 2147483647 w 125"/>
                <a:gd name="T65" fmla="*/ 2147483647 h 116"/>
                <a:gd name="T66" fmla="*/ 2147483647 w 125"/>
                <a:gd name="T67" fmla="*/ 2147483647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16"/>
                <a:gd name="T104" fmla="*/ 125 w 12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16">
                  <a:moveTo>
                    <a:pt x="59" y="112"/>
                  </a:moveTo>
                  <a:lnTo>
                    <a:pt x="59" y="103"/>
                  </a:lnTo>
                  <a:lnTo>
                    <a:pt x="56" y="97"/>
                  </a:lnTo>
                  <a:lnTo>
                    <a:pt x="52" y="95"/>
                  </a:lnTo>
                  <a:lnTo>
                    <a:pt x="54" y="89"/>
                  </a:lnTo>
                  <a:lnTo>
                    <a:pt x="50" y="80"/>
                  </a:lnTo>
                  <a:lnTo>
                    <a:pt x="51" y="75"/>
                  </a:lnTo>
                  <a:lnTo>
                    <a:pt x="52" y="65"/>
                  </a:lnTo>
                  <a:lnTo>
                    <a:pt x="48" y="61"/>
                  </a:lnTo>
                  <a:lnTo>
                    <a:pt x="36" y="59"/>
                  </a:lnTo>
                  <a:lnTo>
                    <a:pt x="32" y="55"/>
                  </a:lnTo>
                  <a:lnTo>
                    <a:pt x="11" y="52"/>
                  </a:lnTo>
                  <a:lnTo>
                    <a:pt x="6" y="45"/>
                  </a:lnTo>
                  <a:lnTo>
                    <a:pt x="8" y="40"/>
                  </a:lnTo>
                  <a:lnTo>
                    <a:pt x="3" y="33"/>
                  </a:lnTo>
                  <a:lnTo>
                    <a:pt x="0" y="30"/>
                  </a:lnTo>
                  <a:lnTo>
                    <a:pt x="5" y="15"/>
                  </a:lnTo>
                  <a:lnTo>
                    <a:pt x="14" y="4"/>
                  </a:lnTo>
                  <a:lnTo>
                    <a:pt x="20" y="3"/>
                  </a:lnTo>
                  <a:lnTo>
                    <a:pt x="14" y="7"/>
                  </a:lnTo>
                  <a:lnTo>
                    <a:pt x="13" y="12"/>
                  </a:lnTo>
                  <a:lnTo>
                    <a:pt x="14" y="16"/>
                  </a:lnTo>
                  <a:lnTo>
                    <a:pt x="11" y="23"/>
                  </a:lnTo>
                  <a:lnTo>
                    <a:pt x="14" y="32"/>
                  </a:lnTo>
                  <a:lnTo>
                    <a:pt x="20" y="30"/>
                  </a:lnTo>
                  <a:lnTo>
                    <a:pt x="20" y="22"/>
                  </a:lnTo>
                  <a:lnTo>
                    <a:pt x="17" y="15"/>
                  </a:lnTo>
                  <a:lnTo>
                    <a:pt x="19" y="10"/>
                  </a:lnTo>
                  <a:lnTo>
                    <a:pt x="30" y="7"/>
                  </a:lnTo>
                  <a:lnTo>
                    <a:pt x="28" y="0"/>
                  </a:lnTo>
                  <a:lnTo>
                    <a:pt x="32" y="1"/>
                  </a:lnTo>
                  <a:lnTo>
                    <a:pt x="34" y="5"/>
                  </a:lnTo>
                  <a:lnTo>
                    <a:pt x="39" y="5"/>
                  </a:lnTo>
                  <a:lnTo>
                    <a:pt x="46" y="8"/>
                  </a:lnTo>
                  <a:lnTo>
                    <a:pt x="46" y="14"/>
                  </a:lnTo>
                  <a:lnTo>
                    <a:pt x="67" y="16"/>
                  </a:lnTo>
                  <a:lnTo>
                    <a:pt x="71" y="19"/>
                  </a:lnTo>
                  <a:lnTo>
                    <a:pt x="77" y="20"/>
                  </a:lnTo>
                  <a:lnTo>
                    <a:pt x="82" y="19"/>
                  </a:lnTo>
                  <a:lnTo>
                    <a:pt x="88" y="14"/>
                  </a:lnTo>
                  <a:lnTo>
                    <a:pt x="92" y="13"/>
                  </a:lnTo>
                  <a:lnTo>
                    <a:pt x="98" y="15"/>
                  </a:lnTo>
                  <a:lnTo>
                    <a:pt x="103" y="23"/>
                  </a:lnTo>
                  <a:lnTo>
                    <a:pt x="109" y="22"/>
                  </a:lnTo>
                  <a:lnTo>
                    <a:pt x="117" y="28"/>
                  </a:lnTo>
                  <a:lnTo>
                    <a:pt x="120" y="33"/>
                  </a:lnTo>
                  <a:lnTo>
                    <a:pt x="125" y="38"/>
                  </a:lnTo>
                  <a:lnTo>
                    <a:pt x="125" y="45"/>
                  </a:lnTo>
                  <a:lnTo>
                    <a:pt x="119" y="47"/>
                  </a:lnTo>
                  <a:lnTo>
                    <a:pt x="118" y="52"/>
                  </a:lnTo>
                  <a:lnTo>
                    <a:pt x="121" y="53"/>
                  </a:lnTo>
                  <a:lnTo>
                    <a:pt x="121" y="56"/>
                  </a:lnTo>
                  <a:lnTo>
                    <a:pt x="114" y="58"/>
                  </a:lnTo>
                  <a:lnTo>
                    <a:pt x="114" y="69"/>
                  </a:lnTo>
                  <a:lnTo>
                    <a:pt x="116" y="71"/>
                  </a:lnTo>
                  <a:lnTo>
                    <a:pt x="114" y="80"/>
                  </a:lnTo>
                  <a:lnTo>
                    <a:pt x="100" y="86"/>
                  </a:lnTo>
                  <a:lnTo>
                    <a:pt x="89" y="79"/>
                  </a:lnTo>
                  <a:lnTo>
                    <a:pt x="83" y="80"/>
                  </a:lnTo>
                  <a:lnTo>
                    <a:pt x="82" y="85"/>
                  </a:lnTo>
                  <a:lnTo>
                    <a:pt x="85" y="87"/>
                  </a:lnTo>
                  <a:lnTo>
                    <a:pt x="85" y="99"/>
                  </a:lnTo>
                  <a:lnTo>
                    <a:pt x="91" y="98"/>
                  </a:lnTo>
                  <a:lnTo>
                    <a:pt x="93" y="101"/>
                  </a:lnTo>
                  <a:lnTo>
                    <a:pt x="92" y="105"/>
                  </a:lnTo>
                  <a:lnTo>
                    <a:pt x="75" y="114"/>
                  </a:lnTo>
                  <a:lnTo>
                    <a:pt x="68" y="116"/>
                  </a:lnTo>
                  <a:lnTo>
                    <a:pt x="59" y="1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0" name="Freeform 201"/>
            <p:cNvSpPr>
              <a:spLocks/>
            </p:cNvSpPr>
            <p:nvPr/>
          </p:nvSpPr>
          <p:spPr bwMode="gray">
            <a:xfrm>
              <a:off x="3006014" y="3993392"/>
              <a:ext cx="27875" cy="25301"/>
            </a:xfrm>
            <a:custGeom>
              <a:avLst/>
              <a:gdLst>
                <a:gd name="T0" fmla="*/ 2147483647 w 11"/>
                <a:gd name="T1" fmla="*/ 0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0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2147483647 w 11"/>
                <a:gd name="T69" fmla="*/ 2147483647 h 10"/>
                <a:gd name="T70" fmla="*/ 2147483647 w 11"/>
                <a:gd name="T71" fmla="*/ 2147483647 h 10"/>
                <a:gd name="T72" fmla="*/ 2147483647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0 h 10"/>
                <a:gd name="T82" fmla="*/ 2147483647 w 11"/>
                <a:gd name="T83" fmla="*/ 0 h 10"/>
                <a:gd name="T84" fmla="*/ 2147483647 w 11"/>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
                <a:gd name="T130" fmla="*/ 0 h 10"/>
                <a:gd name="T131" fmla="*/ 11 w 11"/>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 h="10">
                  <a:moveTo>
                    <a:pt x="11" y="0"/>
                  </a:moveTo>
                  <a:lnTo>
                    <a:pt x="11" y="1"/>
                  </a:lnTo>
                  <a:lnTo>
                    <a:pt x="11" y="2"/>
                  </a:lnTo>
                  <a:lnTo>
                    <a:pt x="11" y="3"/>
                  </a:lnTo>
                  <a:lnTo>
                    <a:pt x="10" y="2"/>
                  </a:lnTo>
                  <a:lnTo>
                    <a:pt x="10" y="3"/>
                  </a:lnTo>
                  <a:lnTo>
                    <a:pt x="10" y="5"/>
                  </a:lnTo>
                  <a:lnTo>
                    <a:pt x="10" y="7"/>
                  </a:lnTo>
                  <a:lnTo>
                    <a:pt x="11" y="7"/>
                  </a:lnTo>
                  <a:lnTo>
                    <a:pt x="10" y="7"/>
                  </a:lnTo>
                  <a:lnTo>
                    <a:pt x="10" y="9"/>
                  </a:lnTo>
                  <a:lnTo>
                    <a:pt x="9" y="10"/>
                  </a:lnTo>
                  <a:lnTo>
                    <a:pt x="8" y="10"/>
                  </a:lnTo>
                  <a:lnTo>
                    <a:pt x="6" y="10"/>
                  </a:lnTo>
                  <a:lnTo>
                    <a:pt x="4" y="10"/>
                  </a:lnTo>
                  <a:lnTo>
                    <a:pt x="3" y="10"/>
                  </a:lnTo>
                  <a:lnTo>
                    <a:pt x="1" y="10"/>
                  </a:lnTo>
                  <a:lnTo>
                    <a:pt x="0" y="10"/>
                  </a:lnTo>
                  <a:lnTo>
                    <a:pt x="1" y="10"/>
                  </a:lnTo>
                  <a:lnTo>
                    <a:pt x="2" y="9"/>
                  </a:lnTo>
                  <a:lnTo>
                    <a:pt x="3" y="8"/>
                  </a:lnTo>
                  <a:lnTo>
                    <a:pt x="4" y="8"/>
                  </a:lnTo>
                  <a:lnTo>
                    <a:pt x="5" y="7"/>
                  </a:lnTo>
                  <a:lnTo>
                    <a:pt x="5" y="6"/>
                  </a:lnTo>
                  <a:lnTo>
                    <a:pt x="5" y="5"/>
                  </a:lnTo>
                  <a:lnTo>
                    <a:pt x="5" y="4"/>
                  </a:lnTo>
                  <a:lnTo>
                    <a:pt x="5" y="3"/>
                  </a:lnTo>
                  <a:lnTo>
                    <a:pt x="4" y="2"/>
                  </a:lnTo>
                  <a:lnTo>
                    <a:pt x="3" y="2"/>
                  </a:lnTo>
                  <a:lnTo>
                    <a:pt x="2" y="3"/>
                  </a:lnTo>
                  <a:lnTo>
                    <a:pt x="2" y="2"/>
                  </a:lnTo>
                  <a:lnTo>
                    <a:pt x="2" y="3"/>
                  </a:lnTo>
                  <a:lnTo>
                    <a:pt x="1" y="2"/>
                  </a:lnTo>
                  <a:lnTo>
                    <a:pt x="2" y="2"/>
                  </a:lnTo>
                  <a:lnTo>
                    <a:pt x="3" y="1"/>
                  </a:lnTo>
                  <a:lnTo>
                    <a:pt x="4" y="1"/>
                  </a:lnTo>
                  <a:lnTo>
                    <a:pt x="5" y="1"/>
                  </a:lnTo>
                  <a:lnTo>
                    <a:pt x="6" y="1"/>
                  </a:lnTo>
                  <a:lnTo>
                    <a:pt x="8" y="1"/>
                  </a:lnTo>
                  <a:lnTo>
                    <a:pt x="9" y="1"/>
                  </a:lnTo>
                  <a:lnTo>
                    <a:pt x="9" y="0"/>
                  </a:lnTo>
                  <a:lnTo>
                    <a:pt x="10" y="0"/>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1" name="Freeform 202"/>
            <p:cNvSpPr>
              <a:spLocks/>
            </p:cNvSpPr>
            <p:nvPr/>
          </p:nvSpPr>
          <p:spPr bwMode="gray">
            <a:xfrm>
              <a:off x="3097061" y="4127684"/>
              <a:ext cx="87340" cy="99255"/>
            </a:xfrm>
            <a:custGeom>
              <a:avLst/>
              <a:gdLst>
                <a:gd name="T0" fmla="*/ 2147483647 w 36"/>
                <a:gd name="T1" fmla="*/ 2147483647 h 39"/>
                <a:gd name="T2" fmla="*/ 2147483647 w 36"/>
                <a:gd name="T3" fmla="*/ 2147483647 h 39"/>
                <a:gd name="T4" fmla="*/ 0 w 36"/>
                <a:gd name="T5" fmla="*/ 2147483647 h 39"/>
                <a:gd name="T6" fmla="*/ 0 w 36"/>
                <a:gd name="T7" fmla="*/ 2147483647 h 39"/>
                <a:gd name="T8" fmla="*/ 2147483647 w 36"/>
                <a:gd name="T9" fmla="*/ 2147483647 h 39"/>
                <a:gd name="T10" fmla="*/ 2147483647 w 36"/>
                <a:gd name="T11" fmla="*/ 2147483647 h 39"/>
                <a:gd name="T12" fmla="*/ 2147483647 w 36"/>
                <a:gd name="T13" fmla="*/ 0 h 39"/>
                <a:gd name="T14" fmla="*/ 2147483647 w 36"/>
                <a:gd name="T15" fmla="*/ 0 h 39"/>
                <a:gd name="T16" fmla="*/ 2147483647 w 36"/>
                <a:gd name="T17" fmla="*/ 2147483647 h 39"/>
                <a:gd name="T18" fmla="*/ 2147483647 w 36"/>
                <a:gd name="T19" fmla="*/ 2147483647 h 39"/>
                <a:gd name="T20" fmla="*/ 2147483647 w 36"/>
                <a:gd name="T21" fmla="*/ 2147483647 h 39"/>
                <a:gd name="T22" fmla="*/ 2147483647 w 36"/>
                <a:gd name="T23" fmla="*/ 2147483647 h 39"/>
                <a:gd name="T24" fmla="*/ 2147483647 w 36"/>
                <a:gd name="T25" fmla="*/ 2147483647 h 39"/>
                <a:gd name="T26" fmla="*/ 2147483647 w 36"/>
                <a:gd name="T27" fmla="*/ 2147483647 h 39"/>
                <a:gd name="T28" fmla="*/ 2147483647 w 36"/>
                <a:gd name="T29" fmla="*/ 2147483647 h 39"/>
                <a:gd name="T30" fmla="*/ 2147483647 w 36"/>
                <a:gd name="T31" fmla="*/ 2147483647 h 39"/>
                <a:gd name="T32" fmla="*/ 2147483647 w 36"/>
                <a:gd name="T33" fmla="*/ 2147483647 h 39"/>
                <a:gd name="T34" fmla="*/ 2147483647 w 36"/>
                <a:gd name="T35" fmla="*/ 2147483647 h 39"/>
                <a:gd name="T36" fmla="*/ 2147483647 w 36"/>
                <a:gd name="T37" fmla="*/ 214748364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9"/>
                <a:gd name="T59" fmla="*/ 36 w 3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9">
                  <a:moveTo>
                    <a:pt x="8" y="38"/>
                  </a:moveTo>
                  <a:lnTo>
                    <a:pt x="8" y="29"/>
                  </a:lnTo>
                  <a:lnTo>
                    <a:pt x="0" y="25"/>
                  </a:lnTo>
                  <a:lnTo>
                    <a:pt x="0" y="17"/>
                  </a:lnTo>
                  <a:lnTo>
                    <a:pt x="5" y="10"/>
                  </a:lnTo>
                  <a:lnTo>
                    <a:pt x="6" y="2"/>
                  </a:lnTo>
                  <a:lnTo>
                    <a:pt x="11" y="0"/>
                  </a:lnTo>
                  <a:lnTo>
                    <a:pt x="31" y="0"/>
                  </a:lnTo>
                  <a:lnTo>
                    <a:pt x="36" y="3"/>
                  </a:lnTo>
                  <a:lnTo>
                    <a:pt x="36" y="6"/>
                  </a:lnTo>
                  <a:lnTo>
                    <a:pt x="33" y="8"/>
                  </a:lnTo>
                  <a:lnTo>
                    <a:pt x="31" y="17"/>
                  </a:lnTo>
                  <a:lnTo>
                    <a:pt x="35" y="29"/>
                  </a:lnTo>
                  <a:lnTo>
                    <a:pt x="31" y="37"/>
                  </a:lnTo>
                  <a:lnTo>
                    <a:pt x="22" y="37"/>
                  </a:lnTo>
                  <a:lnTo>
                    <a:pt x="20" y="35"/>
                  </a:lnTo>
                  <a:lnTo>
                    <a:pt x="18" y="35"/>
                  </a:lnTo>
                  <a:lnTo>
                    <a:pt x="16" y="39"/>
                  </a:lnTo>
                  <a:lnTo>
                    <a:pt x="8" y="3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2" name="Freeform 203"/>
            <p:cNvSpPr>
              <a:spLocks/>
            </p:cNvSpPr>
            <p:nvPr/>
          </p:nvSpPr>
          <p:spPr bwMode="gray">
            <a:xfrm>
              <a:off x="3171394" y="4135459"/>
              <a:ext cx="65040" cy="93416"/>
            </a:xfrm>
            <a:custGeom>
              <a:avLst/>
              <a:gdLst>
                <a:gd name="T0" fmla="*/ 0 w 27"/>
                <a:gd name="T1" fmla="*/ 2147483647 h 37"/>
                <a:gd name="T2" fmla="*/ 2147483647 w 27"/>
                <a:gd name="T3" fmla="*/ 2147483647 h 37"/>
                <a:gd name="T4" fmla="*/ 0 w 27"/>
                <a:gd name="T5" fmla="*/ 2147483647 h 37"/>
                <a:gd name="T6" fmla="*/ 2147483647 w 27"/>
                <a:gd name="T7" fmla="*/ 2147483647 h 37"/>
                <a:gd name="T8" fmla="*/ 2147483647 w 27"/>
                <a:gd name="T9" fmla="*/ 2147483647 h 37"/>
                <a:gd name="T10" fmla="*/ 2147483647 w 27"/>
                <a:gd name="T11" fmla="*/ 0 h 37"/>
                <a:gd name="T12" fmla="*/ 2147483647 w 27"/>
                <a:gd name="T13" fmla="*/ 2147483647 h 37"/>
                <a:gd name="T14" fmla="*/ 2147483647 w 27"/>
                <a:gd name="T15" fmla="*/ 2147483647 h 37"/>
                <a:gd name="T16" fmla="*/ 2147483647 w 27"/>
                <a:gd name="T17" fmla="*/ 2147483647 h 37"/>
                <a:gd name="T18" fmla="*/ 2147483647 w 27"/>
                <a:gd name="T19" fmla="*/ 2147483647 h 37"/>
                <a:gd name="T20" fmla="*/ 2147483647 w 27"/>
                <a:gd name="T21" fmla="*/ 2147483647 h 37"/>
                <a:gd name="T22" fmla="*/ 2147483647 w 27"/>
                <a:gd name="T23" fmla="*/ 2147483647 h 37"/>
                <a:gd name="T24" fmla="*/ 2147483647 w 27"/>
                <a:gd name="T25" fmla="*/ 2147483647 h 37"/>
                <a:gd name="T26" fmla="*/ 0 w 27"/>
                <a:gd name="T27" fmla="*/ 214748364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7"/>
                <a:gd name="T44" fmla="*/ 27 w 27"/>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7">
                  <a:moveTo>
                    <a:pt x="0" y="34"/>
                  </a:moveTo>
                  <a:lnTo>
                    <a:pt x="4" y="26"/>
                  </a:lnTo>
                  <a:lnTo>
                    <a:pt x="0" y="14"/>
                  </a:lnTo>
                  <a:lnTo>
                    <a:pt x="2" y="5"/>
                  </a:lnTo>
                  <a:lnTo>
                    <a:pt x="5" y="3"/>
                  </a:lnTo>
                  <a:lnTo>
                    <a:pt x="5" y="0"/>
                  </a:lnTo>
                  <a:lnTo>
                    <a:pt x="12" y="1"/>
                  </a:lnTo>
                  <a:lnTo>
                    <a:pt x="16" y="2"/>
                  </a:lnTo>
                  <a:lnTo>
                    <a:pt x="27" y="13"/>
                  </a:lnTo>
                  <a:lnTo>
                    <a:pt x="25" y="21"/>
                  </a:lnTo>
                  <a:lnTo>
                    <a:pt x="20" y="31"/>
                  </a:lnTo>
                  <a:lnTo>
                    <a:pt x="16" y="37"/>
                  </a:lnTo>
                  <a:lnTo>
                    <a:pt x="5" y="35"/>
                  </a:lnTo>
                  <a:lnTo>
                    <a:pt x="0" y="3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3" name="Freeform 204"/>
            <p:cNvSpPr>
              <a:spLocks/>
            </p:cNvSpPr>
            <p:nvPr/>
          </p:nvSpPr>
          <p:spPr bwMode="gray">
            <a:xfrm>
              <a:off x="3024586" y="4063460"/>
              <a:ext cx="91058" cy="186831"/>
            </a:xfrm>
            <a:custGeom>
              <a:avLst/>
              <a:gdLst>
                <a:gd name="T0" fmla="*/ 2147483647 w 38"/>
                <a:gd name="T1" fmla="*/ 0 h 73"/>
                <a:gd name="T2" fmla="*/ 2147483647 w 38"/>
                <a:gd name="T3" fmla="*/ 2147483647 h 73"/>
                <a:gd name="T4" fmla="*/ 2147483647 w 38"/>
                <a:gd name="T5" fmla="*/ 2147483647 h 73"/>
                <a:gd name="T6" fmla="*/ 2147483647 w 38"/>
                <a:gd name="T7" fmla="*/ 2147483647 h 73"/>
                <a:gd name="T8" fmla="*/ 2147483647 w 38"/>
                <a:gd name="T9" fmla="*/ 2147483647 h 73"/>
                <a:gd name="T10" fmla="*/ 2147483647 w 38"/>
                <a:gd name="T11" fmla="*/ 2147483647 h 73"/>
                <a:gd name="T12" fmla="*/ 2147483647 w 38"/>
                <a:gd name="T13" fmla="*/ 2147483647 h 73"/>
                <a:gd name="T14" fmla="*/ 2147483647 w 38"/>
                <a:gd name="T15" fmla="*/ 2147483647 h 73"/>
                <a:gd name="T16" fmla="*/ 2147483647 w 38"/>
                <a:gd name="T17" fmla="*/ 2147483647 h 73"/>
                <a:gd name="T18" fmla="*/ 2147483647 w 38"/>
                <a:gd name="T19" fmla="*/ 2147483647 h 73"/>
                <a:gd name="T20" fmla="*/ 2147483647 w 38"/>
                <a:gd name="T21" fmla="*/ 2147483647 h 73"/>
                <a:gd name="T22" fmla="*/ 2147483647 w 38"/>
                <a:gd name="T23" fmla="*/ 2147483647 h 73"/>
                <a:gd name="T24" fmla="*/ 2147483647 w 38"/>
                <a:gd name="T25" fmla="*/ 2147483647 h 73"/>
                <a:gd name="T26" fmla="*/ 2147483647 w 38"/>
                <a:gd name="T27" fmla="*/ 2147483647 h 73"/>
                <a:gd name="T28" fmla="*/ 2147483647 w 38"/>
                <a:gd name="T29" fmla="*/ 2147483647 h 73"/>
                <a:gd name="T30" fmla="*/ 2147483647 w 38"/>
                <a:gd name="T31" fmla="*/ 2147483647 h 73"/>
                <a:gd name="T32" fmla="*/ 2147483647 w 38"/>
                <a:gd name="T33" fmla="*/ 2147483647 h 73"/>
                <a:gd name="T34" fmla="*/ 2147483647 w 38"/>
                <a:gd name="T35" fmla="*/ 2147483647 h 73"/>
                <a:gd name="T36" fmla="*/ 2147483647 w 38"/>
                <a:gd name="T37" fmla="*/ 2147483647 h 73"/>
                <a:gd name="T38" fmla="*/ 2147483647 w 38"/>
                <a:gd name="T39" fmla="*/ 2147483647 h 73"/>
                <a:gd name="T40" fmla="*/ 2147483647 w 38"/>
                <a:gd name="T41" fmla="*/ 2147483647 h 73"/>
                <a:gd name="T42" fmla="*/ 2147483647 w 38"/>
                <a:gd name="T43" fmla="*/ 2147483647 h 73"/>
                <a:gd name="T44" fmla="*/ 2147483647 w 38"/>
                <a:gd name="T45" fmla="*/ 2147483647 h 73"/>
                <a:gd name="T46" fmla="*/ 0 w 38"/>
                <a:gd name="T47" fmla="*/ 2147483647 h 73"/>
                <a:gd name="T48" fmla="*/ 0 w 38"/>
                <a:gd name="T49" fmla="*/ 2147483647 h 73"/>
                <a:gd name="T50" fmla="*/ 2147483647 w 38"/>
                <a:gd name="T51" fmla="*/ 2147483647 h 73"/>
                <a:gd name="T52" fmla="*/ 2147483647 w 38"/>
                <a:gd name="T53" fmla="*/ 2147483647 h 73"/>
                <a:gd name="T54" fmla="*/ 2147483647 w 38"/>
                <a:gd name="T55" fmla="*/ 2147483647 h 73"/>
                <a:gd name="T56" fmla="*/ 2147483647 w 38"/>
                <a:gd name="T57" fmla="*/ 2147483647 h 73"/>
                <a:gd name="T58" fmla="*/ 2147483647 w 38"/>
                <a:gd name="T59" fmla="*/ 2147483647 h 73"/>
                <a:gd name="T60" fmla="*/ 2147483647 w 38"/>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73"/>
                <a:gd name="T95" fmla="*/ 38 w 3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73">
                  <a:moveTo>
                    <a:pt x="11" y="0"/>
                  </a:moveTo>
                  <a:lnTo>
                    <a:pt x="18" y="3"/>
                  </a:lnTo>
                  <a:lnTo>
                    <a:pt x="24" y="8"/>
                  </a:lnTo>
                  <a:lnTo>
                    <a:pt x="27" y="15"/>
                  </a:lnTo>
                  <a:lnTo>
                    <a:pt x="32" y="16"/>
                  </a:lnTo>
                  <a:lnTo>
                    <a:pt x="34" y="21"/>
                  </a:lnTo>
                  <a:lnTo>
                    <a:pt x="36" y="27"/>
                  </a:lnTo>
                  <a:lnTo>
                    <a:pt x="35" y="35"/>
                  </a:lnTo>
                  <a:lnTo>
                    <a:pt x="30" y="42"/>
                  </a:lnTo>
                  <a:lnTo>
                    <a:pt x="30" y="50"/>
                  </a:lnTo>
                  <a:lnTo>
                    <a:pt x="38" y="54"/>
                  </a:lnTo>
                  <a:lnTo>
                    <a:pt x="38" y="63"/>
                  </a:lnTo>
                  <a:lnTo>
                    <a:pt x="37" y="67"/>
                  </a:lnTo>
                  <a:lnTo>
                    <a:pt x="32" y="68"/>
                  </a:lnTo>
                  <a:lnTo>
                    <a:pt x="29" y="73"/>
                  </a:lnTo>
                  <a:lnTo>
                    <a:pt x="24" y="73"/>
                  </a:lnTo>
                  <a:lnTo>
                    <a:pt x="17" y="71"/>
                  </a:lnTo>
                  <a:lnTo>
                    <a:pt x="11" y="66"/>
                  </a:lnTo>
                  <a:lnTo>
                    <a:pt x="11" y="55"/>
                  </a:lnTo>
                  <a:lnTo>
                    <a:pt x="13" y="47"/>
                  </a:lnTo>
                  <a:lnTo>
                    <a:pt x="13" y="40"/>
                  </a:lnTo>
                  <a:lnTo>
                    <a:pt x="6" y="34"/>
                  </a:lnTo>
                  <a:lnTo>
                    <a:pt x="2" y="33"/>
                  </a:lnTo>
                  <a:lnTo>
                    <a:pt x="0" y="31"/>
                  </a:lnTo>
                  <a:lnTo>
                    <a:pt x="0" y="20"/>
                  </a:lnTo>
                  <a:lnTo>
                    <a:pt x="7" y="18"/>
                  </a:lnTo>
                  <a:lnTo>
                    <a:pt x="7" y="15"/>
                  </a:lnTo>
                  <a:lnTo>
                    <a:pt x="4" y="14"/>
                  </a:lnTo>
                  <a:lnTo>
                    <a:pt x="5" y="9"/>
                  </a:lnTo>
                  <a:lnTo>
                    <a:pt x="11" y="7"/>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4" name="Freeform 205"/>
            <p:cNvSpPr>
              <a:spLocks/>
            </p:cNvSpPr>
            <p:nvPr/>
          </p:nvSpPr>
          <p:spPr bwMode="gray">
            <a:xfrm>
              <a:off x="2842471" y="3962261"/>
              <a:ext cx="11150" cy="7785"/>
            </a:xfrm>
            <a:custGeom>
              <a:avLst/>
              <a:gdLst>
                <a:gd name="T0" fmla="*/ 0 w 5"/>
                <a:gd name="T1" fmla="*/ 2147483647 h 3"/>
                <a:gd name="T2" fmla="*/ 2147483647 w 5"/>
                <a:gd name="T3" fmla="*/ 0 h 3"/>
                <a:gd name="T4" fmla="*/ 2147483647 w 5"/>
                <a:gd name="T5" fmla="*/ 2147483647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lnTo>
                    <a:pt x="3" y="0"/>
                  </a:lnTo>
                  <a:lnTo>
                    <a:pt x="5" y="3"/>
                  </a:lnTo>
                  <a:lnTo>
                    <a:pt x="3"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5" name="Freeform 206"/>
            <p:cNvSpPr>
              <a:spLocks/>
            </p:cNvSpPr>
            <p:nvPr/>
          </p:nvSpPr>
          <p:spPr bwMode="gray">
            <a:xfrm>
              <a:off x="3035736" y="3975873"/>
              <a:ext cx="9292" cy="9731"/>
            </a:xfrm>
            <a:custGeom>
              <a:avLst/>
              <a:gdLst>
                <a:gd name="T0" fmla="*/ 2147483647 w 4"/>
                <a:gd name="T1" fmla="*/ 2147483647 h 4"/>
                <a:gd name="T2" fmla="*/ 2147483647 w 4"/>
                <a:gd name="T3" fmla="*/ 2147483647 h 4"/>
                <a:gd name="T4" fmla="*/ 2147483647 w 4"/>
                <a:gd name="T5" fmla="*/ 0 h 4"/>
                <a:gd name="T6" fmla="*/ 2147483647 w 4"/>
                <a:gd name="T7" fmla="*/ 0 h 4"/>
                <a:gd name="T8" fmla="*/ 2147483647 w 4"/>
                <a:gd name="T9" fmla="*/ 0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0 w 4"/>
                <a:gd name="T25" fmla="*/ 2147483647 h 4"/>
                <a:gd name="T26" fmla="*/ 0 w 4"/>
                <a:gd name="T27" fmla="*/ 2147483647 h 4"/>
                <a:gd name="T28" fmla="*/ 2147483647 w 4"/>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2" y="1"/>
                  </a:moveTo>
                  <a:lnTo>
                    <a:pt x="3" y="1"/>
                  </a:lnTo>
                  <a:lnTo>
                    <a:pt x="3" y="0"/>
                  </a:lnTo>
                  <a:lnTo>
                    <a:pt x="4" y="0"/>
                  </a:lnTo>
                  <a:lnTo>
                    <a:pt x="3" y="0"/>
                  </a:lnTo>
                  <a:lnTo>
                    <a:pt x="3" y="1"/>
                  </a:lnTo>
                  <a:lnTo>
                    <a:pt x="4" y="1"/>
                  </a:lnTo>
                  <a:lnTo>
                    <a:pt x="4" y="2"/>
                  </a:lnTo>
                  <a:lnTo>
                    <a:pt x="3" y="2"/>
                  </a:lnTo>
                  <a:lnTo>
                    <a:pt x="2" y="3"/>
                  </a:lnTo>
                  <a:lnTo>
                    <a:pt x="1" y="3"/>
                  </a:lnTo>
                  <a:lnTo>
                    <a:pt x="1" y="4"/>
                  </a:lnTo>
                  <a:lnTo>
                    <a:pt x="0" y="3"/>
                  </a:lnTo>
                  <a:lnTo>
                    <a:pt x="0" y="2"/>
                  </a:lnTo>
                  <a:lnTo>
                    <a:pt x="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6" name="Freeform 207"/>
            <p:cNvSpPr>
              <a:spLocks/>
            </p:cNvSpPr>
            <p:nvPr/>
          </p:nvSpPr>
          <p:spPr bwMode="gray">
            <a:xfrm>
              <a:off x="2861054" y="3968089"/>
              <a:ext cx="13009"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lnTo>
                    <a:pt x="3" y="0"/>
                  </a:lnTo>
                  <a:lnTo>
                    <a:pt x="5" y="3"/>
                  </a:lnTo>
                  <a:lnTo>
                    <a:pt x="3"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7" name="Freeform 208"/>
            <p:cNvSpPr>
              <a:spLocks/>
            </p:cNvSpPr>
            <p:nvPr/>
          </p:nvSpPr>
          <p:spPr bwMode="gray">
            <a:xfrm>
              <a:off x="2827605" y="3960315"/>
              <a:ext cx="9292" cy="5839"/>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2"/>
                  </a:lnTo>
                  <a:lnTo>
                    <a:pt x="3"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8" name="Freeform 209"/>
            <p:cNvSpPr>
              <a:spLocks/>
            </p:cNvSpPr>
            <p:nvPr/>
          </p:nvSpPr>
          <p:spPr bwMode="gray">
            <a:xfrm>
              <a:off x="2623206" y="3962251"/>
              <a:ext cx="267597" cy="410640"/>
            </a:xfrm>
            <a:custGeom>
              <a:avLst/>
              <a:gdLst>
                <a:gd name="T0" fmla="*/ 2147483647 w 110"/>
                <a:gd name="T1" fmla="*/ 2147483647 h 162"/>
                <a:gd name="T2" fmla="*/ 2147483647 w 110"/>
                <a:gd name="T3" fmla="*/ 2147483647 h 162"/>
                <a:gd name="T4" fmla="*/ 2147483647 w 110"/>
                <a:gd name="T5" fmla="*/ 2147483647 h 162"/>
                <a:gd name="T6" fmla="*/ 2147483647 w 110"/>
                <a:gd name="T7" fmla="*/ 2147483647 h 162"/>
                <a:gd name="T8" fmla="*/ 2147483647 w 110"/>
                <a:gd name="T9" fmla="*/ 2147483647 h 162"/>
                <a:gd name="T10" fmla="*/ 2147483647 w 110"/>
                <a:gd name="T11" fmla="*/ 2147483647 h 162"/>
                <a:gd name="T12" fmla="*/ 0 w 110"/>
                <a:gd name="T13" fmla="*/ 2147483647 h 162"/>
                <a:gd name="T14" fmla="*/ 2147483647 w 110"/>
                <a:gd name="T15" fmla="*/ 2147483647 h 162"/>
                <a:gd name="T16" fmla="*/ 2147483647 w 110"/>
                <a:gd name="T17" fmla="*/ 2147483647 h 162"/>
                <a:gd name="T18" fmla="*/ 2147483647 w 110"/>
                <a:gd name="T19" fmla="*/ 2147483647 h 162"/>
                <a:gd name="T20" fmla="*/ 2147483647 w 110"/>
                <a:gd name="T21" fmla="*/ 2147483647 h 162"/>
                <a:gd name="T22" fmla="*/ 2147483647 w 110"/>
                <a:gd name="T23" fmla="*/ 2147483647 h 162"/>
                <a:gd name="T24" fmla="*/ 2147483647 w 110"/>
                <a:gd name="T25" fmla="*/ 2147483647 h 162"/>
                <a:gd name="T26" fmla="*/ 2147483647 w 110"/>
                <a:gd name="T27" fmla="*/ 2147483647 h 162"/>
                <a:gd name="T28" fmla="*/ 2147483647 w 110"/>
                <a:gd name="T29" fmla="*/ 2147483647 h 162"/>
                <a:gd name="T30" fmla="*/ 2147483647 w 110"/>
                <a:gd name="T31" fmla="*/ 2147483647 h 162"/>
                <a:gd name="T32" fmla="*/ 2147483647 w 110"/>
                <a:gd name="T33" fmla="*/ 2147483647 h 162"/>
                <a:gd name="T34" fmla="*/ 2147483647 w 110"/>
                <a:gd name="T35" fmla="*/ 2147483647 h 162"/>
                <a:gd name="T36" fmla="*/ 2147483647 w 110"/>
                <a:gd name="T37" fmla="*/ 0 h 162"/>
                <a:gd name="T38" fmla="*/ 2147483647 w 110"/>
                <a:gd name="T39" fmla="*/ 2147483647 h 162"/>
                <a:gd name="T40" fmla="*/ 2147483647 w 110"/>
                <a:gd name="T41" fmla="*/ 2147483647 h 162"/>
                <a:gd name="T42" fmla="*/ 2147483647 w 110"/>
                <a:gd name="T43" fmla="*/ 2147483647 h 162"/>
                <a:gd name="T44" fmla="*/ 2147483647 w 110"/>
                <a:gd name="T45" fmla="*/ 2147483647 h 162"/>
                <a:gd name="T46" fmla="*/ 2147483647 w 110"/>
                <a:gd name="T47" fmla="*/ 2147483647 h 162"/>
                <a:gd name="T48" fmla="*/ 2147483647 w 110"/>
                <a:gd name="T49" fmla="*/ 2147483647 h 162"/>
                <a:gd name="T50" fmla="*/ 2147483647 w 110"/>
                <a:gd name="T51" fmla="*/ 2147483647 h 162"/>
                <a:gd name="T52" fmla="*/ 2147483647 w 110"/>
                <a:gd name="T53" fmla="*/ 2147483647 h 162"/>
                <a:gd name="T54" fmla="*/ 2147483647 w 110"/>
                <a:gd name="T55" fmla="*/ 2147483647 h 162"/>
                <a:gd name="T56" fmla="*/ 2147483647 w 110"/>
                <a:gd name="T57" fmla="*/ 2147483647 h 162"/>
                <a:gd name="T58" fmla="*/ 2147483647 w 110"/>
                <a:gd name="T59" fmla="*/ 2147483647 h 162"/>
                <a:gd name="T60" fmla="*/ 2147483647 w 110"/>
                <a:gd name="T61" fmla="*/ 2147483647 h 162"/>
                <a:gd name="T62" fmla="*/ 2147483647 w 110"/>
                <a:gd name="T63" fmla="*/ 2147483647 h 162"/>
                <a:gd name="T64" fmla="*/ 2147483647 w 110"/>
                <a:gd name="T65" fmla="*/ 2147483647 h 162"/>
                <a:gd name="T66" fmla="*/ 2147483647 w 110"/>
                <a:gd name="T67" fmla="*/ 2147483647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62"/>
                <a:gd name="T104" fmla="*/ 110 w 110"/>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62">
                  <a:moveTo>
                    <a:pt x="82" y="162"/>
                  </a:moveTo>
                  <a:lnTo>
                    <a:pt x="77" y="162"/>
                  </a:lnTo>
                  <a:lnTo>
                    <a:pt x="79" y="151"/>
                  </a:lnTo>
                  <a:lnTo>
                    <a:pt x="70" y="147"/>
                  </a:lnTo>
                  <a:lnTo>
                    <a:pt x="51" y="148"/>
                  </a:lnTo>
                  <a:lnTo>
                    <a:pt x="36" y="126"/>
                  </a:lnTo>
                  <a:lnTo>
                    <a:pt x="28" y="125"/>
                  </a:lnTo>
                  <a:lnTo>
                    <a:pt x="25" y="127"/>
                  </a:lnTo>
                  <a:lnTo>
                    <a:pt x="20" y="125"/>
                  </a:lnTo>
                  <a:lnTo>
                    <a:pt x="13" y="125"/>
                  </a:lnTo>
                  <a:lnTo>
                    <a:pt x="10" y="126"/>
                  </a:lnTo>
                  <a:lnTo>
                    <a:pt x="7" y="124"/>
                  </a:lnTo>
                  <a:lnTo>
                    <a:pt x="7" y="119"/>
                  </a:lnTo>
                  <a:lnTo>
                    <a:pt x="0" y="114"/>
                  </a:lnTo>
                  <a:lnTo>
                    <a:pt x="0" y="105"/>
                  </a:lnTo>
                  <a:lnTo>
                    <a:pt x="5" y="98"/>
                  </a:lnTo>
                  <a:lnTo>
                    <a:pt x="10" y="97"/>
                  </a:lnTo>
                  <a:lnTo>
                    <a:pt x="12" y="94"/>
                  </a:lnTo>
                  <a:lnTo>
                    <a:pt x="12" y="91"/>
                  </a:lnTo>
                  <a:lnTo>
                    <a:pt x="16" y="86"/>
                  </a:lnTo>
                  <a:lnTo>
                    <a:pt x="15" y="79"/>
                  </a:lnTo>
                  <a:lnTo>
                    <a:pt x="14" y="69"/>
                  </a:lnTo>
                  <a:lnTo>
                    <a:pt x="14" y="58"/>
                  </a:lnTo>
                  <a:lnTo>
                    <a:pt x="12" y="51"/>
                  </a:lnTo>
                  <a:lnTo>
                    <a:pt x="17" y="50"/>
                  </a:lnTo>
                  <a:lnTo>
                    <a:pt x="20" y="45"/>
                  </a:lnTo>
                  <a:lnTo>
                    <a:pt x="23" y="42"/>
                  </a:lnTo>
                  <a:lnTo>
                    <a:pt x="22" y="37"/>
                  </a:lnTo>
                  <a:lnTo>
                    <a:pt x="28" y="31"/>
                  </a:lnTo>
                  <a:lnTo>
                    <a:pt x="28" y="25"/>
                  </a:lnTo>
                  <a:lnTo>
                    <a:pt x="32" y="23"/>
                  </a:lnTo>
                  <a:lnTo>
                    <a:pt x="33" y="17"/>
                  </a:lnTo>
                  <a:lnTo>
                    <a:pt x="36" y="12"/>
                  </a:lnTo>
                  <a:lnTo>
                    <a:pt x="41" y="14"/>
                  </a:lnTo>
                  <a:lnTo>
                    <a:pt x="43" y="12"/>
                  </a:lnTo>
                  <a:lnTo>
                    <a:pt x="60" y="5"/>
                  </a:lnTo>
                  <a:lnTo>
                    <a:pt x="62" y="0"/>
                  </a:lnTo>
                  <a:lnTo>
                    <a:pt x="68" y="0"/>
                  </a:lnTo>
                  <a:lnTo>
                    <a:pt x="72" y="2"/>
                  </a:lnTo>
                  <a:lnTo>
                    <a:pt x="71" y="5"/>
                  </a:lnTo>
                  <a:lnTo>
                    <a:pt x="65" y="6"/>
                  </a:lnTo>
                  <a:lnTo>
                    <a:pt x="56" y="17"/>
                  </a:lnTo>
                  <a:lnTo>
                    <a:pt x="51" y="32"/>
                  </a:lnTo>
                  <a:lnTo>
                    <a:pt x="54" y="35"/>
                  </a:lnTo>
                  <a:lnTo>
                    <a:pt x="59" y="42"/>
                  </a:lnTo>
                  <a:lnTo>
                    <a:pt x="57" y="47"/>
                  </a:lnTo>
                  <a:lnTo>
                    <a:pt x="62" y="54"/>
                  </a:lnTo>
                  <a:lnTo>
                    <a:pt x="83" y="57"/>
                  </a:lnTo>
                  <a:lnTo>
                    <a:pt x="87" y="61"/>
                  </a:lnTo>
                  <a:lnTo>
                    <a:pt x="99" y="63"/>
                  </a:lnTo>
                  <a:lnTo>
                    <a:pt x="103" y="67"/>
                  </a:lnTo>
                  <a:lnTo>
                    <a:pt x="102" y="77"/>
                  </a:lnTo>
                  <a:lnTo>
                    <a:pt x="101" y="82"/>
                  </a:lnTo>
                  <a:lnTo>
                    <a:pt x="105" y="91"/>
                  </a:lnTo>
                  <a:lnTo>
                    <a:pt x="103" y="97"/>
                  </a:lnTo>
                  <a:lnTo>
                    <a:pt x="107" y="99"/>
                  </a:lnTo>
                  <a:lnTo>
                    <a:pt x="110" y="105"/>
                  </a:lnTo>
                  <a:lnTo>
                    <a:pt x="110" y="114"/>
                  </a:lnTo>
                  <a:lnTo>
                    <a:pt x="104" y="112"/>
                  </a:lnTo>
                  <a:lnTo>
                    <a:pt x="99" y="106"/>
                  </a:lnTo>
                  <a:lnTo>
                    <a:pt x="82" y="108"/>
                  </a:lnTo>
                  <a:lnTo>
                    <a:pt x="81" y="111"/>
                  </a:lnTo>
                  <a:lnTo>
                    <a:pt x="89" y="117"/>
                  </a:lnTo>
                  <a:lnTo>
                    <a:pt x="87" y="122"/>
                  </a:lnTo>
                  <a:lnTo>
                    <a:pt x="82" y="121"/>
                  </a:lnTo>
                  <a:lnTo>
                    <a:pt x="83" y="132"/>
                  </a:lnTo>
                  <a:lnTo>
                    <a:pt x="88" y="136"/>
                  </a:lnTo>
                  <a:lnTo>
                    <a:pt x="82" y="16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09" name="Freeform 210"/>
            <p:cNvSpPr>
              <a:spLocks/>
            </p:cNvSpPr>
            <p:nvPr/>
          </p:nvSpPr>
          <p:spPr bwMode="gray">
            <a:xfrm>
              <a:off x="2734689" y="4147147"/>
              <a:ext cx="882700" cy="1037303"/>
            </a:xfrm>
            <a:custGeom>
              <a:avLst/>
              <a:gdLst>
                <a:gd name="T0" fmla="*/ 2147483647 w 364"/>
                <a:gd name="T1" fmla="*/ 2147483647 h 409"/>
                <a:gd name="T2" fmla="*/ 2147483647 w 364"/>
                <a:gd name="T3" fmla="*/ 2147483647 h 409"/>
                <a:gd name="T4" fmla="*/ 2147483647 w 364"/>
                <a:gd name="T5" fmla="*/ 2147483647 h 409"/>
                <a:gd name="T6" fmla="*/ 2147483647 w 364"/>
                <a:gd name="T7" fmla="*/ 2147483647 h 409"/>
                <a:gd name="T8" fmla="*/ 2147483647 w 364"/>
                <a:gd name="T9" fmla="*/ 2147483647 h 409"/>
                <a:gd name="T10" fmla="*/ 2147483647 w 364"/>
                <a:gd name="T11" fmla="*/ 2147483647 h 409"/>
                <a:gd name="T12" fmla="*/ 2147483647 w 364"/>
                <a:gd name="T13" fmla="*/ 2147483647 h 409"/>
                <a:gd name="T14" fmla="*/ 2147483647 w 364"/>
                <a:gd name="T15" fmla="*/ 2147483647 h 409"/>
                <a:gd name="T16" fmla="*/ 2147483647 w 364"/>
                <a:gd name="T17" fmla="*/ 2147483647 h 409"/>
                <a:gd name="T18" fmla="*/ 2147483647 w 364"/>
                <a:gd name="T19" fmla="*/ 2147483647 h 409"/>
                <a:gd name="T20" fmla="*/ 2147483647 w 364"/>
                <a:gd name="T21" fmla="*/ 2147483647 h 409"/>
                <a:gd name="T22" fmla="*/ 2147483647 w 364"/>
                <a:gd name="T23" fmla="*/ 2147483647 h 409"/>
                <a:gd name="T24" fmla="*/ 2147483647 w 364"/>
                <a:gd name="T25" fmla="*/ 2147483647 h 409"/>
                <a:gd name="T26" fmla="*/ 2147483647 w 364"/>
                <a:gd name="T27" fmla="*/ 2147483647 h 409"/>
                <a:gd name="T28" fmla="*/ 2147483647 w 364"/>
                <a:gd name="T29" fmla="*/ 2147483647 h 409"/>
                <a:gd name="T30" fmla="*/ 2147483647 w 364"/>
                <a:gd name="T31" fmla="*/ 2147483647 h 409"/>
                <a:gd name="T32" fmla="*/ 2147483647 w 364"/>
                <a:gd name="T33" fmla="*/ 2147483647 h 409"/>
                <a:gd name="T34" fmla="*/ 2147483647 w 364"/>
                <a:gd name="T35" fmla="*/ 2147483647 h 409"/>
                <a:gd name="T36" fmla="*/ 2147483647 w 364"/>
                <a:gd name="T37" fmla="*/ 2147483647 h 409"/>
                <a:gd name="T38" fmla="*/ 2147483647 w 364"/>
                <a:gd name="T39" fmla="*/ 2147483647 h 409"/>
                <a:gd name="T40" fmla="*/ 2147483647 w 364"/>
                <a:gd name="T41" fmla="*/ 2147483647 h 409"/>
                <a:gd name="T42" fmla="*/ 2147483647 w 364"/>
                <a:gd name="T43" fmla="*/ 2147483647 h 409"/>
                <a:gd name="T44" fmla="*/ 2147483647 w 364"/>
                <a:gd name="T45" fmla="*/ 2147483647 h 409"/>
                <a:gd name="T46" fmla="*/ 2147483647 w 364"/>
                <a:gd name="T47" fmla="*/ 2147483647 h 409"/>
                <a:gd name="T48" fmla="*/ 2147483647 w 364"/>
                <a:gd name="T49" fmla="*/ 2147483647 h 409"/>
                <a:gd name="T50" fmla="*/ 2147483647 w 364"/>
                <a:gd name="T51" fmla="*/ 2147483647 h 409"/>
                <a:gd name="T52" fmla="*/ 2147483647 w 364"/>
                <a:gd name="T53" fmla="*/ 2147483647 h 409"/>
                <a:gd name="T54" fmla="*/ 2147483647 w 364"/>
                <a:gd name="T55" fmla="*/ 2147483647 h 409"/>
                <a:gd name="T56" fmla="*/ 2147483647 w 364"/>
                <a:gd name="T57" fmla="*/ 2147483647 h 409"/>
                <a:gd name="T58" fmla="*/ 2147483647 w 364"/>
                <a:gd name="T59" fmla="*/ 2147483647 h 409"/>
                <a:gd name="T60" fmla="*/ 2147483647 w 364"/>
                <a:gd name="T61" fmla="*/ 2147483647 h 409"/>
                <a:gd name="T62" fmla="*/ 2147483647 w 364"/>
                <a:gd name="T63" fmla="*/ 2147483647 h 409"/>
                <a:gd name="T64" fmla="*/ 2147483647 w 364"/>
                <a:gd name="T65" fmla="*/ 2147483647 h 409"/>
                <a:gd name="T66" fmla="*/ 2147483647 w 364"/>
                <a:gd name="T67" fmla="*/ 2147483647 h 409"/>
                <a:gd name="T68" fmla="*/ 2147483647 w 364"/>
                <a:gd name="T69" fmla="*/ 2147483647 h 409"/>
                <a:gd name="T70" fmla="*/ 2147483647 w 364"/>
                <a:gd name="T71" fmla="*/ 2147483647 h 409"/>
                <a:gd name="T72" fmla="*/ 2147483647 w 364"/>
                <a:gd name="T73" fmla="*/ 2147483647 h 409"/>
                <a:gd name="T74" fmla="*/ 2147483647 w 364"/>
                <a:gd name="T75" fmla="*/ 2147483647 h 409"/>
                <a:gd name="T76" fmla="*/ 2147483647 w 364"/>
                <a:gd name="T77" fmla="*/ 2147483647 h 409"/>
                <a:gd name="T78" fmla="*/ 2147483647 w 364"/>
                <a:gd name="T79" fmla="*/ 2147483647 h 409"/>
                <a:gd name="T80" fmla="*/ 2147483647 w 364"/>
                <a:gd name="T81" fmla="*/ 2147483647 h 409"/>
                <a:gd name="T82" fmla="*/ 2147483647 w 364"/>
                <a:gd name="T83" fmla="*/ 2147483647 h 409"/>
                <a:gd name="T84" fmla="*/ 2147483647 w 364"/>
                <a:gd name="T85" fmla="*/ 2147483647 h 409"/>
                <a:gd name="T86" fmla="*/ 2147483647 w 364"/>
                <a:gd name="T87" fmla="*/ 2147483647 h 409"/>
                <a:gd name="T88" fmla="*/ 2147483647 w 364"/>
                <a:gd name="T89" fmla="*/ 2147483647 h 409"/>
                <a:gd name="T90" fmla="*/ 2147483647 w 364"/>
                <a:gd name="T91" fmla="*/ 2147483647 h 409"/>
                <a:gd name="T92" fmla="*/ 2147483647 w 364"/>
                <a:gd name="T93" fmla="*/ 2147483647 h 409"/>
                <a:gd name="T94" fmla="*/ 2147483647 w 364"/>
                <a:gd name="T95" fmla="*/ 2147483647 h 409"/>
                <a:gd name="T96" fmla="*/ 2147483647 w 364"/>
                <a:gd name="T97" fmla="*/ 2147483647 h 409"/>
                <a:gd name="T98" fmla="*/ 2147483647 w 364"/>
                <a:gd name="T99" fmla="*/ 2147483647 h 409"/>
                <a:gd name="T100" fmla="*/ 2147483647 w 364"/>
                <a:gd name="T101" fmla="*/ 2147483647 h 409"/>
                <a:gd name="T102" fmla="*/ 2147483647 w 364"/>
                <a:gd name="T103" fmla="*/ 2147483647 h 409"/>
                <a:gd name="T104" fmla="*/ 2147483647 w 364"/>
                <a:gd name="T105" fmla="*/ 2147483647 h 409"/>
                <a:gd name="T106" fmla="*/ 2147483647 w 364"/>
                <a:gd name="T107" fmla="*/ 2147483647 h 409"/>
                <a:gd name="T108" fmla="*/ 2147483647 w 364"/>
                <a:gd name="T109" fmla="*/ 2147483647 h 409"/>
                <a:gd name="T110" fmla="*/ 2147483647 w 364"/>
                <a:gd name="T111" fmla="*/ 2147483647 h 409"/>
                <a:gd name="T112" fmla="*/ 2147483647 w 364"/>
                <a:gd name="T113" fmla="*/ 2147483647 h 409"/>
                <a:gd name="T114" fmla="*/ 2147483647 w 364"/>
                <a:gd name="T115" fmla="*/ 2147483647 h 409"/>
                <a:gd name="T116" fmla="*/ 2147483647 w 364"/>
                <a:gd name="T117" fmla="*/ 2147483647 h 409"/>
                <a:gd name="T118" fmla="*/ 2147483647 w 364"/>
                <a:gd name="T119" fmla="*/ 2147483647 h 409"/>
                <a:gd name="T120" fmla="*/ 2147483647 w 364"/>
                <a:gd name="T121" fmla="*/ 2147483647 h 409"/>
                <a:gd name="T122" fmla="*/ 2147483647 w 364"/>
                <a:gd name="T123" fmla="*/ 2147483647 h 409"/>
                <a:gd name="T124" fmla="*/ 2147483647 w 364"/>
                <a:gd name="T125" fmla="*/ 0 h 4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4"/>
                <a:gd name="T190" fmla="*/ 0 h 409"/>
                <a:gd name="T191" fmla="*/ 364 w 364"/>
                <a:gd name="T192" fmla="*/ 409 h 4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4" h="409">
                  <a:moveTo>
                    <a:pt x="121" y="0"/>
                  </a:moveTo>
                  <a:lnTo>
                    <a:pt x="125" y="1"/>
                  </a:lnTo>
                  <a:lnTo>
                    <a:pt x="132" y="7"/>
                  </a:lnTo>
                  <a:lnTo>
                    <a:pt x="132" y="14"/>
                  </a:lnTo>
                  <a:lnTo>
                    <a:pt x="130" y="22"/>
                  </a:lnTo>
                  <a:lnTo>
                    <a:pt x="130" y="33"/>
                  </a:lnTo>
                  <a:lnTo>
                    <a:pt x="136" y="38"/>
                  </a:lnTo>
                  <a:lnTo>
                    <a:pt x="143" y="40"/>
                  </a:lnTo>
                  <a:lnTo>
                    <a:pt x="148" y="40"/>
                  </a:lnTo>
                  <a:lnTo>
                    <a:pt x="151" y="35"/>
                  </a:lnTo>
                  <a:lnTo>
                    <a:pt x="156" y="34"/>
                  </a:lnTo>
                  <a:lnTo>
                    <a:pt x="157" y="30"/>
                  </a:lnTo>
                  <a:lnTo>
                    <a:pt x="165" y="31"/>
                  </a:lnTo>
                  <a:lnTo>
                    <a:pt x="167" y="27"/>
                  </a:lnTo>
                  <a:lnTo>
                    <a:pt x="169" y="27"/>
                  </a:lnTo>
                  <a:lnTo>
                    <a:pt x="171" y="29"/>
                  </a:lnTo>
                  <a:lnTo>
                    <a:pt x="180" y="29"/>
                  </a:lnTo>
                  <a:lnTo>
                    <a:pt x="185" y="30"/>
                  </a:lnTo>
                  <a:lnTo>
                    <a:pt x="196" y="32"/>
                  </a:lnTo>
                  <a:lnTo>
                    <a:pt x="200" y="26"/>
                  </a:lnTo>
                  <a:lnTo>
                    <a:pt x="205" y="16"/>
                  </a:lnTo>
                  <a:lnTo>
                    <a:pt x="207" y="8"/>
                  </a:lnTo>
                  <a:lnTo>
                    <a:pt x="209" y="9"/>
                  </a:lnTo>
                  <a:lnTo>
                    <a:pt x="212" y="17"/>
                  </a:lnTo>
                  <a:lnTo>
                    <a:pt x="215" y="27"/>
                  </a:lnTo>
                  <a:lnTo>
                    <a:pt x="225" y="35"/>
                  </a:lnTo>
                  <a:lnTo>
                    <a:pt x="223" y="43"/>
                  </a:lnTo>
                  <a:lnTo>
                    <a:pt x="219" y="45"/>
                  </a:lnTo>
                  <a:lnTo>
                    <a:pt x="216" y="48"/>
                  </a:lnTo>
                  <a:lnTo>
                    <a:pt x="219" y="50"/>
                  </a:lnTo>
                  <a:lnTo>
                    <a:pt x="225" y="50"/>
                  </a:lnTo>
                  <a:lnTo>
                    <a:pt x="228" y="53"/>
                  </a:lnTo>
                  <a:lnTo>
                    <a:pt x="231" y="54"/>
                  </a:lnTo>
                  <a:lnTo>
                    <a:pt x="236" y="56"/>
                  </a:lnTo>
                  <a:lnTo>
                    <a:pt x="233" y="63"/>
                  </a:lnTo>
                  <a:lnTo>
                    <a:pt x="225" y="68"/>
                  </a:lnTo>
                  <a:lnTo>
                    <a:pt x="225" y="70"/>
                  </a:lnTo>
                  <a:lnTo>
                    <a:pt x="230" y="70"/>
                  </a:lnTo>
                  <a:lnTo>
                    <a:pt x="238" y="63"/>
                  </a:lnTo>
                  <a:lnTo>
                    <a:pt x="240" y="58"/>
                  </a:lnTo>
                  <a:lnTo>
                    <a:pt x="250" y="59"/>
                  </a:lnTo>
                  <a:lnTo>
                    <a:pt x="260" y="65"/>
                  </a:lnTo>
                  <a:lnTo>
                    <a:pt x="269" y="65"/>
                  </a:lnTo>
                  <a:lnTo>
                    <a:pt x="274" y="70"/>
                  </a:lnTo>
                  <a:lnTo>
                    <a:pt x="270" y="78"/>
                  </a:lnTo>
                  <a:lnTo>
                    <a:pt x="273" y="83"/>
                  </a:lnTo>
                  <a:lnTo>
                    <a:pt x="278" y="77"/>
                  </a:lnTo>
                  <a:lnTo>
                    <a:pt x="283" y="76"/>
                  </a:lnTo>
                  <a:lnTo>
                    <a:pt x="299" y="81"/>
                  </a:lnTo>
                  <a:lnTo>
                    <a:pt x="309" y="80"/>
                  </a:lnTo>
                  <a:lnTo>
                    <a:pt x="317" y="86"/>
                  </a:lnTo>
                  <a:lnTo>
                    <a:pt x="327" y="88"/>
                  </a:lnTo>
                  <a:lnTo>
                    <a:pt x="341" y="100"/>
                  </a:lnTo>
                  <a:lnTo>
                    <a:pt x="361" y="106"/>
                  </a:lnTo>
                  <a:lnTo>
                    <a:pt x="364" y="114"/>
                  </a:lnTo>
                  <a:lnTo>
                    <a:pt x="364" y="140"/>
                  </a:lnTo>
                  <a:lnTo>
                    <a:pt x="358" y="148"/>
                  </a:lnTo>
                  <a:lnTo>
                    <a:pt x="356" y="153"/>
                  </a:lnTo>
                  <a:lnTo>
                    <a:pt x="353" y="158"/>
                  </a:lnTo>
                  <a:lnTo>
                    <a:pt x="346" y="161"/>
                  </a:lnTo>
                  <a:lnTo>
                    <a:pt x="343" y="163"/>
                  </a:lnTo>
                  <a:lnTo>
                    <a:pt x="341" y="171"/>
                  </a:lnTo>
                  <a:lnTo>
                    <a:pt x="337" y="178"/>
                  </a:lnTo>
                  <a:lnTo>
                    <a:pt x="328" y="184"/>
                  </a:lnTo>
                  <a:lnTo>
                    <a:pt x="326" y="187"/>
                  </a:lnTo>
                  <a:lnTo>
                    <a:pt x="324" y="203"/>
                  </a:lnTo>
                  <a:lnTo>
                    <a:pt x="327" y="212"/>
                  </a:lnTo>
                  <a:lnTo>
                    <a:pt x="324" y="220"/>
                  </a:lnTo>
                  <a:lnTo>
                    <a:pt x="326" y="232"/>
                  </a:lnTo>
                  <a:lnTo>
                    <a:pt x="319" y="235"/>
                  </a:lnTo>
                  <a:lnTo>
                    <a:pt x="317" y="247"/>
                  </a:lnTo>
                  <a:lnTo>
                    <a:pt x="316" y="254"/>
                  </a:lnTo>
                  <a:lnTo>
                    <a:pt x="314" y="256"/>
                  </a:lnTo>
                  <a:lnTo>
                    <a:pt x="313" y="263"/>
                  </a:lnTo>
                  <a:lnTo>
                    <a:pt x="308" y="271"/>
                  </a:lnTo>
                  <a:lnTo>
                    <a:pt x="307" y="283"/>
                  </a:lnTo>
                  <a:lnTo>
                    <a:pt x="300" y="285"/>
                  </a:lnTo>
                  <a:lnTo>
                    <a:pt x="299" y="290"/>
                  </a:lnTo>
                  <a:lnTo>
                    <a:pt x="293" y="292"/>
                  </a:lnTo>
                  <a:lnTo>
                    <a:pt x="289" y="291"/>
                  </a:lnTo>
                  <a:lnTo>
                    <a:pt x="285" y="293"/>
                  </a:lnTo>
                  <a:lnTo>
                    <a:pt x="278" y="294"/>
                  </a:lnTo>
                  <a:lnTo>
                    <a:pt x="272" y="294"/>
                  </a:lnTo>
                  <a:lnTo>
                    <a:pt x="268" y="300"/>
                  </a:lnTo>
                  <a:lnTo>
                    <a:pt x="264" y="301"/>
                  </a:lnTo>
                  <a:lnTo>
                    <a:pt x="256" y="300"/>
                  </a:lnTo>
                  <a:lnTo>
                    <a:pt x="249" y="307"/>
                  </a:lnTo>
                  <a:lnTo>
                    <a:pt x="249" y="310"/>
                  </a:lnTo>
                  <a:lnTo>
                    <a:pt x="246" y="311"/>
                  </a:lnTo>
                  <a:lnTo>
                    <a:pt x="242" y="316"/>
                  </a:lnTo>
                  <a:lnTo>
                    <a:pt x="237" y="318"/>
                  </a:lnTo>
                  <a:lnTo>
                    <a:pt x="235" y="332"/>
                  </a:lnTo>
                  <a:lnTo>
                    <a:pt x="237" y="338"/>
                  </a:lnTo>
                  <a:lnTo>
                    <a:pt x="235" y="349"/>
                  </a:lnTo>
                  <a:lnTo>
                    <a:pt x="228" y="358"/>
                  </a:lnTo>
                  <a:lnTo>
                    <a:pt x="224" y="359"/>
                  </a:lnTo>
                  <a:lnTo>
                    <a:pt x="221" y="365"/>
                  </a:lnTo>
                  <a:lnTo>
                    <a:pt x="220" y="372"/>
                  </a:lnTo>
                  <a:lnTo>
                    <a:pt x="212" y="386"/>
                  </a:lnTo>
                  <a:lnTo>
                    <a:pt x="206" y="393"/>
                  </a:lnTo>
                  <a:lnTo>
                    <a:pt x="206" y="390"/>
                  </a:lnTo>
                  <a:lnTo>
                    <a:pt x="211" y="385"/>
                  </a:lnTo>
                  <a:lnTo>
                    <a:pt x="212" y="380"/>
                  </a:lnTo>
                  <a:lnTo>
                    <a:pt x="216" y="373"/>
                  </a:lnTo>
                  <a:lnTo>
                    <a:pt x="213" y="372"/>
                  </a:lnTo>
                  <a:lnTo>
                    <a:pt x="206" y="380"/>
                  </a:lnTo>
                  <a:lnTo>
                    <a:pt x="204" y="385"/>
                  </a:lnTo>
                  <a:lnTo>
                    <a:pt x="200" y="391"/>
                  </a:lnTo>
                  <a:lnTo>
                    <a:pt x="203" y="395"/>
                  </a:lnTo>
                  <a:lnTo>
                    <a:pt x="203" y="399"/>
                  </a:lnTo>
                  <a:lnTo>
                    <a:pt x="193" y="409"/>
                  </a:lnTo>
                  <a:lnTo>
                    <a:pt x="192" y="404"/>
                  </a:lnTo>
                  <a:lnTo>
                    <a:pt x="186" y="398"/>
                  </a:lnTo>
                  <a:lnTo>
                    <a:pt x="183" y="393"/>
                  </a:lnTo>
                  <a:lnTo>
                    <a:pt x="177" y="390"/>
                  </a:lnTo>
                  <a:lnTo>
                    <a:pt x="175" y="384"/>
                  </a:lnTo>
                  <a:lnTo>
                    <a:pt x="171" y="382"/>
                  </a:lnTo>
                  <a:lnTo>
                    <a:pt x="160" y="381"/>
                  </a:lnTo>
                  <a:lnTo>
                    <a:pt x="157" y="375"/>
                  </a:lnTo>
                  <a:lnTo>
                    <a:pt x="152" y="372"/>
                  </a:lnTo>
                  <a:lnTo>
                    <a:pt x="158" y="365"/>
                  </a:lnTo>
                  <a:lnTo>
                    <a:pt x="160" y="362"/>
                  </a:lnTo>
                  <a:lnTo>
                    <a:pt x="168" y="353"/>
                  </a:lnTo>
                  <a:lnTo>
                    <a:pt x="174" y="348"/>
                  </a:lnTo>
                  <a:lnTo>
                    <a:pt x="185" y="337"/>
                  </a:lnTo>
                  <a:lnTo>
                    <a:pt x="187" y="334"/>
                  </a:lnTo>
                  <a:lnTo>
                    <a:pt x="182" y="321"/>
                  </a:lnTo>
                  <a:lnTo>
                    <a:pt x="178" y="321"/>
                  </a:lnTo>
                  <a:lnTo>
                    <a:pt x="179" y="314"/>
                  </a:lnTo>
                  <a:lnTo>
                    <a:pt x="181" y="310"/>
                  </a:lnTo>
                  <a:lnTo>
                    <a:pt x="181" y="301"/>
                  </a:lnTo>
                  <a:lnTo>
                    <a:pt x="175" y="299"/>
                  </a:lnTo>
                  <a:lnTo>
                    <a:pt x="170" y="301"/>
                  </a:lnTo>
                  <a:lnTo>
                    <a:pt x="169" y="291"/>
                  </a:lnTo>
                  <a:lnTo>
                    <a:pt x="157" y="285"/>
                  </a:lnTo>
                  <a:lnTo>
                    <a:pt x="150" y="282"/>
                  </a:lnTo>
                  <a:lnTo>
                    <a:pt x="149" y="257"/>
                  </a:lnTo>
                  <a:lnTo>
                    <a:pt x="149" y="244"/>
                  </a:lnTo>
                  <a:lnTo>
                    <a:pt x="145" y="238"/>
                  </a:lnTo>
                  <a:lnTo>
                    <a:pt x="146" y="230"/>
                  </a:lnTo>
                  <a:lnTo>
                    <a:pt x="142" y="227"/>
                  </a:lnTo>
                  <a:lnTo>
                    <a:pt x="142" y="219"/>
                  </a:lnTo>
                  <a:lnTo>
                    <a:pt x="122" y="216"/>
                  </a:lnTo>
                  <a:lnTo>
                    <a:pt x="121" y="191"/>
                  </a:lnTo>
                  <a:lnTo>
                    <a:pt x="112" y="189"/>
                  </a:lnTo>
                  <a:lnTo>
                    <a:pt x="93" y="177"/>
                  </a:lnTo>
                  <a:lnTo>
                    <a:pt x="86" y="176"/>
                  </a:lnTo>
                  <a:lnTo>
                    <a:pt x="81" y="173"/>
                  </a:lnTo>
                  <a:lnTo>
                    <a:pt x="81" y="156"/>
                  </a:lnTo>
                  <a:lnTo>
                    <a:pt x="73" y="151"/>
                  </a:lnTo>
                  <a:lnTo>
                    <a:pt x="63" y="154"/>
                  </a:lnTo>
                  <a:lnTo>
                    <a:pt x="58" y="164"/>
                  </a:lnTo>
                  <a:lnTo>
                    <a:pt x="41" y="167"/>
                  </a:lnTo>
                  <a:lnTo>
                    <a:pt x="31" y="164"/>
                  </a:lnTo>
                  <a:lnTo>
                    <a:pt x="31" y="152"/>
                  </a:lnTo>
                  <a:lnTo>
                    <a:pt x="28" y="149"/>
                  </a:lnTo>
                  <a:lnTo>
                    <a:pt x="11" y="151"/>
                  </a:lnTo>
                  <a:lnTo>
                    <a:pt x="6" y="145"/>
                  </a:lnTo>
                  <a:lnTo>
                    <a:pt x="5" y="139"/>
                  </a:lnTo>
                  <a:lnTo>
                    <a:pt x="0" y="126"/>
                  </a:lnTo>
                  <a:lnTo>
                    <a:pt x="5" y="118"/>
                  </a:lnTo>
                  <a:lnTo>
                    <a:pt x="3" y="109"/>
                  </a:lnTo>
                  <a:lnTo>
                    <a:pt x="17" y="101"/>
                  </a:lnTo>
                  <a:lnTo>
                    <a:pt x="29" y="97"/>
                  </a:lnTo>
                  <a:lnTo>
                    <a:pt x="36" y="96"/>
                  </a:lnTo>
                  <a:lnTo>
                    <a:pt x="36" y="89"/>
                  </a:lnTo>
                  <a:lnTo>
                    <a:pt x="42" y="63"/>
                  </a:lnTo>
                  <a:lnTo>
                    <a:pt x="37" y="59"/>
                  </a:lnTo>
                  <a:lnTo>
                    <a:pt x="36" y="48"/>
                  </a:lnTo>
                  <a:lnTo>
                    <a:pt x="41" y="49"/>
                  </a:lnTo>
                  <a:lnTo>
                    <a:pt x="43" y="44"/>
                  </a:lnTo>
                  <a:lnTo>
                    <a:pt x="35" y="38"/>
                  </a:lnTo>
                  <a:lnTo>
                    <a:pt x="36" y="35"/>
                  </a:lnTo>
                  <a:lnTo>
                    <a:pt x="53" y="33"/>
                  </a:lnTo>
                  <a:lnTo>
                    <a:pt x="58" y="39"/>
                  </a:lnTo>
                  <a:lnTo>
                    <a:pt x="64" y="41"/>
                  </a:lnTo>
                  <a:lnTo>
                    <a:pt x="73" y="45"/>
                  </a:lnTo>
                  <a:lnTo>
                    <a:pt x="80" y="43"/>
                  </a:lnTo>
                  <a:lnTo>
                    <a:pt x="97" y="34"/>
                  </a:lnTo>
                  <a:lnTo>
                    <a:pt x="98" y="30"/>
                  </a:lnTo>
                  <a:lnTo>
                    <a:pt x="96" y="27"/>
                  </a:lnTo>
                  <a:lnTo>
                    <a:pt x="90" y="28"/>
                  </a:lnTo>
                  <a:lnTo>
                    <a:pt x="90" y="16"/>
                  </a:lnTo>
                  <a:lnTo>
                    <a:pt x="87" y="14"/>
                  </a:lnTo>
                  <a:lnTo>
                    <a:pt x="88" y="9"/>
                  </a:lnTo>
                  <a:lnTo>
                    <a:pt x="94" y="8"/>
                  </a:lnTo>
                  <a:lnTo>
                    <a:pt x="105" y="15"/>
                  </a:lnTo>
                  <a:lnTo>
                    <a:pt x="119" y="9"/>
                  </a:lnTo>
                  <a:lnTo>
                    <a:pt x="121"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0" name="Freeform 211"/>
            <p:cNvSpPr>
              <a:spLocks/>
            </p:cNvSpPr>
            <p:nvPr/>
          </p:nvSpPr>
          <p:spPr bwMode="gray">
            <a:xfrm>
              <a:off x="2820171" y="5912305"/>
              <a:ext cx="46458" cy="23355"/>
            </a:xfrm>
            <a:custGeom>
              <a:avLst/>
              <a:gdLst>
                <a:gd name="T0" fmla="*/ 2147483647 w 19"/>
                <a:gd name="T1" fmla="*/ 2147483647 h 9"/>
                <a:gd name="T2" fmla="*/ 2147483647 w 19"/>
                <a:gd name="T3" fmla="*/ 2147483647 h 9"/>
                <a:gd name="T4" fmla="*/ 2147483647 w 19"/>
                <a:gd name="T5" fmla="*/ 2147483647 h 9"/>
                <a:gd name="T6" fmla="*/ 2147483647 w 19"/>
                <a:gd name="T7" fmla="*/ 2147483647 h 9"/>
                <a:gd name="T8" fmla="*/ 0 w 19"/>
                <a:gd name="T9" fmla="*/ 2147483647 h 9"/>
                <a:gd name="T10" fmla="*/ 2147483647 w 19"/>
                <a:gd name="T11" fmla="*/ 2147483647 h 9"/>
                <a:gd name="T12" fmla="*/ 2147483647 w 19"/>
                <a:gd name="T13" fmla="*/ 0 h 9"/>
                <a:gd name="T14" fmla="*/ 2147483647 w 19"/>
                <a:gd name="T15" fmla="*/ 2147483647 h 9"/>
                <a:gd name="T16" fmla="*/ 2147483647 w 19"/>
                <a:gd name="T17" fmla="*/ 2147483647 h 9"/>
                <a:gd name="T18" fmla="*/ 2147483647 w 19"/>
                <a:gd name="T19" fmla="*/ 2147483647 h 9"/>
                <a:gd name="T20" fmla="*/ 2147483647 w 19"/>
                <a:gd name="T21" fmla="*/ 214748364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9"/>
                <a:gd name="T35" fmla="*/ 19 w 1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9">
                  <a:moveTo>
                    <a:pt x="15" y="9"/>
                  </a:moveTo>
                  <a:lnTo>
                    <a:pt x="13" y="6"/>
                  </a:lnTo>
                  <a:lnTo>
                    <a:pt x="9" y="4"/>
                  </a:lnTo>
                  <a:lnTo>
                    <a:pt x="3" y="4"/>
                  </a:lnTo>
                  <a:lnTo>
                    <a:pt x="0" y="3"/>
                  </a:lnTo>
                  <a:lnTo>
                    <a:pt x="1" y="1"/>
                  </a:lnTo>
                  <a:lnTo>
                    <a:pt x="8" y="0"/>
                  </a:lnTo>
                  <a:lnTo>
                    <a:pt x="15" y="1"/>
                  </a:lnTo>
                  <a:lnTo>
                    <a:pt x="19" y="6"/>
                  </a:lnTo>
                  <a:lnTo>
                    <a:pt x="18" y="9"/>
                  </a:lnTo>
                  <a:lnTo>
                    <a:pt x="15"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1" name="Freeform 212"/>
            <p:cNvSpPr>
              <a:spLocks/>
            </p:cNvSpPr>
            <p:nvPr/>
          </p:nvSpPr>
          <p:spPr bwMode="gray">
            <a:xfrm>
              <a:off x="2846199" y="5822790"/>
              <a:ext cx="83625" cy="85631"/>
            </a:xfrm>
            <a:custGeom>
              <a:avLst/>
              <a:gdLst>
                <a:gd name="T0" fmla="*/ 0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0 w 34"/>
                <a:gd name="T11" fmla="*/ 0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0 w 34"/>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4"/>
                <a:gd name="T59" fmla="*/ 34 w 34"/>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4">
                  <a:moveTo>
                    <a:pt x="0" y="32"/>
                  </a:moveTo>
                  <a:lnTo>
                    <a:pt x="1" y="28"/>
                  </a:lnTo>
                  <a:lnTo>
                    <a:pt x="6" y="29"/>
                  </a:lnTo>
                  <a:lnTo>
                    <a:pt x="6" y="27"/>
                  </a:lnTo>
                  <a:lnTo>
                    <a:pt x="1" y="26"/>
                  </a:lnTo>
                  <a:lnTo>
                    <a:pt x="0" y="0"/>
                  </a:lnTo>
                  <a:lnTo>
                    <a:pt x="4" y="3"/>
                  </a:lnTo>
                  <a:lnTo>
                    <a:pt x="9" y="15"/>
                  </a:lnTo>
                  <a:lnTo>
                    <a:pt x="11" y="20"/>
                  </a:lnTo>
                  <a:lnTo>
                    <a:pt x="19" y="26"/>
                  </a:lnTo>
                  <a:lnTo>
                    <a:pt x="24" y="28"/>
                  </a:lnTo>
                  <a:lnTo>
                    <a:pt x="34" y="30"/>
                  </a:lnTo>
                  <a:lnTo>
                    <a:pt x="34" y="32"/>
                  </a:lnTo>
                  <a:lnTo>
                    <a:pt x="31" y="34"/>
                  </a:lnTo>
                  <a:lnTo>
                    <a:pt x="24" y="34"/>
                  </a:lnTo>
                  <a:lnTo>
                    <a:pt x="21" y="34"/>
                  </a:lnTo>
                  <a:lnTo>
                    <a:pt x="13" y="34"/>
                  </a:lnTo>
                  <a:lnTo>
                    <a:pt x="5" y="32"/>
                  </a:lnTo>
                  <a:lnTo>
                    <a:pt x="0" y="3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2" name="Freeform 213"/>
            <p:cNvSpPr>
              <a:spLocks/>
            </p:cNvSpPr>
            <p:nvPr/>
          </p:nvSpPr>
          <p:spPr bwMode="gray">
            <a:xfrm>
              <a:off x="2868491" y="5912304"/>
              <a:ext cx="16725" cy="11677"/>
            </a:xfrm>
            <a:custGeom>
              <a:avLst/>
              <a:gdLst>
                <a:gd name="T0" fmla="*/ 0 w 7"/>
                <a:gd name="T1" fmla="*/ 2147483647 h 4"/>
                <a:gd name="T2" fmla="*/ 0 w 7"/>
                <a:gd name="T3" fmla="*/ 2147483647 h 4"/>
                <a:gd name="T4" fmla="*/ 2147483647 w 7"/>
                <a:gd name="T5" fmla="*/ 0 h 4"/>
                <a:gd name="T6" fmla="*/ 2147483647 w 7"/>
                <a:gd name="T7" fmla="*/ 2147483647 h 4"/>
                <a:gd name="T8" fmla="*/ 2147483647 w 7"/>
                <a:gd name="T9" fmla="*/ 2147483647 h 4"/>
                <a:gd name="T10" fmla="*/ 2147483647 w 7"/>
                <a:gd name="T11" fmla="*/ 2147483647 h 4"/>
                <a:gd name="T12" fmla="*/ 0 w 7"/>
                <a:gd name="T13" fmla="*/ 2147483647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3"/>
                  </a:moveTo>
                  <a:lnTo>
                    <a:pt x="0" y="1"/>
                  </a:lnTo>
                  <a:lnTo>
                    <a:pt x="2" y="0"/>
                  </a:lnTo>
                  <a:lnTo>
                    <a:pt x="7" y="1"/>
                  </a:lnTo>
                  <a:lnTo>
                    <a:pt x="7" y="4"/>
                  </a:lnTo>
                  <a:lnTo>
                    <a:pt x="4"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3" name="Freeform 214"/>
            <p:cNvSpPr>
              <a:spLocks/>
            </p:cNvSpPr>
            <p:nvPr/>
          </p:nvSpPr>
          <p:spPr bwMode="gray">
            <a:xfrm>
              <a:off x="2866630" y="5939559"/>
              <a:ext cx="16724" cy="5839"/>
            </a:xfrm>
            <a:custGeom>
              <a:avLst/>
              <a:gdLst>
                <a:gd name="T0" fmla="*/ 0 w 7"/>
                <a:gd name="T1" fmla="*/ 2147483647 h 3"/>
                <a:gd name="T2" fmla="*/ 2147483647 w 7"/>
                <a:gd name="T3" fmla="*/ 0 h 3"/>
                <a:gd name="T4" fmla="*/ 2147483647 w 7"/>
                <a:gd name="T5" fmla="*/ 2147483647 h 3"/>
                <a:gd name="T6" fmla="*/ 2147483647 w 7"/>
                <a:gd name="T7" fmla="*/ 2147483647 h 3"/>
                <a:gd name="T8" fmla="*/ 2147483647 w 7"/>
                <a:gd name="T9" fmla="*/ 2147483647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4" y="0"/>
                  </a:lnTo>
                  <a:lnTo>
                    <a:pt x="7" y="1"/>
                  </a:lnTo>
                  <a:lnTo>
                    <a:pt x="7" y="3"/>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4" name="Freeform 215"/>
            <p:cNvSpPr>
              <a:spLocks/>
            </p:cNvSpPr>
            <p:nvPr/>
          </p:nvSpPr>
          <p:spPr bwMode="gray">
            <a:xfrm>
              <a:off x="2939120" y="5898681"/>
              <a:ext cx="18583" cy="9731"/>
            </a:xfrm>
            <a:custGeom>
              <a:avLst/>
              <a:gdLst>
                <a:gd name="T0" fmla="*/ 2147483647 w 8"/>
                <a:gd name="T1" fmla="*/ 2147483647 h 4"/>
                <a:gd name="T2" fmla="*/ 0 w 8"/>
                <a:gd name="T3" fmla="*/ 2147483647 h 4"/>
                <a:gd name="T4" fmla="*/ 0 w 8"/>
                <a:gd name="T5" fmla="*/ 2147483647 h 4"/>
                <a:gd name="T6" fmla="*/ 2147483647 w 8"/>
                <a:gd name="T7" fmla="*/ 2147483647 h 4"/>
                <a:gd name="T8" fmla="*/ 2147483647 w 8"/>
                <a:gd name="T9" fmla="*/ 0 h 4"/>
                <a:gd name="T10" fmla="*/ 2147483647 w 8"/>
                <a:gd name="T11" fmla="*/ 2147483647 h 4"/>
                <a:gd name="T12" fmla="*/ 2147483647 w 8"/>
                <a:gd name="T13" fmla="*/ 2147483647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2"/>
                  </a:moveTo>
                  <a:lnTo>
                    <a:pt x="0" y="4"/>
                  </a:lnTo>
                  <a:lnTo>
                    <a:pt x="0" y="2"/>
                  </a:lnTo>
                  <a:lnTo>
                    <a:pt x="5" y="1"/>
                  </a:lnTo>
                  <a:lnTo>
                    <a:pt x="6" y="0"/>
                  </a:lnTo>
                  <a:lnTo>
                    <a:pt x="8" y="1"/>
                  </a:lnTo>
                  <a:lnTo>
                    <a:pt x="8"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7" name="Freeform 218"/>
            <p:cNvSpPr>
              <a:spLocks/>
            </p:cNvSpPr>
            <p:nvPr/>
          </p:nvSpPr>
          <p:spPr bwMode="gray">
            <a:xfrm>
              <a:off x="2807165" y="5822779"/>
              <a:ext cx="42741" cy="64224"/>
            </a:xfrm>
            <a:custGeom>
              <a:avLst/>
              <a:gdLst>
                <a:gd name="T0" fmla="*/ 2147483647 w 17"/>
                <a:gd name="T1" fmla="*/ 0 h 26"/>
                <a:gd name="T2" fmla="*/ 2147483647 w 17"/>
                <a:gd name="T3" fmla="*/ 2147483647 h 26"/>
                <a:gd name="T4" fmla="*/ 2147483647 w 17"/>
                <a:gd name="T5" fmla="*/ 2147483647 h 26"/>
                <a:gd name="T6" fmla="*/ 2147483647 w 17"/>
                <a:gd name="T7" fmla="*/ 2147483647 h 26"/>
                <a:gd name="T8" fmla="*/ 2147483647 w 17"/>
                <a:gd name="T9" fmla="*/ 2147483647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0 w 17"/>
                <a:gd name="T23" fmla="*/ 2147483647 h 26"/>
                <a:gd name="T24" fmla="*/ 2147483647 w 17"/>
                <a:gd name="T25" fmla="*/ 2147483647 h 26"/>
                <a:gd name="T26" fmla="*/ 2147483647 w 17"/>
                <a:gd name="T27" fmla="*/ 0 h 26"/>
                <a:gd name="T28" fmla="*/ 2147483647 w 17"/>
                <a:gd name="T29" fmla="*/ 2147483647 h 26"/>
                <a:gd name="T30" fmla="*/ 2147483647 w 17"/>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6"/>
                <a:gd name="T50" fmla="*/ 17 w 17"/>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6">
                  <a:moveTo>
                    <a:pt x="16" y="0"/>
                  </a:moveTo>
                  <a:lnTo>
                    <a:pt x="17" y="26"/>
                  </a:lnTo>
                  <a:lnTo>
                    <a:pt x="12" y="25"/>
                  </a:lnTo>
                  <a:lnTo>
                    <a:pt x="6" y="22"/>
                  </a:lnTo>
                  <a:lnTo>
                    <a:pt x="3" y="18"/>
                  </a:lnTo>
                  <a:lnTo>
                    <a:pt x="8" y="15"/>
                  </a:lnTo>
                  <a:lnTo>
                    <a:pt x="11" y="12"/>
                  </a:lnTo>
                  <a:lnTo>
                    <a:pt x="7" y="10"/>
                  </a:lnTo>
                  <a:lnTo>
                    <a:pt x="4" y="11"/>
                  </a:lnTo>
                  <a:lnTo>
                    <a:pt x="1" y="13"/>
                  </a:lnTo>
                  <a:lnTo>
                    <a:pt x="1" y="9"/>
                  </a:lnTo>
                  <a:lnTo>
                    <a:pt x="0" y="6"/>
                  </a:lnTo>
                  <a:lnTo>
                    <a:pt x="6" y="2"/>
                  </a:lnTo>
                  <a:lnTo>
                    <a:pt x="9" y="0"/>
                  </a:lnTo>
                  <a:lnTo>
                    <a:pt x="13" y="1"/>
                  </a:lnTo>
                  <a:lnTo>
                    <a:pt x="1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8" name="Freeform 219"/>
            <p:cNvSpPr>
              <a:spLocks/>
            </p:cNvSpPr>
            <p:nvPr/>
          </p:nvSpPr>
          <p:spPr bwMode="gray">
            <a:xfrm>
              <a:off x="2781163" y="5887014"/>
              <a:ext cx="68757" cy="15569"/>
            </a:xfrm>
            <a:custGeom>
              <a:avLst/>
              <a:gdLst>
                <a:gd name="T0" fmla="*/ 2147483647 w 28"/>
                <a:gd name="T1" fmla="*/ 2147483647 h 6"/>
                <a:gd name="T2" fmla="*/ 2147483647 w 28"/>
                <a:gd name="T3" fmla="*/ 2147483647 h 6"/>
                <a:gd name="T4" fmla="*/ 2147483647 w 28"/>
                <a:gd name="T5" fmla="*/ 2147483647 h 6"/>
                <a:gd name="T6" fmla="*/ 2147483647 w 28"/>
                <a:gd name="T7" fmla="*/ 2147483647 h 6"/>
                <a:gd name="T8" fmla="*/ 0 w 28"/>
                <a:gd name="T9" fmla="*/ 2147483647 h 6"/>
                <a:gd name="T10" fmla="*/ 0 w 28"/>
                <a:gd name="T11" fmla="*/ 2147483647 h 6"/>
                <a:gd name="T12" fmla="*/ 2147483647 w 28"/>
                <a:gd name="T13" fmla="*/ 2147483647 h 6"/>
                <a:gd name="T14" fmla="*/ 2147483647 w 28"/>
                <a:gd name="T15" fmla="*/ 0 h 6"/>
                <a:gd name="T16" fmla="*/ 2147483647 w 28"/>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6"/>
                <a:gd name="T29" fmla="*/ 28 w 2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6">
                  <a:moveTo>
                    <a:pt x="28" y="2"/>
                  </a:moveTo>
                  <a:lnTo>
                    <a:pt x="27" y="6"/>
                  </a:lnTo>
                  <a:lnTo>
                    <a:pt x="10" y="6"/>
                  </a:lnTo>
                  <a:lnTo>
                    <a:pt x="3" y="4"/>
                  </a:lnTo>
                  <a:lnTo>
                    <a:pt x="0" y="4"/>
                  </a:lnTo>
                  <a:lnTo>
                    <a:pt x="0" y="2"/>
                  </a:lnTo>
                  <a:lnTo>
                    <a:pt x="9" y="1"/>
                  </a:lnTo>
                  <a:lnTo>
                    <a:pt x="15" y="0"/>
                  </a:lnTo>
                  <a:lnTo>
                    <a:pt x="28"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19" name="Freeform 220"/>
            <p:cNvSpPr>
              <a:spLocks/>
            </p:cNvSpPr>
            <p:nvPr/>
          </p:nvSpPr>
          <p:spPr bwMode="gray">
            <a:xfrm>
              <a:off x="2805321" y="5865595"/>
              <a:ext cx="7433" cy="17516"/>
            </a:xfrm>
            <a:custGeom>
              <a:avLst/>
              <a:gdLst>
                <a:gd name="T0" fmla="*/ 2147483647 w 3"/>
                <a:gd name="T1" fmla="*/ 0 h 7"/>
                <a:gd name="T2" fmla="*/ 2147483647 w 3"/>
                <a:gd name="T3" fmla="*/ 2147483647 h 7"/>
                <a:gd name="T4" fmla="*/ 2147483647 w 3"/>
                <a:gd name="T5" fmla="*/ 2147483647 h 7"/>
                <a:gd name="T6" fmla="*/ 2147483647 w 3"/>
                <a:gd name="T7" fmla="*/ 2147483647 h 7"/>
                <a:gd name="T8" fmla="*/ 0 w 3"/>
                <a:gd name="T9" fmla="*/ 2147483647 h 7"/>
                <a:gd name="T10" fmla="*/ 2147483647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3" y="2"/>
                  </a:lnTo>
                  <a:lnTo>
                    <a:pt x="3" y="7"/>
                  </a:lnTo>
                  <a:lnTo>
                    <a:pt x="1" y="7"/>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0" name="Freeform 221"/>
            <p:cNvSpPr>
              <a:spLocks/>
            </p:cNvSpPr>
            <p:nvPr/>
          </p:nvSpPr>
          <p:spPr bwMode="gray">
            <a:xfrm>
              <a:off x="2796014" y="5869498"/>
              <a:ext cx="5574" cy="15569"/>
            </a:xfrm>
            <a:custGeom>
              <a:avLst/>
              <a:gdLst>
                <a:gd name="T0" fmla="*/ 2147483647 w 2"/>
                <a:gd name="T1" fmla="*/ 0 h 6"/>
                <a:gd name="T2" fmla="*/ 2147483647 w 2"/>
                <a:gd name="T3" fmla="*/ 2147483647 h 6"/>
                <a:gd name="T4" fmla="*/ 2147483647 w 2"/>
                <a:gd name="T5" fmla="*/ 2147483647 h 6"/>
                <a:gd name="T6" fmla="*/ 0 w 2"/>
                <a:gd name="T7" fmla="*/ 2147483647 h 6"/>
                <a:gd name="T8" fmla="*/ 0 w 2"/>
                <a:gd name="T9" fmla="*/ 0 h 6"/>
                <a:gd name="T10" fmla="*/ 2147483647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0"/>
                  </a:moveTo>
                  <a:lnTo>
                    <a:pt x="2" y="3"/>
                  </a:lnTo>
                  <a:lnTo>
                    <a:pt x="2" y="5"/>
                  </a:lnTo>
                  <a:lnTo>
                    <a:pt x="0" y="6"/>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1" name="Freeform 222"/>
            <p:cNvSpPr>
              <a:spLocks/>
            </p:cNvSpPr>
            <p:nvPr/>
          </p:nvSpPr>
          <p:spPr bwMode="gray">
            <a:xfrm>
              <a:off x="2783008" y="5869487"/>
              <a:ext cx="7433" cy="13624"/>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2147483647 h 5"/>
                <a:gd name="T10" fmla="*/ 2147483647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3" y="0"/>
                  </a:moveTo>
                  <a:lnTo>
                    <a:pt x="3" y="3"/>
                  </a:lnTo>
                  <a:lnTo>
                    <a:pt x="2" y="5"/>
                  </a:lnTo>
                  <a:lnTo>
                    <a:pt x="0" y="4"/>
                  </a:lnTo>
                  <a:lnTo>
                    <a:pt x="1" y="3"/>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2" name="Freeform 223"/>
            <p:cNvSpPr>
              <a:spLocks/>
            </p:cNvSpPr>
            <p:nvPr/>
          </p:nvSpPr>
          <p:spPr bwMode="gray">
            <a:xfrm>
              <a:off x="2773726" y="5873381"/>
              <a:ext cx="7433" cy="9731"/>
            </a:xfrm>
            <a:custGeom>
              <a:avLst/>
              <a:gdLst>
                <a:gd name="T0" fmla="*/ 2147483647 w 3"/>
                <a:gd name="T1" fmla="*/ 0 h 4"/>
                <a:gd name="T2" fmla="*/ 2147483647 w 3"/>
                <a:gd name="T3" fmla="*/ 2147483647 h 4"/>
                <a:gd name="T4" fmla="*/ 2147483647 w 3"/>
                <a:gd name="T5" fmla="*/ 2147483647 h 4"/>
                <a:gd name="T6" fmla="*/ 0 w 3"/>
                <a:gd name="T7" fmla="*/ 2147483647 h 4"/>
                <a:gd name="T8" fmla="*/ 0 w 3"/>
                <a:gd name="T9" fmla="*/ 2147483647 h 4"/>
                <a:gd name="T10" fmla="*/ 214748364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1" y="2"/>
                  </a:lnTo>
                  <a:lnTo>
                    <a:pt x="2" y="4"/>
                  </a:lnTo>
                  <a:lnTo>
                    <a:pt x="0" y="4"/>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3" name="Freeform 224"/>
            <p:cNvSpPr>
              <a:spLocks/>
            </p:cNvSpPr>
            <p:nvPr/>
          </p:nvSpPr>
          <p:spPr bwMode="gray">
            <a:xfrm>
              <a:off x="2738408" y="5857812"/>
              <a:ext cx="27875" cy="25301"/>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0 h 10"/>
                <a:gd name="T12" fmla="*/ 2147483647 w 12"/>
                <a:gd name="T13" fmla="*/ 2147483647 h 10"/>
                <a:gd name="T14" fmla="*/ 2147483647 w 12"/>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0"/>
                <a:gd name="T26" fmla="*/ 12 w 1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0">
                  <a:moveTo>
                    <a:pt x="12" y="5"/>
                  </a:moveTo>
                  <a:lnTo>
                    <a:pt x="11" y="7"/>
                  </a:lnTo>
                  <a:lnTo>
                    <a:pt x="9" y="10"/>
                  </a:lnTo>
                  <a:lnTo>
                    <a:pt x="4" y="7"/>
                  </a:lnTo>
                  <a:lnTo>
                    <a:pt x="1" y="4"/>
                  </a:lnTo>
                  <a:lnTo>
                    <a:pt x="0" y="0"/>
                  </a:lnTo>
                  <a:lnTo>
                    <a:pt x="7" y="1"/>
                  </a:lnTo>
                  <a:lnTo>
                    <a:pt x="1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4" name="Freeform 225"/>
            <p:cNvSpPr>
              <a:spLocks/>
            </p:cNvSpPr>
            <p:nvPr/>
          </p:nvSpPr>
          <p:spPr bwMode="gray">
            <a:xfrm>
              <a:off x="2710541" y="5826682"/>
              <a:ext cx="31591" cy="29193"/>
            </a:xfrm>
            <a:custGeom>
              <a:avLst/>
              <a:gdLst>
                <a:gd name="T0" fmla="*/ 2147483647 w 13"/>
                <a:gd name="T1" fmla="*/ 2147483647 h 11"/>
                <a:gd name="T2" fmla="*/ 2147483647 w 13"/>
                <a:gd name="T3" fmla="*/ 2147483647 h 11"/>
                <a:gd name="T4" fmla="*/ 0 w 13"/>
                <a:gd name="T5" fmla="*/ 2147483647 h 11"/>
                <a:gd name="T6" fmla="*/ 0 w 13"/>
                <a:gd name="T7" fmla="*/ 0 h 11"/>
                <a:gd name="T8" fmla="*/ 2147483647 w 13"/>
                <a:gd name="T9" fmla="*/ 0 h 11"/>
                <a:gd name="T10" fmla="*/ 2147483647 w 13"/>
                <a:gd name="T11" fmla="*/ 2147483647 h 11"/>
                <a:gd name="T12" fmla="*/ 2147483647 w 13"/>
                <a:gd name="T13" fmla="*/ 2147483647 h 11"/>
                <a:gd name="T14" fmla="*/ 2147483647 w 13"/>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1"/>
                <a:gd name="T26" fmla="*/ 13 w 1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1">
                  <a:moveTo>
                    <a:pt x="10" y="11"/>
                  </a:moveTo>
                  <a:lnTo>
                    <a:pt x="5" y="5"/>
                  </a:lnTo>
                  <a:lnTo>
                    <a:pt x="0" y="2"/>
                  </a:lnTo>
                  <a:lnTo>
                    <a:pt x="0" y="0"/>
                  </a:lnTo>
                  <a:lnTo>
                    <a:pt x="2" y="0"/>
                  </a:lnTo>
                  <a:lnTo>
                    <a:pt x="9" y="6"/>
                  </a:lnTo>
                  <a:lnTo>
                    <a:pt x="13" y="11"/>
                  </a:lnTo>
                  <a:lnTo>
                    <a:pt x="10" y="1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5" name="Freeform 226"/>
            <p:cNvSpPr>
              <a:spLocks/>
            </p:cNvSpPr>
            <p:nvPr/>
          </p:nvSpPr>
          <p:spPr bwMode="gray">
            <a:xfrm>
              <a:off x="2755131" y="5826671"/>
              <a:ext cx="22300" cy="21408"/>
            </a:xfrm>
            <a:custGeom>
              <a:avLst/>
              <a:gdLst>
                <a:gd name="T0" fmla="*/ 0 w 9"/>
                <a:gd name="T1" fmla="*/ 2147483647 h 8"/>
                <a:gd name="T2" fmla="*/ 0 w 9"/>
                <a:gd name="T3" fmla="*/ 2147483647 h 8"/>
                <a:gd name="T4" fmla="*/ 2147483647 w 9"/>
                <a:gd name="T5" fmla="*/ 0 h 8"/>
                <a:gd name="T6" fmla="*/ 2147483647 w 9"/>
                <a:gd name="T7" fmla="*/ 2147483647 h 8"/>
                <a:gd name="T8" fmla="*/ 2147483647 w 9"/>
                <a:gd name="T9" fmla="*/ 2147483647 h 8"/>
                <a:gd name="T10" fmla="*/ 2147483647 w 9"/>
                <a:gd name="T11" fmla="*/ 2147483647 h 8"/>
                <a:gd name="T12" fmla="*/ 0 w 9"/>
                <a:gd name="T13" fmla="*/ 2147483647 h 8"/>
                <a:gd name="T14" fmla="*/ 0 60000 65536"/>
                <a:gd name="T15" fmla="*/ 0 60000 65536"/>
                <a:gd name="T16" fmla="*/ 0 60000 65536"/>
                <a:gd name="T17" fmla="*/ 0 60000 65536"/>
                <a:gd name="T18" fmla="*/ 0 60000 65536"/>
                <a:gd name="T19" fmla="*/ 0 60000 65536"/>
                <a:gd name="T20" fmla="*/ 0 60000 65536"/>
                <a:gd name="T21" fmla="*/ 0 w 9"/>
                <a:gd name="T22" fmla="*/ 0 h 8"/>
                <a:gd name="T23" fmla="*/ 9 w 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8">
                  <a:moveTo>
                    <a:pt x="0" y="8"/>
                  </a:moveTo>
                  <a:lnTo>
                    <a:pt x="0" y="2"/>
                  </a:lnTo>
                  <a:lnTo>
                    <a:pt x="4" y="0"/>
                  </a:lnTo>
                  <a:lnTo>
                    <a:pt x="9" y="1"/>
                  </a:lnTo>
                  <a:lnTo>
                    <a:pt x="8" y="4"/>
                  </a:lnTo>
                  <a:lnTo>
                    <a:pt x="3" y="4"/>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6" name="Freeform 227"/>
            <p:cNvSpPr>
              <a:spLocks/>
            </p:cNvSpPr>
            <p:nvPr/>
          </p:nvSpPr>
          <p:spPr bwMode="gray">
            <a:xfrm>
              <a:off x="2721691" y="5789706"/>
              <a:ext cx="9291" cy="13623"/>
            </a:xfrm>
            <a:custGeom>
              <a:avLst/>
              <a:gdLst>
                <a:gd name="T0" fmla="*/ 2147483647 w 4"/>
                <a:gd name="T1" fmla="*/ 0 h 6"/>
                <a:gd name="T2" fmla="*/ 2147483647 w 4"/>
                <a:gd name="T3" fmla="*/ 2147483647 h 6"/>
                <a:gd name="T4" fmla="*/ 2147483647 w 4"/>
                <a:gd name="T5" fmla="*/ 2147483647 h 6"/>
                <a:gd name="T6" fmla="*/ 2147483647 w 4"/>
                <a:gd name="T7" fmla="*/ 2147483647 h 6"/>
                <a:gd name="T8" fmla="*/ 0 w 4"/>
                <a:gd name="T9" fmla="*/ 2147483647 h 6"/>
                <a:gd name="T10" fmla="*/ 0 w 4"/>
                <a:gd name="T11" fmla="*/ 0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2" y="2"/>
                  </a:lnTo>
                  <a:lnTo>
                    <a:pt x="4" y="5"/>
                  </a:lnTo>
                  <a:lnTo>
                    <a:pt x="2" y="6"/>
                  </a:lnTo>
                  <a:lnTo>
                    <a:pt x="0" y="3"/>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7" name="Freeform 228"/>
            <p:cNvSpPr>
              <a:spLocks/>
            </p:cNvSpPr>
            <p:nvPr/>
          </p:nvSpPr>
          <p:spPr bwMode="gray">
            <a:xfrm>
              <a:off x="2708681" y="5803329"/>
              <a:ext cx="7433" cy="7785"/>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1"/>
                  </a:lnTo>
                  <a:lnTo>
                    <a:pt x="1"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8" name="Freeform 229"/>
            <p:cNvSpPr>
              <a:spLocks/>
            </p:cNvSpPr>
            <p:nvPr/>
          </p:nvSpPr>
          <p:spPr bwMode="gray">
            <a:xfrm>
              <a:off x="2723545" y="5811104"/>
              <a:ext cx="7433" cy="11677"/>
            </a:xfrm>
            <a:custGeom>
              <a:avLst/>
              <a:gdLst>
                <a:gd name="T0" fmla="*/ 0 w 3"/>
                <a:gd name="T1" fmla="*/ 2147483647 h 4"/>
                <a:gd name="T2" fmla="*/ 2147483647 w 3"/>
                <a:gd name="T3" fmla="*/ 0 h 4"/>
                <a:gd name="T4" fmla="*/ 2147483647 w 3"/>
                <a:gd name="T5" fmla="*/ 2147483647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2" y="0"/>
                  </a:lnTo>
                  <a:lnTo>
                    <a:pt x="3"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29" name="Freeform 230"/>
            <p:cNvSpPr>
              <a:spLocks/>
            </p:cNvSpPr>
            <p:nvPr/>
          </p:nvSpPr>
          <p:spPr bwMode="gray">
            <a:xfrm>
              <a:off x="2699395" y="5778029"/>
              <a:ext cx="9291" cy="15569"/>
            </a:xfrm>
            <a:custGeom>
              <a:avLst/>
              <a:gdLst>
                <a:gd name="T0" fmla="*/ 2147483647 w 4"/>
                <a:gd name="T1" fmla="*/ 2147483647 h 6"/>
                <a:gd name="T2" fmla="*/ 0 w 4"/>
                <a:gd name="T3" fmla="*/ 2147483647 h 6"/>
                <a:gd name="T4" fmla="*/ 0 w 4"/>
                <a:gd name="T5" fmla="*/ 0 h 6"/>
                <a:gd name="T6" fmla="*/ 2147483647 w 4"/>
                <a:gd name="T7" fmla="*/ 0 h 6"/>
                <a:gd name="T8" fmla="*/ 2147483647 w 4"/>
                <a:gd name="T9" fmla="*/ 2147483647 h 6"/>
                <a:gd name="T10" fmla="*/ 2147483647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2" y="6"/>
                  </a:moveTo>
                  <a:lnTo>
                    <a:pt x="0" y="3"/>
                  </a:lnTo>
                  <a:lnTo>
                    <a:pt x="0" y="0"/>
                  </a:lnTo>
                  <a:lnTo>
                    <a:pt x="2" y="0"/>
                  </a:lnTo>
                  <a:lnTo>
                    <a:pt x="4" y="5"/>
                  </a:lnTo>
                  <a:lnTo>
                    <a:pt x="2"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0" name="Freeform 231"/>
            <p:cNvSpPr>
              <a:spLocks/>
            </p:cNvSpPr>
            <p:nvPr/>
          </p:nvSpPr>
          <p:spPr bwMode="gray">
            <a:xfrm>
              <a:off x="2701251" y="5692398"/>
              <a:ext cx="14867" cy="35031"/>
            </a:xfrm>
            <a:custGeom>
              <a:avLst/>
              <a:gdLst>
                <a:gd name="T0" fmla="*/ 2147483647 w 6"/>
                <a:gd name="T1" fmla="*/ 2147483647 h 14"/>
                <a:gd name="T2" fmla="*/ 2147483647 w 6"/>
                <a:gd name="T3" fmla="*/ 2147483647 h 14"/>
                <a:gd name="T4" fmla="*/ 0 w 6"/>
                <a:gd name="T5" fmla="*/ 2147483647 h 14"/>
                <a:gd name="T6" fmla="*/ 0 w 6"/>
                <a:gd name="T7" fmla="*/ 2147483647 h 14"/>
                <a:gd name="T8" fmla="*/ 2147483647 w 6"/>
                <a:gd name="T9" fmla="*/ 2147483647 h 14"/>
                <a:gd name="T10" fmla="*/ 2147483647 w 6"/>
                <a:gd name="T11" fmla="*/ 0 h 14"/>
                <a:gd name="T12" fmla="*/ 2147483647 w 6"/>
                <a:gd name="T13" fmla="*/ 0 h 14"/>
                <a:gd name="T14" fmla="*/ 2147483647 w 6"/>
                <a:gd name="T15" fmla="*/ 2147483647 h 14"/>
                <a:gd name="T16" fmla="*/ 2147483647 w 6"/>
                <a:gd name="T17" fmla="*/ 2147483647 h 14"/>
                <a:gd name="T18" fmla="*/ 2147483647 w 6"/>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
                <a:gd name="T32" fmla="*/ 6 w 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
                  <a:moveTo>
                    <a:pt x="6" y="14"/>
                  </a:moveTo>
                  <a:lnTo>
                    <a:pt x="3" y="12"/>
                  </a:lnTo>
                  <a:lnTo>
                    <a:pt x="0" y="8"/>
                  </a:lnTo>
                  <a:lnTo>
                    <a:pt x="0" y="6"/>
                  </a:lnTo>
                  <a:lnTo>
                    <a:pt x="2" y="4"/>
                  </a:lnTo>
                  <a:lnTo>
                    <a:pt x="3" y="0"/>
                  </a:lnTo>
                  <a:lnTo>
                    <a:pt x="5" y="0"/>
                  </a:lnTo>
                  <a:lnTo>
                    <a:pt x="5" y="4"/>
                  </a:lnTo>
                  <a:lnTo>
                    <a:pt x="5" y="10"/>
                  </a:lnTo>
                  <a:lnTo>
                    <a:pt x="6"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1" name="Freeform 232"/>
            <p:cNvSpPr>
              <a:spLocks/>
            </p:cNvSpPr>
            <p:nvPr/>
          </p:nvSpPr>
          <p:spPr bwMode="gray">
            <a:xfrm>
              <a:off x="2708681" y="5764395"/>
              <a:ext cx="7433" cy="17516"/>
            </a:xfrm>
            <a:custGeom>
              <a:avLst/>
              <a:gdLst>
                <a:gd name="T0" fmla="*/ 0 w 3"/>
                <a:gd name="T1" fmla="*/ 2147483647 h 7"/>
                <a:gd name="T2" fmla="*/ 0 w 3"/>
                <a:gd name="T3" fmla="*/ 0 h 7"/>
                <a:gd name="T4" fmla="*/ 2147483647 w 3"/>
                <a:gd name="T5" fmla="*/ 0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4"/>
                  </a:moveTo>
                  <a:lnTo>
                    <a:pt x="0" y="0"/>
                  </a:lnTo>
                  <a:lnTo>
                    <a:pt x="3" y="0"/>
                  </a:lnTo>
                  <a:lnTo>
                    <a:pt x="2" y="7"/>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2" name="Freeform 233"/>
            <p:cNvSpPr>
              <a:spLocks/>
            </p:cNvSpPr>
            <p:nvPr/>
          </p:nvSpPr>
          <p:spPr bwMode="gray">
            <a:xfrm>
              <a:off x="2706827" y="5741040"/>
              <a:ext cx="9291" cy="11677"/>
            </a:xfrm>
            <a:custGeom>
              <a:avLst/>
              <a:gdLst>
                <a:gd name="T0" fmla="*/ 2147483647 w 4"/>
                <a:gd name="T1" fmla="*/ 2147483647 h 5"/>
                <a:gd name="T2" fmla="*/ 2147483647 w 4"/>
                <a:gd name="T3" fmla="*/ 2147483647 h 5"/>
                <a:gd name="T4" fmla="*/ 0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lnTo>
                    <a:pt x="1" y="5"/>
                  </a:lnTo>
                  <a:lnTo>
                    <a:pt x="0" y="3"/>
                  </a:lnTo>
                  <a:lnTo>
                    <a:pt x="4" y="0"/>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3" name="Freeform 234"/>
            <p:cNvSpPr>
              <a:spLocks/>
            </p:cNvSpPr>
            <p:nvPr/>
          </p:nvSpPr>
          <p:spPr bwMode="gray">
            <a:xfrm>
              <a:off x="2695665" y="5748825"/>
              <a:ext cx="5574" cy="9731"/>
            </a:xfrm>
            <a:custGeom>
              <a:avLst/>
              <a:gdLst>
                <a:gd name="T0" fmla="*/ 0 w 2"/>
                <a:gd name="T1" fmla="*/ 2147483647 h 4"/>
                <a:gd name="T2" fmla="*/ 2147483647 w 2"/>
                <a:gd name="T3" fmla="*/ 0 h 4"/>
                <a:gd name="T4" fmla="*/ 2147483647 w 2"/>
                <a:gd name="T5" fmla="*/ 2147483647 h 4"/>
                <a:gd name="T6" fmla="*/ 0 w 2"/>
                <a:gd name="T7" fmla="*/ 2147483647 h 4"/>
                <a:gd name="T8" fmla="*/ 0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1"/>
                  </a:moveTo>
                  <a:lnTo>
                    <a:pt x="1" y="0"/>
                  </a:lnTo>
                  <a:lnTo>
                    <a:pt x="2" y="2"/>
                  </a:lnTo>
                  <a:lnTo>
                    <a:pt x="0"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4" name="Freeform 235"/>
            <p:cNvSpPr>
              <a:spLocks/>
            </p:cNvSpPr>
            <p:nvPr/>
          </p:nvSpPr>
          <p:spPr bwMode="gray">
            <a:xfrm>
              <a:off x="2699381" y="5733257"/>
              <a:ext cx="11150" cy="9731"/>
            </a:xfrm>
            <a:custGeom>
              <a:avLst/>
              <a:gdLst>
                <a:gd name="T0" fmla="*/ 2147483647 w 5"/>
                <a:gd name="T1" fmla="*/ 2147483647 h 4"/>
                <a:gd name="T2" fmla="*/ 0 w 5"/>
                <a:gd name="T3" fmla="*/ 2147483647 h 4"/>
                <a:gd name="T4" fmla="*/ 0 w 5"/>
                <a:gd name="T5" fmla="*/ 2147483647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4"/>
                  </a:moveTo>
                  <a:lnTo>
                    <a:pt x="0" y="3"/>
                  </a:lnTo>
                  <a:lnTo>
                    <a:pt x="0" y="1"/>
                  </a:lnTo>
                  <a:lnTo>
                    <a:pt x="4" y="0"/>
                  </a:lnTo>
                  <a:lnTo>
                    <a:pt x="5" y="2"/>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5" name="Freeform 236"/>
            <p:cNvSpPr>
              <a:spLocks/>
            </p:cNvSpPr>
            <p:nvPr/>
          </p:nvSpPr>
          <p:spPr bwMode="gray">
            <a:xfrm>
              <a:off x="2708672" y="5659303"/>
              <a:ext cx="5576" cy="13624"/>
            </a:xfrm>
            <a:custGeom>
              <a:avLst/>
              <a:gdLst>
                <a:gd name="T0" fmla="*/ 0 w 2"/>
                <a:gd name="T1" fmla="*/ 2147483647 h 5"/>
                <a:gd name="T2" fmla="*/ 0 w 2"/>
                <a:gd name="T3" fmla="*/ 0 h 5"/>
                <a:gd name="T4" fmla="*/ 2147483647 w 2"/>
                <a:gd name="T5" fmla="*/ 2147483647 h 5"/>
                <a:gd name="T6" fmla="*/ 2147483647 w 2"/>
                <a:gd name="T7" fmla="*/ 2147483647 h 5"/>
                <a:gd name="T8" fmla="*/ 0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5"/>
                  </a:moveTo>
                  <a:lnTo>
                    <a:pt x="0" y="0"/>
                  </a:lnTo>
                  <a:lnTo>
                    <a:pt x="2" y="3"/>
                  </a:lnTo>
                  <a:lnTo>
                    <a:pt x="2"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6" name="Freeform 237"/>
            <p:cNvSpPr>
              <a:spLocks/>
            </p:cNvSpPr>
            <p:nvPr/>
          </p:nvSpPr>
          <p:spPr bwMode="gray">
            <a:xfrm>
              <a:off x="2691964" y="5709903"/>
              <a:ext cx="7433" cy="13624"/>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lnTo>
                    <a:pt x="3" y="4"/>
                  </a:lnTo>
                  <a:lnTo>
                    <a:pt x="1" y="5"/>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7" name="Freeform 238"/>
            <p:cNvSpPr>
              <a:spLocks/>
            </p:cNvSpPr>
            <p:nvPr/>
          </p:nvSpPr>
          <p:spPr bwMode="gray">
            <a:xfrm>
              <a:off x="2695665" y="5667089"/>
              <a:ext cx="5574" cy="9731"/>
            </a:xfrm>
            <a:custGeom>
              <a:avLst/>
              <a:gdLst>
                <a:gd name="T0" fmla="*/ 0 w 2"/>
                <a:gd name="T1" fmla="*/ 2147483647 h 4"/>
                <a:gd name="T2" fmla="*/ 2147483647 w 2"/>
                <a:gd name="T3" fmla="*/ 0 h 4"/>
                <a:gd name="T4" fmla="*/ 2147483647 w 2"/>
                <a:gd name="T5" fmla="*/ 2147483647 h 4"/>
                <a:gd name="T6" fmla="*/ 2147483647 w 2"/>
                <a:gd name="T7" fmla="*/ 2147483647 h 4"/>
                <a:gd name="T8" fmla="*/ 0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1"/>
                  </a:moveTo>
                  <a:lnTo>
                    <a:pt x="1" y="0"/>
                  </a:lnTo>
                  <a:lnTo>
                    <a:pt x="2" y="1"/>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8" name="Freeform 239"/>
            <p:cNvSpPr>
              <a:spLocks/>
            </p:cNvSpPr>
            <p:nvPr/>
          </p:nvSpPr>
          <p:spPr bwMode="gray">
            <a:xfrm>
              <a:off x="2714248" y="5575627"/>
              <a:ext cx="11150" cy="13623"/>
            </a:xfrm>
            <a:custGeom>
              <a:avLst/>
              <a:gdLst>
                <a:gd name="T0" fmla="*/ 0 w 5"/>
                <a:gd name="T1" fmla="*/ 2147483647 h 5"/>
                <a:gd name="T2" fmla="*/ 2147483647 w 5"/>
                <a:gd name="T3" fmla="*/ 2147483647 h 5"/>
                <a:gd name="T4" fmla="*/ 2147483647 w 5"/>
                <a:gd name="T5" fmla="*/ 0 h 5"/>
                <a:gd name="T6" fmla="*/ 2147483647 w 5"/>
                <a:gd name="T7" fmla="*/ 2147483647 h 5"/>
                <a:gd name="T8" fmla="*/ 2147483647 w 5"/>
                <a:gd name="T9" fmla="*/ 2147483647 h 5"/>
                <a:gd name="T10" fmla="*/ 0 w 5"/>
                <a:gd name="T11" fmla="*/ 2147483647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1" y="2"/>
                  </a:lnTo>
                  <a:lnTo>
                    <a:pt x="3" y="0"/>
                  </a:lnTo>
                  <a:lnTo>
                    <a:pt x="5" y="4"/>
                  </a:lnTo>
                  <a:lnTo>
                    <a:pt x="3"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39" name="Freeform 240"/>
            <p:cNvSpPr>
              <a:spLocks/>
            </p:cNvSpPr>
            <p:nvPr/>
          </p:nvSpPr>
          <p:spPr bwMode="gray">
            <a:xfrm>
              <a:off x="2723539" y="5563951"/>
              <a:ext cx="9292" cy="13623"/>
            </a:xfrm>
            <a:custGeom>
              <a:avLst/>
              <a:gdLst>
                <a:gd name="T0" fmla="*/ 0 w 4"/>
                <a:gd name="T1" fmla="*/ 2147483647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4"/>
                  </a:moveTo>
                  <a:lnTo>
                    <a:pt x="1" y="0"/>
                  </a:lnTo>
                  <a:lnTo>
                    <a:pt x="4" y="1"/>
                  </a:lnTo>
                  <a:lnTo>
                    <a:pt x="4" y="5"/>
                  </a:lnTo>
                  <a:lnTo>
                    <a:pt x="3" y="6"/>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0" name="Freeform 241"/>
            <p:cNvSpPr>
              <a:spLocks/>
            </p:cNvSpPr>
            <p:nvPr/>
          </p:nvSpPr>
          <p:spPr bwMode="gray">
            <a:xfrm>
              <a:off x="2740272" y="5552275"/>
              <a:ext cx="7433" cy="13623"/>
            </a:xfrm>
            <a:custGeom>
              <a:avLst/>
              <a:gdLst>
                <a:gd name="T0" fmla="*/ 2147483647 w 3"/>
                <a:gd name="T1" fmla="*/ 2147483647 h 5"/>
                <a:gd name="T2" fmla="*/ 0 w 3"/>
                <a:gd name="T3" fmla="*/ 2147483647 h 5"/>
                <a:gd name="T4" fmla="*/ 2147483647 w 3"/>
                <a:gd name="T5" fmla="*/ 0 h 5"/>
                <a:gd name="T6" fmla="*/ 2147483647 w 3"/>
                <a:gd name="T7" fmla="*/ 2147483647 h 5"/>
                <a:gd name="T8" fmla="*/ 2147483647 w 3"/>
                <a:gd name="T9" fmla="*/ 2147483647 h 5"/>
                <a:gd name="T10" fmla="*/ 2147483647 w 3"/>
                <a:gd name="T11" fmla="*/ 2147483647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0" y="2"/>
                  </a:lnTo>
                  <a:lnTo>
                    <a:pt x="1" y="0"/>
                  </a:lnTo>
                  <a:lnTo>
                    <a:pt x="3" y="2"/>
                  </a:lnTo>
                  <a:lnTo>
                    <a:pt x="2" y="3"/>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1" name="Freeform 242"/>
            <p:cNvSpPr>
              <a:spLocks/>
            </p:cNvSpPr>
            <p:nvPr/>
          </p:nvSpPr>
          <p:spPr bwMode="gray">
            <a:xfrm>
              <a:off x="2723539" y="5458848"/>
              <a:ext cx="18583" cy="50600"/>
            </a:xfrm>
            <a:custGeom>
              <a:avLst/>
              <a:gdLst>
                <a:gd name="T0" fmla="*/ 2147483647 w 8"/>
                <a:gd name="T1" fmla="*/ 2147483647 h 20"/>
                <a:gd name="T2" fmla="*/ 2147483647 w 8"/>
                <a:gd name="T3" fmla="*/ 2147483647 h 20"/>
                <a:gd name="T4" fmla="*/ 2147483647 w 8"/>
                <a:gd name="T5" fmla="*/ 0 h 20"/>
                <a:gd name="T6" fmla="*/ 2147483647 w 8"/>
                <a:gd name="T7" fmla="*/ 2147483647 h 20"/>
                <a:gd name="T8" fmla="*/ 2147483647 w 8"/>
                <a:gd name="T9" fmla="*/ 2147483647 h 20"/>
                <a:gd name="T10" fmla="*/ 2147483647 w 8"/>
                <a:gd name="T11" fmla="*/ 2147483647 h 20"/>
                <a:gd name="T12" fmla="*/ 2147483647 w 8"/>
                <a:gd name="T13" fmla="*/ 2147483647 h 20"/>
                <a:gd name="T14" fmla="*/ 0 w 8"/>
                <a:gd name="T15" fmla="*/ 2147483647 h 20"/>
                <a:gd name="T16" fmla="*/ 2147483647 w 8"/>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0"/>
                <a:gd name="T29" fmla="*/ 8 w 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0">
                  <a:moveTo>
                    <a:pt x="1" y="4"/>
                  </a:moveTo>
                  <a:lnTo>
                    <a:pt x="1" y="1"/>
                  </a:lnTo>
                  <a:lnTo>
                    <a:pt x="3" y="0"/>
                  </a:lnTo>
                  <a:lnTo>
                    <a:pt x="8" y="3"/>
                  </a:lnTo>
                  <a:lnTo>
                    <a:pt x="8" y="10"/>
                  </a:lnTo>
                  <a:lnTo>
                    <a:pt x="4" y="17"/>
                  </a:lnTo>
                  <a:lnTo>
                    <a:pt x="4" y="20"/>
                  </a:lnTo>
                  <a:lnTo>
                    <a:pt x="0" y="19"/>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2" name="Freeform 243"/>
            <p:cNvSpPr>
              <a:spLocks/>
            </p:cNvSpPr>
            <p:nvPr/>
          </p:nvSpPr>
          <p:spPr bwMode="gray">
            <a:xfrm>
              <a:off x="2987420" y="4785487"/>
              <a:ext cx="185832" cy="221863"/>
            </a:xfrm>
            <a:custGeom>
              <a:avLst/>
              <a:gdLst>
                <a:gd name="T0" fmla="*/ 0 w 77"/>
                <a:gd name="T1" fmla="*/ 2147483647 h 88"/>
                <a:gd name="T2" fmla="*/ 2147483647 w 77"/>
                <a:gd name="T3" fmla="*/ 2147483647 h 88"/>
                <a:gd name="T4" fmla="*/ 2147483647 w 77"/>
                <a:gd name="T5" fmla="*/ 2147483647 h 88"/>
                <a:gd name="T6" fmla="*/ 2147483647 w 77"/>
                <a:gd name="T7" fmla="*/ 2147483647 h 88"/>
                <a:gd name="T8" fmla="*/ 2147483647 w 77"/>
                <a:gd name="T9" fmla="*/ 2147483647 h 88"/>
                <a:gd name="T10" fmla="*/ 2147483647 w 77"/>
                <a:gd name="T11" fmla="*/ 0 h 88"/>
                <a:gd name="T12" fmla="*/ 2147483647 w 77"/>
                <a:gd name="T13" fmla="*/ 2147483647 h 88"/>
                <a:gd name="T14" fmla="*/ 2147483647 w 77"/>
                <a:gd name="T15" fmla="*/ 2147483647 h 88"/>
                <a:gd name="T16" fmla="*/ 2147483647 w 77"/>
                <a:gd name="T17" fmla="*/ 2147483647 h 88"/>
                <a:gd name="T18" fmla="*/ 2147483647 w 77"/>
                <a:gd name="T19" fmla="*/ 2147483647 h 88"/>
                <a:gd name="T20" fmla="*/ 2147483647 w 77"/>
                <a:gd name="T21" fmla="*/ 2147483647 h 88"/>
                <a:gd name="T22" fmla="*/ 2147483647 w 77"/>
                <a:gd name="T23" fmla="*/ 2147483647 h 88"/>
                <a:gd name="T24" fmla="*/ 2147483647 w 77"/>
                <a:gd name="T25" fmla="*/ 2147483647 h 88"/>
                <a:gd name="T26" fmla="*/ 2147483647 w 77"/>
                <a:gd name="T27" fmla="*/ 2147483647 h 88"/>
                <a:gd name="T28" fmla="*/ 2147483647 w 77"/>
                <a:gd name="T29" fmla="*/ 2147483647 h 88"/>
                <a:gd name="T30" fmla="*/ 2147483647 w 77"/>
                <a:gd name="T31" fmla="*/ 2147483647 h 88"/>
                <a:gd name="T32" fmla="*/ 2147483647 w 77"/>
                <a:gd name="T33" fmla="*/ 2147483647 h 88"/>
                <a:gd name="T34" fmla="*/ 2147483647 w 77"/>
                <a:gd name="T35" fmla="*/ 2147483647 h 88"/>
                <a:gd name="T36" fmla="*/ 2147483647 w 77"/>
                <a:gd name="T37" fmla="*/ 2147483647 h 88"/>
                <a:gd name="T38" fmla="*/ 2147483647 w 77"/>
                <a:gd name="T39" fmla="*/ 2147483647 h 88"/>
                <a:gd name="T40" fmla="*/ 2147483647 w 77"/>
                <a:gd name="T41" fmla="*/ 2147483647 h 88"/>
                <a:gd name="T42" fmla="*/ 2147483647 w 77"/>
                <a:gd name="T43" fmla="*/ 2147483647 h 88"/>
                <a:gd name="T44" fmla="*/ 2147483647 w 77"/>
                <a:gd name="T45" fmla="*/ 2147483647 h 88"/>
                <a:gd name="T46" fmla="*/ 2147483647 w 77"/>
                <a:gd name="T47" fmla="*/ 2147483647 h 88"/>
                <a:gd name="T48" fmla="*/ 2147483647 w 77"/>
                <a:gd name="T49" fmla="*/ 2147483647 h 88"/>
                <a:gd name="T50" fmla="*/ 2147483647 w 77"/>
                <a:gd name="T51" fmla="*/ 2147483647 h 88"/>
                <a:gd name="T52" fmla="*/ 2147483647 w 77"/>
                <a:gd name="T53" fmla="*/ 2147483647 h 88"/>
                <a:gd name="T54" fmla="*/ 2147483647 w 77"/>
                <a:gd name="T55" fmla="*/ 2147483647 h 88"/>
                <a:gd name="T56" fmla="*/ 2147483647 w 77"/>
                <a:gd name="T57" fmla="*/ 2147483647 h 88"/>
                <a:gd name="T58" fmla="*/ 0 w 77"/>
                <a:gd name="T59" fmla="*/ 2147483647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33"/>
                  </a:moveTo>
                  <a:lnTo>
                    <a:pt x="2" y="24"/>
                  </a:lnTo>
                  <a:lnTo>
                    <a:pt x="4" y="11"/>
                  </a:lnTo>
                  <a:lnTo>
                    <a:pt x="6" y="5"/>
                  </a:lnTo>
                  <a:lnTo>
                    <a:pt x="17" y="1"/>
                  </a:lnTo>
                  <a:lnTo>
                    <a:pt x="38" y="0"/>
                  </a:lnTo>
                  <a:lnTo>
                    <a:pt x="45" y="6"/>
                  </a:lnTo>
                  <a:lnTo>
                    <a:pt x="46" y="31"/>
                  </a:lnTo>
                  <a:lnTo>
                    <a:pt x="53" y="34"/>
                  </a:lnTo>
                  <a:lnTo>
                    <a:pt x="65" y="40"/>
                  </a:lnTo>
                  <a:lnTo>
                    <a:pt x="66" y="50"/>
                  </a:lnTo>
                  <a:lnTo>
                    <a:pt x="71" y="48"/>
                  </a:lnTo>
                  <a:lnTo>
                    <a:pt x="77" y="50"/>
                  </a:lnTo>
                  <a:lnTo>
                    <a:pt x="77" y="59"/>
                  </a:lnTo>
                  <a:lnTo>
                    <a:pt x="75" y="63"/>
                  </a:lnTo>
                  <a:lnTo>
                    <a:pt x="74" y="70"/>
                  </a:lnTo>
                  <a:lnTo>
                    <a:pt x="72" y="80"/>
                  </a:lnTo>
                  <a:lnTo>
                    <a:pt x="66" y="86"/>
                  </a:lnTo>
                  <a:lnTo>
                    <a:pt x="53" y="88"/>
                  </a:lnTo>
                  <a:lnTo>
                    <a:pt x="43" y="87"/>
                  </a:lnTo>
                  <a:lnTo>
                    <a:pt x="40" y="86"/>
                  </a:lnTo>
                  <a:lnTo>
                    <a:pt x="49" y="69"/>
                  </a:lnTo>
                  <a:lnTo>
                    <a:pt x="50" y="65"/>
                  </a:lnTo>
                  <a:lnTo>
                    <a:pt x="43" y="59"/>
                  </a:lnTo>
                  <a:lnTo>
                    <a:pt x="30" y="55"/>
                  </a:lnTo>
                  <a:lnTo>
                    <a:pt x="22" y="49"/>
                  </a:lnTo>
                  <a:lnTo>
                    <a:pt x="15" y="50"/>
                  </a:lnTo>
                  <a:lnTo>
                    <a:pt x="10" y="43"/>
                  </a:lnTo>
                  <a:lnTo>
                    <a:pt x="5" y="35"/>
                  </a:lnTo>
                  <a:lnTo>
                    <a:pt x="0" y="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3" name="Freeform 244"/>
            <p:cNvSpPr>
              <a:spLocks/>
            </p:cNvSpPr>
            <p:nvPr/>
          </p:nvSpPr>
          <p:spPr bwMode="gray">
            <a:xfrm>
              <a:off x="2829478" y="4530529"/>
              <a:ext cx="267597" cy="352256"/>
            </a:xfrm>
            <a:custGeom>
              <a:avLst/>
              <a:gdLst>
                <a:gd name="T0" fmla="*/ 2147483647 w 110"/>
                <a:gd name="T1" fmla="*/ 2147483647 h 139"/>
                <a:gd name="T2" fmla="*/ 2147483647 w 110"/>
                <a:gd name="T3" fmla="*/ 2147483647 h 139"/>
                <a:gd name="T4" fmla="*/ 2147483647 w 110"/>
                <a:gd name="T5" fmla="*/ 2147483647 h 139"/>
                <a:gd name="T6" fmla="*/ 2147483647 w 110"/>
                <a:gd name="T7" fmla="*/ 2147483647 h 139"/>
                <a:gd name="T8" fmla="*/ 2147483647 w 110"/>
                <a:gd name="T9" fmla="*/ 2147483647 h 139"/>
                <a:gd name="T10" fmla="*/ 2147483647 w 110"/>
                <a:gd name="T11" fmla="*/ 2147483647 h 139"/>
                <a:gd name="T12" fmla="*/ 2147483647 w 110"/>
                <a:gd name="T13" fmla="*/ 2147483647 h 139"/>
                <a:gd name="T14" fmla="*/ 2147483647 w 110"/>
                <a:gd name="T15" fmla="*/ 2147483647 h 139"/>
                <a:gd name="T16" fmla="*/ 2147483647 w 110"/>
                <a:gd name="T17" fmla="*/ 2147483647 h 139"/>
                <a:gd name="T18" fmla="*/ 2147483647 w 110"/>
                <a:gd name="T19" fmla="*/ 2147483647 h 139"/>
                <a:gd name="T20" fmla="*/ 2147483647 w 110"/>
                <a:gd name="T21" fmla="*/ 2147483647 h 139"/>
                <a:gd name="T22" fmla="*/ 2147483647 w 110"/>
                <a:gd name="T23" fmla="*/ 2147483647 h 139"/>
                <a:gd name="T24" fmla="*/ 2147483647 w 110"/>
                <a:gd name="T25" fmla="*/ 2147483647 h 139"/>
                <a:gd name="T26" fmla="*/ 2147483647 w 110"/>
                <a:gd name="T27" fmla="*/ 2147483647 h 139"/>
                <a:gd name="T28" fmla="*/ 2147483647 w 110"/>
                <a:gd name="T29" fmla="*/ 2147483647 h 139"/>
                <a:gd name="T30" fmla="*/ 0 w 110"/>
                <a:gd name="T31" fmla="*/ 2147483647 h 139"/>
                <a:gd name="T32" fmla="*/ 2147483647 w 110"/>
                <a:gd name="T33" fmla="*/ 2147483647 h 139"/>
                <a:gd name="T34" fmla="*/ 2147483647 w 110"/>
                <a:gd name="T35" fmla="*/ 2147483647 h 139"/>
                <a:gd name="T36" fmla="*/ 2147483647 w 110"/>
                <a:gd name="T37" fmla="*/ 2147483647 h 139"/>
                <a:gd name="T38" fmla="*/ 2147483647 w 110"/>
                <a:gd name="T39" fmla="*/ 2147483647 h 139"/>
                <a:gd name="T40" fmla="*/ 2147483647 w 110"/>
                <a:gd name="T41" fmla="*/ 2147483647 h 139"/>
                <a:gd name="T42" fmla="*/ 2147483647 w 110"/>
                <a:gd name="T43" fmla="*/ 2147483647 h 139"/>
                <a:gd name="T44" fmla="*/ 2147483647 w 110"/>
                <a:gd name="T45" fmla="*/ 2147483647 h 139"/>
                <a:gd name="T46" fmla="*/ 2147483647 w 110"/>
                <a:gd name="T47" fmla="*/ 2147483647 h 139"/>
                <a:gd name="T48" fmla="*/ 2147483647 w 110"/>
                <a:gd name="T49" fmla="*/ 2147483647 h 139"/>
                <a:gd name="T50" fmla="*/ 2147483647 w 110"/>
                <a:gd name="T51" fmla="*/ 0 h 139"/>
                <a:gd name="T52" fmla="*/ 2147483647 w 110"/>
                <a:gd name="T53" fmla="*/ 2147483647 h 139"/>
                <a:gd name="T54" fmla="*/ 2147483647 w 110"/>
                <a:gd name="T55" fmla="*/ 2147483647 h 139"/>
                <a:gd name="T56" fmla="*/ 2147483647 w 110"/>
                <a:gd name="T57" fmla="*/ 2147483647 h 139"/>
                <a:gd name="T58" fmla="*/ 2147483647 w 110"/>
                <a:gd name="T59" fmla="*/ 2147483647 h 139"/>
                <a:gd name="T60" fmla="*/ 2147483647 w 110"/>
                <a:gd name="T61" fmla="*/ 2147483647 h 139"/>
                <a:gd name="T62" fmla="*/ 2147483647 w 110"/>
                <a:gd name="T63" fmla="*/ 2147483647 h 139"/>
                <a:gd name="T64" fmla="*/ 2147483647 w 110"/>
                <a:gd name="T65" fmla="*/ 2147483647 h 139"/>
                <a:gd name="T66" fmla="*/ 2147483647 w 110"/>
                <a:gd name="T67" fmla="*/ 2147483647 h 139"/>
                <a:gd name="T68" fmla="*/ 2147483647 w 110"/>
                <a:gd name="T69" fmla="*/ 2147483647 h 139"/>
                <a:gd name="T70" fmla="*/ 2147483647 w 110"/>
                <a:gd name="T71" fmla="*/ 2147483647 h 139"/>
                <a:gd name="T72" fmla="*/ 2147483647 w 110"/>
                <a:gd name="T73" fmla="*/ 2147483647 h 139"/>
                <a:gd name="T74" fmla="*/ 2147483647 w 110"/>
                <a:gd name="T75" fmla="*/ 2147483647 h 139"/>
                <a:gd name="T76" fmla="*/ 2147483647 w 110"/>
                <a:gd name="T77" fmla="*/ 2147483647 h 139"/>
                <a:gd name="T78" fmla="*/ 2147483647 w 110"/>
                <a:gd name="T79" fmla="*/ 2147483647 h 139"/>
                <a:gd name="T80" fmla="*/ 2147483647 w 110"/>
                <a:gd name="T81" fmla="*/ 2147483647 h 139"/>
                <a:gd name="T82" fmla="*/ 2147483647 w 110"/>
                <a:gd name="T83" fmla="*/ 2147483647 h 139"/>
                <a:gd name="T84" fmla="*/ 2147483647 w 110"/>
                <a:gd name="T85" fmla="*/ 2147483647 h 139"/>
                <a:gd name="T86" fmla="*/ 2147483647 w 110"/>
                <a:gd name="T87" fmla="*/ 2147483647 h 139"/>
                <a:gd name="T88" fmla="*/ 2147483647 w 110"/>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139"/>
                <a:gd name="T137" fmla="*/ 110 w 110"/>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139">
                  <a:moveTo>
                    <a:pt x="65" y="133"/>
                  </a:moveTo>
                  <a:lnTo>
                    <a:pt x="58" y="133"/>
                  </a:lnTo>
                  <a:lnTo>
                    <a:pt x="53" y="131"/>
                  </a:lnTo>
                  <a:lnTo>
                    <a:pt x="50" y="133"/>
                  </a:lnTo>
                  <a:lnTo>
                    <a:pt x="50" y="136"/>
                  </a:lnTo>
                  <a:lnTo>
                    <a:pt x="49" y="139"/>
                  </a:lnTo>
                  <a:lnTo>
                    <a:pt x="44" y="139"/>
                  </a:lnTo>
                  <a:lnTo>
                    <a:pt x="40" y="133"/>
                  </a:lnTo>
                  <a:lnTo>
                    <a:pt x="32" y="129"/>
                  </a:lnTo>
                  <a:lnTo>
                    <a:pt x="28" y="128"/>
                  </a:lnTo>
                  <a:lnTo>
                    <a:pt x="19" y="138"/>
                  </a:lnTo>
                  <a:lnTo>
                    <a:pt x="16" y="135"/>
                  </a:lnTo>
                  <a:lnTo>
                    <a:pt x="10" y="113"/>
                  </a:lnTo>
                  <a:lnTo>
                    <a:pt x="9" y="98"/>
                  </a:lnTo>
                  <a:lnTo>
                    <a:pt x="5" y="86"/>
                  </a:lnTo>
                  <a:lnTo>
                    <a:pt x="0" y="83"/>
                  </a:lnTo>
                  <a:lnTo>
                    <a:pt x="6" y="71"/>
                  </a:lnTo>
                  <a:lnTo>
                    <a:pt x="2" y="51"/>
                  </a:lnTo>
                  <a:lnTo>
                    <a:pt x="8" y="49"/>
                  </a:lnTo>
                  <a:lnTo>
                    <a:pt x="6" y="34"/>
                  </a:lnTo>
                  <a:lnTo>
                    <a:pt x="11" y="32"/>
                  </a:lnTo>
                  <a:lnTo>
                    <a:pt x="10" y="28"/>
                  </a:lnTo>
                  <a:lnTo>
                    <a:pt x="2" y="16"/>
                  </a:lnTo>
                  <a:lnTo>
                    <a:pt x="19" y="13"/>
                  </a:lnTo>
                  <a:lnTo>
                    <a:pt x="24" y="3"/>
                  </a:lnTo>
                  <a:lnTo>
                    <a:pt x="34" y="0"/>
                  </a:lnTo>
                  <a:lnTo>
                    <a:pt x="42" y="5"/>
                  </a:lnTo>
                  <a:lnTo>
                    <a:pt x="42" y="22"/>
                  </a:lnTo>
                  <a:lnTo>
                    <a:pt x="47" y="25"/>
                  </a:lnTo>
                  <a:lnTo>
                    <a:pt x="54" y="26"/>
                  </a:lnTo>
                  <a:lnTo>
                    <a:pt x="73" y="38"/>
                  </a:lnTo>
                  <a:lnTo>
                    <a:pt x="82" y="40"/>
                  </a:lnTo>
                  <a:lnTo>
                    <a:pt x="83" y="65"/>
                  </a:lnTo>
                  <a:lnTo>
                    <a:pt x="103" y="68"/>
                  </a:lnTo>
                  <a:lnTo>
                    <a:pt x="103" y="76"/>
                  </a:lnTo>
                  <a:lnTo>
                    <a:pt x="107" y="79"/>
                  </a:lnTo>
                  <a:lnTo>
                    <a:pt x="106" y="87"/>
                  </a:lnTo>
                  <a:lnTo>
                    <a:pt x="110" y="93"/>
                  </a:lnTo>
                  <a:lnTo>
                    <a:pt x="110" y="106"/>
                  </a:lnTo>
                  <a:lnTo>
                    <a:pt x="103" y="100"/>
                  </a:lnTo>
                  <a:lnTo>
                    <a:pt x="82" y="101"/>
                  </a:lnTo>
                  <a:lnTo>
                    <a:pt x="71" y="105"/>
                  </a:lnTo>
                  <a:lnTo>
                    <a:pt x="69" y="111"/>
                  </a:lnTo>
                  <a:lnTo>
                    <a:pt x="67" y="124"/>
                  </a:lnTo>
                  <a:lnTo>
                    <a:pt x="65" y="1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4" name="Freeform 245"/>
            <p:cNvSpPr>
              <a:spLocks/>
            </p:cNvSpPr>
            <p:nvPr/>
          </p:nvSpPr>
          <p:spPr bwMode="gray">
            <a:xfrm>
              <a:off x="3082194" y="5091025"/>
              <a:ext cx="120790" cy="145963"/>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0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0 h 57"/>
                <a:gd name="T32" fmla="*/ 2147483647 w 50"/>
                <a:gd name="T33" fmla="*/ 2147483647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7"/>
                <a:gd name="T77" fmla="*/ 50 w 50"/>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7">
                  <a:moveTo>
                    <a:pt x="50" y="37"/>
                  </a:moveTo>
                  <a:lnTo>
                    <a:pt x="50" y="39"/>
                  </a:lnTo>
                  <a:lnTo>
                    <a:pt x="44" y="47"/>
                  </a:lnTo>
                  <a:lnTo>
                    <a:pt x="44" y="49"/>
                  </a:lnTo>
                  <a:lnTo>
                    <a:pt x="38" y="57"/>
                  </a:lnTo>
                  <a:lnTo>
                    <a:pt x="30" y="57"/>
                  </a:lnTo>
                  <a:lnTo>
                    <a:pt x="23" y="55"/>
                  </a:lnTo>
                  <a:lnTo>
                    <a:pt x="15" y="51"/>
                  </a:lnTo>
                  <a:lnTo>
                    <a:pt x="10" y="52"/>
                  </a:lnTo>
                  <a:lnTo>
                    <a:pt x="5" y="46"/>
                  </a:lnTo>
                  <a:lnTo>
                    <a:pt x="1" y="47"/>
                  </a:lnTo>
                  <a:lnTo>
                    <a:pt x="0" y="39"/>
                  </a:lnTo>
                  <a:lnTo>
                    <a:pt x="4" y="34"/>
                  </a:lnTo>
                  <a:lnTo>
                    <a:pt x="5" y="13"/>
                  </a:lnTo>
                  <a:lnTo>
                    <a:pt x="5" y="8"/>
                  </a:lnTo>
                  <a:lnTo>
                    <a:pt x="9" y="0"/>
                  </a:lnTo>
                  <a:lnTo>
                    <a:pt x="14" y="3"/>
                  </a:lnTo>
                  <a:lnTo>
                    <a:pt x="17" y="9"/>
                  </a:lnTo>
                  <a:lnTo>
                    <a:pt x="28" y="10"/>
                  </a:lnTo>
                  <a:lnTo>
                    <a:pt x="32" y="12"/>
                  </a:lnTo>
                  <a:lnTo>
                    <a:pt x="34" y="18"/>
                  </a:lnTo>
                  <a:lnTo>
                    <a:pt x="40" y="21"/>
                  </a:lnTo>
                  <a:lnTo>
                    <a:pt x="43" y="26"/>
                  </a:lnTo>
                  <a:lnTo>
                    <a:pt x="49" y="32"/>
                  </a:lnTo>
                  <a:lnTo>
                    <a:pt x="50" y="3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5" name="Freeform 246"/>
            <p:cNvSpPr>
              <a:spLocks/>
            </p:cNvSpPr>
            <p:nvPr/>
          </p:nvSpPr>
          <p:spPr bwMode="gray">
            <a:xfrm>
              <a:off x="2574874" y="4279486"/>
              <a:ext cx="282464" cy="484593"/>
            </a:xfrm>
            <a:custGeom>
              <a:avLst/>
              <a:gdLst>
                <a:gd name="T0" fmla="*/ 2147483647 w 116"/>
                <a:gd name="T1" fmla="*/ 2147483647 h 191"/>
                <a:gd name="T2" fmla="*/ 2147483647 w 116"/>
                <a:gd name="T3" fmla="*/ 2147483647 h 191"/>
                <a:gd name="T4" fmla="*/ 2147483647 w 116"/>
                <a:gd name="T5" fmla="*/ 2147483647 h 191"/>
                <a:gd name="T6" fmla="*/ 2147483647 w 116"/>
                <a:gd name="T7" fmla="*/ 2147483647 h 191"/>
                <a:gd name="T8" fmla="*/ 2147483647 w 116"/>
                <a:gd name="T9" fmla="*/ 2147483647 h 191"/>
                <a:gd name="T10" fmla="*/ 2147483647 w 116"/>
                <a:gd name="T11" fmla="*/ 0 h 191"/>
                <a:gd name="T12" fmla="*/ 2147483647 w 116"/>
                <a:gd name="T13" fmla="*/ 2147483647 h 191"/>
                <a:gd name="T14" fmla="*/ 2147483647 w 116"/>
                <a:gd name="T15" fmla="*/ 2147483647 h 191"/>
                <a:gd name="T16" fmla="*/ 2147483647 w 116"/>
                <a:gd name="T17" fmla="*/ 2147483647 h 191"/>
                <a:gd name="T18" fmla="*/ 2147483647 w 116"/>
                <a:gd name="T19" fmla="*/ 2147483647 h 191"/>
                <a:gd name="T20" fmla="*/ 2147483647 w 116"/>
                <a:gd name="T21" fmla="*/ 2147483647 h 191"/>
                <a:gd name="T22" fmla="*/ 2147483647 w 116"/>
                <a:gd name="T23" fmla="*/ 2147483647 h 191"/>
                <a:gd name="T24" fmla="*/ 2147483647 w 116"/>
                <a:gd name="T25" fmla="*/ 2147483647 h 191"/>
                <a:gd name="T26" fmla="*/ 2147483647 w 116"/>
                <a:gd name="T27" fmla="*/ 2147483647 h 191"/>
                <a:gd name="T28" fmla="*/ 2147483647 w 116"/>
                <a:gd name="T29" fmla="*/ 2147483647 h 191"/>
                <a:gd name="T30" fmla="*/ 2147483647 w 116"/>
                <a:gd name="T31" fmla="*/ 2147483647 h 191"/>
                <a:gd name="T32" fmla="*/ 2147483647 w 116"/>
                <a:gd name="T33" fmla="*/ 2147483647 h 191"/>
                <a:gd name="T34" fmla="*/ 2147483647 w 116"/>
                <a:gd name="T35" fmla="*/ 2147483647 h 191"/>
                <a:gd name="T36" fmla="*/ 2147483647 w 116"/>
                <a:gd name="T37" fmla="*/ 2147483647 h 191"/>
                <a:gd name="T38" fmla="*/ 2147483647 w 116"/>
                <a:gd name="T39" fmla="*/ 2147483647 h 191"/>
                <a:gd name="T40" fmla="*/ 2147483647 w 116"/>
                <a:gd name="T41" fmla="*/ 2147483647 h 191"/>
                <a:gd name="T42" fmla="*/ 2147483647 w 116"/>
                <a:gd name="T43" fmla="*/ 2147483647 h 191"/>
                <a:gd name="T44" fmla="*/ 2147483647 w 116"/>
                <a:gd name="T45" fmla="*/ 2147483647 h 191"/>
                <a:gd name="T46" fmla="*/ 2147483647 w 116"/>
                <a:gd name="T47" fmla="*/ 2147483647 h 191"/>
                <a:gd name="T48" fmla="*/ 2147483647 w 116"/>
                <a:gd name="T49" fmla="*/ 2147483647 h 191"/>
                <a:gd name="T50" fmla="*/ 2147483647 w 116"/>
                <a:gd name="T51" fmla="*/ 2147483647 h 191"/>
                <a:gd name="T52" fmla="*/ 2147483647 w 116"/>
                <a:gd name="T53" fmla="*/ 2147483647 h 191"/>
                <a:gd name="T54" fmla="*/ 2147483647 w 116"/>
                <a:gd name="T55" fmla="*/ 2147483647 h 191"/>
                <a:gd name="T56" fmla="*/ 0 w 116"/>
                <a:gd name="T57" fmla="*/ 2147483647 h 191"/>
                <a:gd name="T58" fmla="*/ 2147483647 w 116"/>
                <a:gd name="T59" fmla="*/ 2147483647 h 191"/>
                <a:gd name="T60" fmla="*/ 2147483647 w 116"/>
                <a:gd name="T61" fmla="*/ 2147483647 h 191"/>
                <a:gd name="T62" fmla="*/ 2147483647 w 116"/>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191"/>
                <a:gd name="T98" fmla="*/ 116 w 116"/>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191">
                  <a:moveTo>
                    <a:pt x="4" y="40"/>
                  </a:moveTo>
                  <a:lnTo>
                    <a:pt x="5" y="45"/>
                  </a:lnTo>
                  <a:lnTo>
                    <a:pt x="13" y="45"/>
                  </a:lnTo>
                  <a:lnTo>
                    <a:pt x="17" y="49"/>
                  </a:lnTo>
                  <a:lnTo>
                    <a:pt x="22" y="49"/>
                  </a:lnTo>
                  <a:lnTo>
                    <a:pt x="21" y="43"/>
                  </a:lnTo>
                  <a:lnTo>
                    <a:pt x="33" y="29"/>
                  </a:lnTo>
                  <a:lnTo>
                    <a:pt x="44" y="23"/>
                  </a:lnTo>
                  <a:lnTo>
                    <a:pt x="52" y="13"/>
                  </a:lnTo>
                  <a:lnTo>
                    <a:pt x="53" y="8"/>
                  </a:lnTo>
                  <a:lnTo>
                    <a:pt x="45" y="2"/>
                  </a:lnTo>
                  <a:lnTo>
                    <a:pt x="48" y="0"/>
                  </a:lnTo>
                  <a:lnTo>
                    <a:pt x="56" y="1"/>
                  </a:lnTo>
                  <a:lnTo>
                    <a:pt x="71" y="23"/>
                  </a:lnTo>
                  <a:lnTo>
                    <a:pt x="90" y="22"/>
                  </a:lnTo>
                  <a:lnTo>
                    <a:pt x="99" y="26"/>
                  </a:lnTo>
                  <a:lnTo>
                    <a:pt x="97" y="37"/>
                  </a:lnTo>
                  <a:lnTo>
                    <a:pt x="102" y="37"/>
                  </a:lnTo>
                  <a:lnTo>
                    <a:pt x="102" y="44"/>
                  </a:lnTo>
                  <a:lnTo>
                    <a:pt x="95" y="45"/>
                  </a:lnTo>
                  <a:lnTo>
                    <a:pt x="83" y="49"/>
                  </a:lnTo>
                  <a:lnTo>
                    <a:pt x="69" y="57"/>
                  </a:lnTo>
                  <a:lnTo>
                    <a:pt x="71" y="66"/>
                  </a:lnTo>
                  <a:lnTo>
                    <a:pt x="66" y="74"/>
                  </a:lnTo>
                  <a:lnTo>
                    <a:pt x="71" y="87"/>
                  </a:lnTo>
                  <a:lnTo>
                    <a:pt x="72" y="93"/>
                  </a:lnTo>
                  <a:lnTo>
                    <a:pt x="77" y="99"/>
                  </a:lnTo>
                  <a:lnTo>
                    <a:pt x="94" y="97"/>
                  </a:lnTo>
                  <a:lnTo>
                    <a:pt x="97" y="100"/>
                  </a:lnTo>
                  <a:lnTo>
                    <a:pt x="97" y="112"/>
                  </a:lnTo>
                  <a:lnTo>
                    <a:pt x="107" y="115"/>
                  </a:lnTo>
                  <a:lnTo>
                    <a:pt x="115" y="127"/>
                  </a:lnTo>
                  <a:lnTo>
                    <a:pt x="116" y="131"/>
                  </a:lnTo>
                  <a:lnTo>
                    <a:pt x="111" y="133"/>
                  </a:lnTo>
                  <a:lnTo>
                    <a:pt x="113" y="148"/>
                  </a:lnTo>
                  <a:lnTo>
                    <a:pt x="107" y="150"/>
                  </a:lnTo>
                  <a:lnTo>
                    <a:pt x="111" y="170"/>
                  </a:lnTo>
                  <a:lnTo>
                    <a:pt x="105" y="182"/>
                  </a:lnTo>
                  <a:lnTo>
                    <a:pt x="98" y="191"/>
                  </a:lnTo>
                  <a:lnTo>
                    <a:pt x="84" y="176"/>
                  </a:lnTo>
                  <a:lnTo>
                    <a:pt x="78" y="176"/>
                  </a:lnTo>
                  <a:lnTo>
                    <a:pt x="69" y="164"/>
                  </a:lnTo>
                  <a:lnTo>
                    <a:pt x="62" y="164"/>
                  </a:lnTo>
                  <a:lnTo>
                    <a:pt x="53" y="156"/>
                  </a:lnTo>
                  <a:lnTo>
                    <a:pt x="51" y="154"/>
                  </a:lnTo>
                  <a:lnTo>
                    <a:pt x="44" y="150"/>
                  </a:lnTo>
                  <a:lnTo>
                    <a:pt x="42" y="140"/>
                  </a:lnTo>
                  <a:lnTo>
                    <a:pt x="43" y="135"/>
                  </a:lnTo>
                  <a:lnTo>
                    <a:pt x="37" y="128"/>
                  </a:lnTo>
                  <a:lnTo>
                    <a:pt x="36" y="124"/>
                  </a:lnTo>
                  <a:lnTo>
                    <a:pt x="32" y="119"/>
                  </a:lnTo>
                  <a:lnTo>
                    <a:pt x="31" y="115"/>
                  </a:lnTo>
                  <a:lnTo>
                    <a:pt x="26" y="104"/>
                  </a:lnTo>
                  <a:lnTo>
                    <a:pt x="22" y="88"/>
                  </a:lnTo>
                  <a:lnTo>
                    <a:pt x="16" y="81"/>
                  </a:lnTo>
                  <a:lnTo>
                    <a:pt x="10" y="67"/>
                  </a:lnTo>
                  <a:lnTo>
                    <a:pt x="4" y="66"/>
                  </a:lnTo>
                  <a:lnTo>
                    <a:pt x="0" y="60"/>
                  </a:lnTo>
                  <a:lnTo>
                    <a:pt x="3" y="58"/>
                  </a:lnTo>
                  <a:lnTo>
                    <a:pt x="3" y="56"/>
                  </a:lnTo>
                  <a:lnTo>
                    <a:pt x="0" y="54"/>
                  </a:lnTo>
                  <a:lnTo>
                    <a:pt x="1" y="50"/>
                  </a:lnTo>
                  <a:lnTo>
                    <a:pt x="0" y="43"/>
                  </a:lnTo>
                  <a:lnTo>
                    <a:pt x="4" y="4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6" name="Freeform 247"/>
            <p:cNvSpPr>
              <a:spLocks/>
            </p:cNvSpPr>
            <p:nvPr/>
          </p:nvSpPr>
          <p:spPr bwMode="gray">
            <a:xfrm>
              <a:off x="2586024" y="4252229"/>
              <a:ext cx="117074" cy="151800"/>
            </a:xfrm>
            <a:custGeom>
              <a:avLst/>
              <a:gdLst>
                <a:gd name="T0" fmla="*/ 2147483647 w 49"/>
                <a:gd name="T1" fmla="*/ 2147483647 h 60"/>
                <a:gd name="T2" fmla="*/ 2147483647 w 49"/>
                <a:gd name="T3" fmla="*/ 2147483647 h 60"/>
                <a:gd name="T4" fmla="*/ 2147483647 w 49"/>
                <a:gd name="T5" fmla="*/ 2147483647 h 60"/>
                <a:gd name="T6" fmla="*/ 2147483647 w 49"/>
                <a:gd name="T7" fmla="*/ 2147483647 h 60"/>
                <a:gd name="T8" fmla="*/ 2147483647 w 49"/>
                <a:gd name="T9" fmla="*/ 2147483647 h 60"/>
                <a:gd name="T10" fmla="*/ 2147483647 w 49"/>
                <a:gd name="T11" fmla="*/ 2147483647 h 60"/>
                <a:gd name="T12" fmla="*/ 2147483647 w 49"/>
                <a:gd name="T13" fmla="*/ 2147483647 h 60"/>
                <a:gd name="T14" fmla="*/ 2147483647 w 49"/>
                <a:gd name="T15" fmla="*/ 2147483647 h 60"/>
                <a:gd name="T16" fmla="*/ 2147483647 w 49"/>
                <a:gd name="T17" fmla="*/ 2147483647 h 60"/>
                <a:gd name="T18" fmla="*/ 2147483647 w 49"/>
                <a:gd name="T19" fmla="*/ 2147483647 h 60"/>
                <a:gd name="T20" fmla="*/ 0 w 49"/>
                <a:gd name="T21" fmla="*/ 2147483647 h 60"/>
                <a:gd name="T22" fmla="*/ 0 w 49"/>
                <a:gd name="T23" fmla="*/ 2147483647 h 60"/>
                <a:gd name="T24" fmla="*/ 2147483647 w 49"/>
                <a:gd name="T25" fmla="*/ 2147483647 h 60"/>
                <a:gd name="T26" fmla="*/ 2147483647 w 49"/>
                <a:gd name="T27" fmla="*/ 2147483647 h 60"/>
                <a:gd name="T28" fmla="*/ 2147483647 w 49"/>
                <a:gd name="T29" fmla="*/ 2147483647 h 60"/>
                <a:gd name="T30" fmla="*/ 2147483647 w 49"/>
                <a:gd name="T31" fmla="*/ 2147483647 h 60"/>
                <a:gd name="T32" fmla="*/ 2147483647 w 49"/>
                <a:gd name="T33" fmla="*/ 2147483647 h 60"/>
                <a:gd name="T34" fmla="*/ 2147483647 w 49"/>
                <a:gd name="T35" fmla="*/ 2147483647 h 60"/>
                <a:gd name="T36" fmla="*/ 0 w 49"/>
                <a:gd name="T37" fmla="*/ 2147483647 h 60"/>
                <a:gd name="T38" fmla="*/ 0 w 49"/>
                <a:gd name="T39" fmla="*/ 2147483647 h 60"/>
                <a:gd name="T40" fmla="*/ 2147483647 w 49"/>
                <a:gd name="T41" fmla="*/ 2147483647 h 60"/>
                <a:gd name="T42" fmla="*/ 2147483647 w 49"/>
                <a:gd name="T43" fmla="*/ 2147483647 h 60"/>
                <a:gd name="T44" fmla="*/ 2147483647 w 49"/>
                <a:gd name="T45" fmla="*/ 2147483647 h 60"/>
                <a:gd name="T46" fmla="*/ 2147483647 w 49"/>
                <a:gd name="T47" fmla="*/ 0 h 60"/>
                <a:gd name="T48" fmla="*/ 2147483647 w 49"/>
                <a:gd name="T49" fmla="*/ 0 h 60"/>
                <a:gd name="T50" fmla="*/ 2147483647 w 49"/>
                <a:gd name="T51" fmla="*/ 2147483647 h 60"/>
                <a:gd name="T52" fmla="*/ 2147483647 w 49"/>
                <a:gd name="T53" fmla="*/ 2147483647 h 60"/>
                <a:gd name="T54" fmla="*/ 2147483647 w 49"/>
                <a:gd name="T55" fmla="*/ 2147483647 h 60"/>
                <a:gd name="T56" fmla="*/ 2147483647 w 49"/>
                <a:gd name="T57" fmla="*/ 2147483647 h 60"/>
                <a:gd name="T58" fmla="*/ 2147483647 w 49"/>
                <a:gd name="T59" fmla="*/ 2147483647 h 60"/>
                <a:gd name="T60" fmla="*/ 2147483647 w 49"/>
                <a:gd name="T61" fmla="*/ 2147483647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60"/>
                <a:gd name="T95" fmla="*/ 49 w 49"/>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60">
                  <a:moveTo>
                    <a:pt x="41" y="13"/>
                  </a:moveTo>
                  <a:lnTo>
                    <a:pt x="49" y="19"/>
                  </a:lnTo>
                  <a:lnTo>
                    <a:pt x="48" y="24"/>
                  </a:lnTo>
                  <a:lnTo>
                    <a:pt x="40" y="34"/>
                  </a:lnTo>
                  <a:lnTo>
                    <a:pt x="29" y="40"/>
                  </a:lnTo>
                  <a:lnTo>
                    <a:pt x="17" y="54"/>
                  </a:lnTo>
                  <a:lnTo>
                    <a:pt x="18" y="60"/>
                  </a:lnTo>
                  <a:lnTo>
                    <a:pt x="13" y="60"/>
                  </a:lnTo>
                  <a:lnTo>
                    <a:pt x="9" y="56"/>
                  </a:lnTo>
                  <a:lnTo>
                    <a:pt x="1" y="56"/>
                  </a:lnTo>
                  <a:lnTo>
                    <a:pt x="0" y="51"/>
                  </a:lnTo>
                  <a:lnTo>
                    <a:pt x="0" y="48"/>
                  </a:lnTo>
                  <a:lnTo>
                    <a:pt x="5" y="47"/>
                  </a:lnTo>
                  <a:lnTo>
                    <a:pt x="10" y="46"/>
                  </a:lnTo>
                  <a:lnTo>
                    <a:pt x="11" y="41"/>
                  </a:lnTo>
                  <a:lnTo>
                    <a:pt x="9" y="35"/>
                  </a:lnTo>
                  <a:lnTo>
                    <a:pt x="7" y="39"/>
                  </a:lnTo>
                  <a:lnTo>
                    <a:pt x="3" y="37"/>
                  </a:lnTo>
                  <a:lnTo>
                    <a:pt x="0" y="33"/>
                  </a:lnTo>
                  <a:lnTo>
                    <a:pt x="0" y="19"/>
                  </a:lnTo>
                  <a:lnTo>
                    <a:pt x="5" y="15"/>
                  </a:lnTo>
                  <a:lnTo>
                    <a:pt x="5" y="3"/>
                  </a:lnTo>
                  <a:lnTo>
                    <a:pt x="9" y="1"/>
                  </a:lnTo>
                  <a:lnTo>
                    <a:pt x="13" y="0"/>
                  </a:lnTo>
                  <a:lnTo>
                    <a:pt x="16" y="0"/>
                  </a:lnTo>
                  <a:lnTo>
                    <a:pt x="23" y="5"/>
                  </a:lnTo>
                  <a:lnTo>
                    <a:pt x="23" y="10"/>
                  </a:lnTo>
                  <a:lnTo>
                    <a:pt x="26" y="12"/>
                  </a:lnTo>
                  <a:lnTo>
                    <a:pt x="29" y="11"/>
                  </a:lnTo>
                  <a:lnTo>
                    <a:pt x="36" y="11"/>
                  </a:lnTo>
                  <a:lnTo>
                    <a:pt x="41"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49" name="Freeform 250"/>
            <p:cNvSpPr>
              <a:spLocks/>
            </p:cNvSpPr>
            <p:nvPr/>
          </p:nvSpPr>
          <p:spPr bwMode="gray">
            <a:xfrm>
              <a:off x="2693806" y="4744607"/>
              <a:ext cx="189548" cy="1120988"/>
            </a:xfrm>
            <a:custGeom>
              <a:avLst/>
              <a:gdLst>
                <a:gd name="T0" fmla="*/ 2147483647 w 78"/>
                <a:gd name="T1" fmla="*/ 2147483647 h 442"/>
                <a:gd name="T2" fmla="*/ 2147483647 w 78"/>
                <a:gd name="T3" fmla="*/ 2147483647 h 442"/>
                <a:gd name="T4" fmla="*/ 2147483647 w 78"/>
                <a:gd name="T5" fmla="*/ 2147483647 h 442"/>
                <a:gd name="T6" fmla="*/ 2147483647 w 78"/>
                <a:gd name="T7" fmla="*/ 2147483647 h 442"/>
                <a:gd name="T8" fmla="*/ 2147483647 w 78"/>
                <a:gd name="T9" fmla="*/ 2147483647 h 442"/>
                <a:gd name="T10" fmla="*/ 2147483647 w 78"/>
                <a:gd name="T11" fmla="*/ 2147483647 h 442"/>
                <a:gd name="T12" fmla="*/ 2147483647 w 78"/>
                <a:gd name="T13" fmla="*/ 2147483647 h 442"/>
                <a:gd name="T14" fmla="*/ 2147483647 w 78"/>
                <a:gd name="T15" fmla="*/ 2147483647 h 442"/>
                <a:gd name="T16" fmla="*/ 2147483647 w 78"/>
                <a:gd name="T17" fmla="*/ 2147483647 h 442"/>
                <a:gd name="T18" fmla="*/ 2147483647 w 78"/>
                <a:gd name="T19" fmla="*/ 2147483647 h 442"/>
                <a:gd name="T20" fmla="*/ 2147483647 w 78"/>
                <a:gd name="T21" fmla="*/ 2147483647 h 442"/>
                <a:gd name="T22" fmla="*/ 2147483647 w 78"/>
                <a:gd name="T23" fmla="*/ 2147483647 h 442"/>
                <a:gd name="T24" fmla="*/ 2147483647 w 78"/>
                <a:gd name="T25" fmla="*/ 2147483647 h 442"/>
                <a:gd name="T26" fmla="*/ 2147483647 w 78"/>
                <a:gd name="T27" fmla="*/ 2147483647 h 442"/>
                <a:gd name="T28" fmla="*/ 2147483647 w 78"/>
                <a:gd name="T29" fmla="*/ 2147483647 h 442"/>
                <a:gd name="T30" fmla="*/ 2147483647 w 78"/>
                <a:gd name="T31" fmla="*/ 2147483647 h 442"/>
                <a:gd name="T32" fmla="*/ 0 w 78"/>
                <a:gd name="T33" fmla="*/ 2147483647 h 442"/>
                <a:gd name="T34" fmla="*/ 2147483647 w 78"/>
                <a:gd name="T35" fmla="*/ 2147483647 h 442"/>
                <a:gd name="T36" fmla="*/ 2147483647 w 78"/>
                <a:gd name="T37" fmla="*/ 2147483647 h 442"/>
                <a:gd name="T38" fmla="*/ 2147483647 w 78"/>
                <a:gd name="T39" fmla="*/ 2147483647 h 442"/>
                <a:gd name="T40" fmla="*/ 2147483647 w 78"/>
                <a:gd name="T41" fmla="*/ 2147483647 h 442"/>
                <a:gd name="T42" fmla="*/ 2147483647 w 78"/>
                <a:gd name="T43" fmla="*/ 2147483647 h 442"/>
                <a:gd name="T44" fmla="*/ 2147483647 w 78"/>
                <a:gd name="T45" fmla="*/ 2147483647 h 442"/>
                <a:gd name="T46" fmla="*/ 2147483647 w 78"/>
                <a:gd name="T47" fmla="*/ 2147483647 h 442"/>
                <a:gd name="T48" fmla="*/ 2147483647 w 78"/>
                <a:gd name="T49" fmla="*/ 2147483647 h 442"/>
                <a:gd name="T50" fmla="*/ 2147483647 w 78"/>
                <a:gd name="T51" fmla="*/ 2147483647 h 442"/>
                <a:gd name="T52" fmla="*/ 2147483647 w 78"/>
                <a:gd name="T53" fmla="*/ 2147483647 h 442"/>
                <a:gd name="T54" fmla="*/ 2147483647 w 78"/>
                <a:gd name="T55" fmla="*/ 2147483647 h 442"/>
                <a:gd name="T56" fmla="*/ 2147483647 w 78"/>
                <a:gd name="T57" fmla="*/ 2147483647 h 442"/>
                <a:gd name="T58" fmla="*/ 2147483647 w 78"/>
                <a:gd name="T59" fmla="*/ 2147483647 h 442"/>
                <a:gd name="T60" fmla="*/ 2147483647 w 78"/>
                <a:gd name="T61" fmla="*/ 2147483647 h 442"/>
                <a:gd name="T62" fmla="*/ 2147483647 w 78"/>
                <a:gd name="T63" fmla="*/ 2147483647 h 442"/>
                <a:gd name="T64" fmla="*/ 2147483647 w 78"/>
                <a:gd name="T65" fmla="*/ 2147483647 h 442"/>
                <a:gd name="T66" fmla="*/ 2147483647 w 78"/>
                <a:gd name="T67" fmla="*/ 2147483647 h 442"/>
                <a:gd name="T68" fmla="*/ 2147483647 w 78"/>
                <a:gd name="T69" fmla="*/ 2147483647 h 442"/>
                <a:gd name="T70" fmla="*/ 2147483647 w 78"/>
                <a:gd name="T71" fmla="*/ 2147483647 h 442"/>
                <a:gd name="T72" fmla="*/ 2147483647 w 78"/>
                <a:gd name="T73" fmla="*/ 2147483647 h 442"/>
                <a:gd name="T74" fmla="*/ 2147483647 w 78"/>
                <a:gd name="T75" fmla="*/ 2147483647 h 442"/>
                <a:gd name="T76" fmla="*/ 2147483647 w 78"/>
                <a:gd name="T77" fmla="*/ 2147483647 h 442"/>
                <a:gd name="T78" fmla="*/ 2147483647 w 78"/>
                <a:gd name="T79" fmla="*/ 2147483647 h 442"/>
                <a:gd name="T80" fmla="*/ 2147483647 w 78"/>
                <a:gd name="T81" fmla="*/ 2147483647 h 442"/>
                <a:gd name="T82" fmla="*/ 2147483647 w 78"/>
                <a:gd name="T83" fmla="*/ 2147483647 h 442"/>
                <a:gd name="T84" fmla="*/ 2147483647 w 78"/>
                <a:gd name="T85" fmla="*/ 2147483647 h 442"/>
                <a:gd name="T86" fmla="*/ 2147483647 w 78"/>
                <a:gd name="T87" fmla="*/ 2147483647 h 442"/>
                <a:gd name="T88" fmla="*/ 2147483647 w 78"/>
                <a:gd name="T89" fmla="*/ 2147483647 h 442"/>
                <a:gd name="T90" fmla="*/ 2147483647 w 78"/>
                <a:gd name="T91" fmla="*/ 2147483647 h 442"/>
                <a:gd name="T92" fmla="*/ 2147483647 w 78"/>
                <a:gd name="T93" fmla="*/ 2147483647 h 442"/>
                <a:gd name="T94" fmla="*/ 2147483647 w 78"/>
                <a:gd name="T95" fmla="*/ 2147483647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442"/>
                <a:gd name="T146" fmla="*/ 78 w 78"/>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442">
                  <a:moveTo>
                    <a:pt x="56" y="419"/>
                  </a:moveTo>
                  <a:lnTo>
                    <a:pt x="55" y="423"/>
                  </a:lnTo>
                  <a:lnTo>
                    <a:pt x="52" y="425"/>
                  </a:lnTo>
                  <a:lnTo>
                    <a:pt x="47" y="425"/>
                  </a:lnTo>
                  <a:lnTo>
                    <a:pt x="43" y="428"/>
                  </a:lnTo>
                  <a:lnTo>
                    <a:pt x="45" y="432"/>
                  </a:lnTo>
                  <a:lnTo>
                    <a:pt x="42" y="436"/>
                  </a:lnTo>
                  <a:lnTo>
                    <a:pt x="42" y="442"/>
                  </a:lnTo>
                  <a:lnTo>
                    <a:pt x="34" y="442"/>
                  </a:lnTo>
                  <a:lnTo>
                    <a:pt x="29" y="439"/>
                  </a:lnTo>
                  <a:lnTo>
                    <a:pt x="29" y="436"/>
                  </a:lnTo>
                  <a:lnTo>
                    <a:pt x="37" y="436"/>
                  </a:lnTo>
                  <a:lnTo>
                    <a:pt x="38" y="433"/>
                  </a:lnTo>
                  <a:lnTo>
                    <a:pt x="38" y="428"/>
                  </a:lnTo>
                  <a:lnTo>
                    <a:pt x="33" y="424"/>
                  </a:lnTo>
                  <a:lnTo>
                    <a:pt x="26" y="425"/>
                  </a:lnTo>
                  <a:lnTo>
                    <a:pt x="22" y="430"/>
                  </a:lnTo>
                  <a:lnTo>
                    <a:pt x="19" y="430"/>
                  </a:lnTo>
                  <a:lnTo>
                    <a:pt x="18" y="421"/>
                  </a:lnTo>
                  <a:lnTo>
                    <a:pt x="26" y="419"/>
                  </a:lnTo>
                  <a:lnTo>
                    <a:pt x="25" y="415"/>
                  </a:lnTo>
                  <a:lnTo>
                    <a:pt x="23" y="415"/>
                  </a:lnTo>
                  <a:lnTo>
                    <a:pt x="21" y="417"/>
                  </a:lnTo>
                  <a:lnTo>
                    <a:pt x="17" y="415"/>
                  </a:lnTo>
                  <a:lnTo>
                    <a:pt x="17" y="408"/>
                  </a:lnTo>
                  <a:lnTo>
                    <a:pt x="13" y="404"/>
                  </a:lnTo>
                  <a:lnTo>
                    <a:pt x="16" y="402"/>
                  </a:lnTo>
                  <a:lnTo>
                    <a:pt x="14" y="397"/>
                  </a:lnTo>
                  <a:lnTo>
                    <a:pt x="10" y="396"/>
                  </a:lnTo>
                  <a:lnTo>
                    <a:pt x="12" y="392"/>
                  </a:lnTo>
                  <a:lnTo>
                    <a:pt x="10" y="383"/>
                  </a:lnTo>
                  <a:lnTo>
                    <a:pt x="11" y="376"/>
                  </a:lnTo>
                  <a:lnTo>
                    <a:pt x="12" y="370"/>
                  </a:lnTo>
                  <a:lnTo>
                    <a:pt x="10" y="366"/>
                  </a:lnTo>
                  <a:lnTo>
                    <a:pt x="10" y="365"/>
                  </a:lnTo>
                  <a:lnTo>
                    <a:pt x="11" y="364"/>
                  </a:lnTo>
                  <a:lnTo>
                    <a:pt x="12" y="364"/>
                  </a:lnTo>
                  <a:lnTo>
                    <a:pt x="14" y="366"/>
                  </a:lnTo>
                  <a:lnTo>
                    <a:pt x="15" y="368"/>
                  </a:lnTo>
                  <a:lnTo>
                    <a:pt x="18" y="366"/>
                  </a:lnTo>
                  <a:lnTo>
                    <a:pt x="18" y="361"/>
                  </a:lnTo>
                  <a:lnTo>
                    <a:pt x="16" y="358"/>
                  </a:lnTo>
                  <a:lnTo>
                    <a:pt x="13" y="361"/>
                  </a:lnTo>
                  <a:lnTo>
                    <a:pt x="10" y="361"/>
                  </a:lnTo>
                  <a:lnTo>
                    <a:pt x="8" y="360"/>
                  </a:lnTo>
                  <a:lnTo>
                    <a:pt x="10" y="357"/>
                  </a:lnTo>
                  <a:lnTo>
                    <a:pt x="13" y="353"/>
                  </a:lnTo>
                  <a:lnTo>
                    <a:pt x="12" y="350"/>
                  </a:lnTo>
                  <a:lnTo>
                    <a:pt x="7" y="349"/>
                  </a:lnTo>
                  <a:lnTo>
                    <a:pt x="6" y="347"/>
                  </a:lnTo>
                  <a:lnTo>
                    <a:pt x="0" y="348"/>
                  </a:lnTo>
                  <a:lnTo>
                    <a:pt x="0" y="346"/>
                  </a:lnTo>
                  <a:lnTo>
                    <a:pt x="5" y="341"/>
                  </a:lnTo>
                  <a:lnTo>
                    <a:pt x="6" y="336"/>
                  </a:lnTo>
                  <a:lnTo>
                    <a:pt x="12" y="337"/>
                  </a:lnTo>
                  <a:lnTo>
                    <a:pt x="12" y="343"/>
                  </a:lnTo>
                  <a:lnTo>
                    <a:pt x="13" y="347"/>
                  </a:lnTo>
                  <a:lnTo>
                    <a:pt x="16" y="346"/>
                  </a:lnTo>
                  <a:lnTo>
                    <a:pt x="18" y="340"/>
                  </a:lnTo>
                  <a:lnTo>
                    <a:pt x="18" y="334"/>
                  </a:lnTo>
                  <a:lnTo>
                    <a:pt x="20" y="332"/>
                  </a:lnTo>
                  <a:lnTo>
                    <a:pt x="23" y="330"/>
                  </a:lnTo>
                  <a:lnTo>
                    <a:pt x="23" y="325"/>
                  </a:lnTo>
                  <a:lnTo>
                    <a:pt x="27" y="322"/>
                  </a:lnTo>
                  <a:lnTo>
                    <a:pt x="26" y="319"/>
                  </a:lnTo>
                  <a:lnTo>
                    <a:pt x="23" y="317"/>
                  </a:lnTo>
                  <a:lnTo>
                    <a:pt x="21" y="311"/>
                  </a:lnTo>
                  <a:lnTo>
                    <a:pt x="26" y="303"/>
                  </a:lnTo>
                  <a:lnTo>
                    <a:pt x="25" y="293"/>
                  </a:lnTo>
                  <a:lnTo>
                    <a:pt x="28" y="289"/>
                  </a:lnTo>
                  <a:lnTo>
                    <a:pt x="26" y="283"/>
                  </a:lnTo>
                  <a:lnTo>
                    <a:pt x="27" y="280"/>
                  </a:lnTo>
                  <a:lnTo>
                    <a:pt x="24" y="279"/>
                  </a:lnTo>
                  <a:lnTo>
                    <a:pt x="20" y="282"/>
                  </a:lnTo>
                  <a:lnTo>
                    <a:pt x="14" y="274"/>
                  </a:lnTo>
                  <a:lnTo>
                    <a:pt x="16" y="267"/>
                  </a:lnTo>
                  <a:lnTo>
                    <a:pt x="17" y="257"/>
                  </a:lnTo>
                  <a:lnTo>
                    <a:pt x="21" y="252"/>
                  </a:lnTo>
                  <a:lnTo>
                    <a:pt x="21" y="242"/>
                  </a:lnTo>
                  <a:lnTo>
                    <a:pt x="18" y="231"/>
                  </a:lnTo>
                  <a:lnTo>
                    <a:pt x="18" y="220"/>
                  </a:lnTo>
                  <a:lnTo>
                    <a:pt x="21" y="217"/>
                  </a:lnTo>
                  <a:lnTo>
                    <a:pt x="22" y="209"/>
                  </a:lnTo>
                  <a:lnTo>
                    <a:pt x="26" y="203"/>
                  </a:lnTo>
                  <a:lnTo>
                    <a:pt x="29" y="196"/>
                  </a:lnTo>
                  <a:lnTo>
                    <a:pt x="31" y="188"/>
                  </a:lnTo>
                  <a:lnTo>
                    <a:pt x="34" y="178"/>
                  </a:lnTo>
                  <a:lnTo>
                    <a:pt x="39" y="170"/>
                  </a:lnTo>
                  <a:lnTo>
                    <a:pt x="39" y="153"/>
                  </a:lnTo>
                  <a:lnTo>
                    <a:pt x="36" y="138"/>
                  </a:lnTo>
                  <a:lnTo>
                    <a:pt x="40" y="134"/>
                  </a:lnTo>
                  <a:lnTo>
                    <a:pt x="39" y="124"/>
                  </a:lnTo>
                  <a:lnTo>
                    <a:pt x="38" y="121"/>
                  </a:lnTo>
                  <a:lnTo>
                    <a:pt x="45" y="92"/>
                  </a:lnTo>
                  <a:lnTo>
                    <a:pt x="47" y="82"/>
                  </a:lnTo>
                  <a:lnTo>
                    <a:pt x="46" y="57"/>
                  </a:lnTo>
                  <a:lnTo>
                    <a:pt x="49" y="54"/>
                  </a:lnTo>
                  <a:lnTo>
                    <a:pt x="51" y="27"/>
                  </a:lnTo>
                  <a:lnTo>
                    <a:pt x="49" y="24"/>
                  </a:lnTo>
                  <a:lnTo>
                    <a:pt x="49" y="8"/>
                  </a:lnTo>
                  <a:lnTo>
                    <a:pt x="56" y="0"/>
                  </a:lnTo>
                  <a:lnTo>
                    <a:pt x="61" y="2"/>
                  </a:lnTo>
                  <a:lnTo>
                    <a:pt x="65" y="14"/>
                  </a:lnTo>
                  <a:lnTo>
                    <a:pt x="66" y="29"/>
                  </a:lnTo>
                  <a:lnTo>
                    <a:pt x="72" y="52"/>
                  </a:lnTo>
                  <a:lnTo>
                    <a:pt x="75" y="54"/>
                  </a:lnTo>
                  <a:lnTo>
                    <a:pt x="78" y="62"/>
                  </a:lnTo>
                  <a:lnTo>
                    <a:pt x="76" y="69"/>
                  </a:lnTo>
                  <a:lnTo>
                    <a:pt x="71" y="71"/>
                  </a:lnTo>
                  <a:lnTo>
                    <a:pt x="67" y="74"/>
                  </a:lnTo>
                  <a:lnTo>
                    <a:pt x="67" y="96"/>
                  </a:lnTo>
                  <a:lnTo>
                    <a:pt x="68" y="101"/>
                  </a:lnTo>
                  <a:lnTo>
                    <a:pt x="60" y="110"/>
                  </a:lnTo>
                  <a:lnTo>
                    <a:pt x="52" y="127"/>
                  </a:lnTo>
                  <a:lnTo>
                    <a:pt x="51" y="134"/>
                  </a:lnTo>
                  <a:lnTo>
                    <a:pt x="48" y="152"/>
                  </a:lnTo>
                  <a:lnTo>
                    <a:pt x="52" y="172"/>
                  </a:lnTo>
                  <a:lnTo>
                    <a:pt x="52" y="188"/>
                  </a:lnTo>
                  <a:lnTo>
                    <a:pt x="45" y="197"/>
                  </a:lnTo>
                  <a:lnTo>
                    <a:pt x="46" y="207"/>
                  </a:lnTo>
                  <a:lnTo>
                    <a:pt x="41" y="221"/>
                  </a:lnTo>
                  <a:lnTo>
                    <a:pt x="42" y="240"/>
                  </a:lnTo>
                  <a:lnTo>
                    <a:pt x="38" y="249"/>
                  </a:lnTo>
                  <a:lnTo>
                    <a:pt x="33" y="267"/>
                  </a:lnTo>
                  <a:lnTo>
                    <a:pt x="35" y="289"/>
                  </a:lnTo>
                  <a:lnTo>
                    <a:pt x="32" y="293"/>
                  </a:lnTo>
                  <a:lnTo>
                    <a:pt x="33" y="304"/>
                  </a:lnTo>
                  <a:lnTo>
                    <a:pt x="37" y="319"/>
                  </a:lnTo>
                  <a:lnTo>
                    <a:pt x="32" y="323"/>
                  </a:lnTo>
                  <a:lnTo>
                    <a:pt x="34" y="328"/>
                  </a:lnTo>
                  <a:lnTo>
                    <a:pt x="35" y="328"/>
                  </a:lnTo>
                  <a:lnTo>
                    <a:pt x="37" y="348"/>
                  </a:lnTo>
                  <a:lnTo>
                    <a:pt x="33" y="353"/>
                  </a:lnTo>
                  <a:lnTo>
                    <a:pt x="34" y="357"/>
                  </a:lnTo>
                  <a:lnTo>
                    <a:pt x="28" y="360"/>
                  </a:lnTo>
                  <a:lnTo>
                    <a:pt x="29" y="371"/>
                  </a:lnTo>
                  <a:lnTo>
                    <a:pt x="19" y="381"/>
                  </a:lnTo>
                  <a:lnTo>
                    <a:pt x="17" y="388"/>
                  </a:lnTo>
                  <a:lnTo>
                    <a:pt x="21" y="399"/>
                  </a:lnTo>
                  <a:lnTo>
                    <a:pt x="25" y="399"/>
                  </a:lnTo>
                  <a:lnTo>
                    <a:pt x="28" y="401"/>
                  </a:lnTo>
                  <a:lnTo>
                    <a:pt x="29" y="412"/>
                  </a:lnTo>
                  <a:lnTo>
                    <a:pt x="35" y="417"/>
                  </a:lnTo>
                  <a:lnTo>
                    <a:pt x="55" y="417"/>
                  </a:lnTo>
                  <a:lnTo>
                    <a:pt x="56" y="41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50" name="Freeform 251"/>
            <p:cNvSpPr>
              <a:spLocks/>
            </p:cNvSpPr>
            <p:nvPr/>
          </p:nvSpPr>
          <p:spPr bwMode="gray">
            <a:xfrm>
              <a:off x="2734699" y="4855539"/>
              <a:ext cx="453429" cy="955564"/>
            </a:xfrm>
            <a:custGeom>
              <a:avLst/>
              <a:gdLst>
                <a:gd name="T0" fmla="*/ 2147483647 w 187"/>
                <a:gd name="T1" fmla="*/ 2147483647 h 377"/>
                <a:gd name="T2" fmla="*/ 2147483647 w 187"/>
                <a:gd name="T3" fmla="*/ 2147483647 h 377"/>
                <a:gd name="T4" fmla="*/ 2147483647 w 187"/>
                <a:gd name="T5" fmla="*/ 2147483647 h 377"/>
                <a:gd name="T6" fmla="*/ 2147483647 w 187"/>
                <a:gd name="T7" fmla="*/ 2147483647 h 377"/>
                <a:gd name="T8" fmla="*/ 2147483647 w 187"/>
                <a:gd name="T9" fmla="*/ 2147483647 h 377"/>
                <a:gd name="T10" fmla="*/ 2147483647 w 187"/>
                <a:gd name="T11" fmla="*/ 2147483647 h 377"/>
                <a:gd name="T12" fmla="*/ 2147483647 w 187"/>
                <a:gd name="T13" fmla="*/ 2147483647 h 377"/>
                <a:gd name="T14" fmla="*/ 2147483647 w 187"/>
                <a:gd name="T15" fmla="*/ 2147483647 h 377"/>
                <a:gd name="T16" fmla="*/ 2147483647 w 187"/>
                <a:gd name="T17" fmla="*/ 2147483647 h 377"/>
                <a:gd name="T18" fmla="*/ 2147483647 w 187"/>
                <a:gd name="T19" fmla="*/ 2147483647 h 377"/>
                <a:gd name="T20" fmla="*/ 2147483647 w 187"/>
                <a:gd name="T21" fmla="*/ 2147483647 h 377"/>
                <a:gd name="T22" fmla="*/ 2147483647 w 187"/>
                <a:gd name="T23" fmla="*/ 2147483647 h 377"/>
                <a:gd name="T24" fmla="*/ 2147483647 w 187"/>
                <a:gd name="T25" fmla="*/ 2147483647 h 377"/>
                <a:gd name="T26" fmla="*/ 2147483647 w 187"/>
                <a:gd name="T27" fmla="*/ 2147483647 h 377"/>
                <a:gd name="T28" fmla="*/ 2147483647 w 187"/>
                <a:gd name="T29" fmla="*/ 2147483647 h 377"/>
                <a:gd name="T30" fmla="*/ 2147483647 w 187"/>
                <a:gd name="T31" fmla="*/ 2147483647 h 377"/>
                <a:gd name="T32" fmla="*/ 2147483647 w 187"/>
                <a:gd name="T33" fmla="*/ 2147483647 h 377"/>
                <a:gd name="T34" fmla="*/ 2147483647 w 187"/>
                <a:gd name="T35" fmla="*/ 2147483647 h 377"/>
                <a:gd name="T36" fmla="*/ 2147483647 w 187"/>
                <a:gd name="T37" fmla="*/ 2147483647 h 377"/>
                <a:gd name="T38" fmla="*/ 2147483647 w 187"/>
                <a:gd name="T39" fmla="*/ 2147483647 h 377"/>
                <a:gd name="T40" fmla="*/ 2147483647 w 187"/>
                <a:gd name="T41" fmla="*/ 2147483647 h 377"/>
                <a:gd name="T42" fmla="*/ 2147483647 w 187"/>
                <a:gd name="T43" fmla="*/ 2147483647 h 377"/>
                <a:gd name="T44" fmla="*/ 2147483647 w 187"/>
                <a:gd name="T45" fmla="*/ 2147483647 h 377"/>
                <a:gd name="T46" fmla="*/ 2147483647 w 187"/>
                <a:gd name="T47" fmla="*/ 2147483647 h 377"/>
                <a:gd name="T48" fmla="*/ 2147483647 w 187"/>
                <a:gd name="T49" fmla="*/ 2147483647 h 377"/>
                <a:gd name="T50" fmla="*/ 2147483647 w 187"/>
                <a:gd name="T51" fmla="*/ 2147483647 h 377"/>
                <a:gd name="T52" fmla="*/ 2147483647 w 187"/>
                <a:gd name="T53" fmla="*/ 2147483647 h 377"/>
                <a:gd name="T54" fmla="*/ 2147483647 w 187"/>
                <a:gd name="T55" fmla="*/ 2147483647 h 377"/>
                <a:gd name="T56" fmla="*/ 2147483647 w 187"/>
                <a:gd name="T57" fmla="*/ 2147483647 h 377"/>
                <a:gd name="T58" fmla="*/ 2147483647 w 187"/>
                <a:gd name="T59" fmla="*/ 2147483647 h 377"/>
                <a:gd name="T60" fmla="*/ 2147483647 w 187"/>
                <a:gd name="T61" fmla="*/ 2147483647 h 377"/>
                <a:gd name="T62" fmla="*/ 2147483647 w 187"/>
                <a:gd name="T63" fmla="*/ 2147483647 h 377"/>
                <a:gd name="T64" fmla="*/ 2147483647 w 187"/>
                <a:gd name="T65" fmla="*/ 2147483647 h 377"/>
                <a:gd name="T66" fmla="*/ 2147483647 w 187"/>
                <a:gd name="T67" fmla="*/ 2147483647 h 377"/>
                <a:gd name="T68" fmla="*/ 2147483647 w 187"/>
                <a:gd name="T69" fmla="*/ 2147483647 h 377"/>
                <a:gd name="T70" fmla="*/ 2147483647 w 187"/>
                <a:gd name="T71" fmla="*/ 2147483647 h 377"/>
                <a:gd name="T72" fmla="*/ 2147483647 w 187"/>
                <a:gd name="T73" fmla="*/ 2147483647 h 377"/>
                <a:gd name="T74" fmla="*/ 2147483647 w 187"/>
                <a:gd name="T75" fmla="*/ 2147483647 h 377"/>
                <a:gd name="T76" fmla="*/ 2147483647 w 187"/>
                <a:gd name="T77" fmla="*/ 2147483647 h 377"/>
                <a:gd name="T78" fmla="*/ 2147483647 w 187"/>
                <a:gd name="T79" fmla="*/ 2147483647 h 377"/>
                <a:gd name="T80" fmla="*/ 2147483647 w 187"/>
                <a:gd name="T81" fmla="*/ 2147483647 h 377"/>
                <a:gd name="T82" fmla="*/ 2147483647 w 187"/>
                <a:gd name="T83" fmla="*/ 2147483647 h 377"/>
                <a:gd name="T84" fmla="*/ 2147483647 w 187"/>
                <a:gd name="T85" fmla="*/ 2147483647 h 377"/>
                <a:gd name="T86" fmla="*/ 2147483647 w 187"/>
                <a:gd name="T87" fmla="*/ 2147483647 h 377"/>
                <a:gd name="T88" fmla="*/ 2147483647 w 187"/>
                <a:gd name="T89" fmla="*/ 2147483647 h 377"/>
                <a:gd name="T90" fmla="*/ 2147483647 w 187"/>
                <a:gd name="T91" fmla="*/ 2147483647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
                <a:gd name="T139" fmla="*/ 0 h 377"/>
                <a:gd name="T140" fmla="*/ 187 w 187"/>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 h="377">
                  <a:moveTo>
                    <a:pt x="39" y="375"/>
                  </a:moveTo>
                  <a:lnTo>
                    <a:pt x="38" y="373"/>
                  </a:lnTo>
                  <a:lnTo>
                    <a:pt x="17" y="372"/>
                  </a:lnTo>
                  <a:lnTo>
                    <a:pt x="12" y="368"/>
                  </a:lnTo>
                  <a:lnTo>
                    <a:pt x="11" y="357"/>
                  </a:lnTo>
                  <a:lnTo>
                    <a:pt x="8" y="355"/>
                  </a:lnTo>
                  <a:lnTo>
                    <a:pt x="3" y="355"/>
                  </a:lnTo>
                  <a:lnTo>
                    <a:pt x="0" y="344"/>
                  </a:lnTo>
                  <a:lnTo>
                    <a:pt x="2" y="337"/>
                  </a:lnTo>
                  <a:lnTo>
                    <a:pt x="12" y="327"/>
                  </a:lnTo>
                  <a:lnTo>
                    <a:pt x="11" y="316"/>
                  </a:lnTo>
                  <a:lnTo>
                    <a:pt x="17" y="312"/>
                  </a:lnTo>
                  <a:lnTo>
                    <a:pt x="16" y="308"/>
                  </a:lnTo>
                  <a:lnTo>
                    <a:pt x="20" y="304"/>
                  </a:lnTo>
                  <a:lnTo>
                    <a:pt x="18" y="284"/>
                  </a:lnTo>
                  <a:lnTo>
                    <a:pt x="17" y="284"/>
                  </a:lnTo>
                  <a:lnTo>
                    <a:pt x="15" y="279"/>
                  </a:lnTo>
                  <a:lnTo>
                    <a:pt x="20" y="275"/>
                  </a:lnTo>
                  <a:lnTo>
                    <a:pt x="16" y="260"/>
                  </a:lnTo>
                  <a:lnTo>
                    <a:pt x="15" y="249"/>
                  </a:lnTo>
                  <a:lnTo>
                    <a:pt x="17" y="245"/>
                  </a:lnTo>
                  <a:lnTo>
                    <a:pt x="16" y="223"/>
                  </a:lnTo>
                  <a:lnTo>
                    <a:pt x="21" y="205"/>
                  </a:lnTo>
                  <a:lnTo>
                    <a:pt x="25" y="196"/>
                  </a:lnTo>
                  <a:lnTo>
                    <a:pt x="24" y="177"/>
                  </a:lnTo>
                  <a:lnTo>
                    <a:pt x="29" y="163"/>
                  </a:lnTo>
                  <a:lnTo>
                    <a:pt x="28" y="153"/>
                  </a:lnTo>
                  <a:lnTo>
                    <a:pt x="34" y="143"/>
                  </a:lnTo>
                  <a:lnTo>
                    <a:pt x="35" y="128"/>
                  </a:lnTo>
                  <a:lnTo>
                    <a:pt x="31" y="108"/>
                  </a:lnTo>
                  <a:lnTo>
                    <a:pt x="34" y="90"/>
                  </a:lnTo>
                  <a:lnTo>
                    <a:pt x="35" y="83"/>
                  </a:lnTo>
                  <a:lnTo>
                    <a:pt x="43" y="66"/>
                  </a:lnTo>
                  <a:lnTo>
                    <a:pt x="51" y="57"/>
                  </a:lnTo>
                  <a:lnTo>
                    <a:pt x="50" y="52"/>
                  </a:lnTo>
                  <a:lnTo>
                    <a:pt x="49" y="30"/>
                  </a:lnTo>
                  <a:lnTo>
                    <a:pt x="54" y="27"/>
                  </a:lnTo>
                  <a:lnTo>
                    <a:pt x="59" y="25"/>
                  </a:lnTo>
                  <a:lnTo>
                    <a:pt x="61" y="18"/>
                  </a:lnTo>
                  <a:lnTo>
                    <a:pt x="58" y="10"/>
                  </a:lnTo>
                  <a:lnTo>
                    <a:pt x="67" y="0"/>
                  </a:lnTo>
                  <a:lnTo>
                    <a:pt x="71" y="1"/>
                  </a:lnTo>
                  <a:lnTo>
                    <a:pt x="79" y="5"/>
                  </a:lnTo>
                  <a:lnTo>
                    <a:pt x="83" y="11"/>
                  </a:lnTo>
                  <a:lnTo>
                    <a:pt x="88" y="11"/>
                  </a:lnTo>
                  <a:lnTo>
                    <a:pt x="89" y="8"/>
                  </a:lnTo>
                  <a:lnTo>
                    <a:pt x="89" y="5"/>
                  </a:lnTo>
                  <a:lnTo>
                    <a:pt x="92" y="3"/>
                  </a:lnTo>
                  <a:lnTo>
                    <a:pt x="97" y="5"/>
                  </a:lnTo>
                  <a:lnTo>
                    <a:pt x="104" y="5"/>
                  </a:lnTo>
                  <a:lnTo>
                    <a:pt x="109" y="7"/>
                  </a:lnTo>
                  <a:lnTo>
                    <a:pt x="114" y="15"/>
                  </a:lnTo>
                  <a:lnTo>
                    <a:pt x="119" y="22"/>
                  </a:lnTo>
                  <a:lnTo>
                    <a:pt x="126" y="21"/>
                  </a:lnTo>
                  <a:lnTo>
                    <a:pt x="134" y="27"/>
                  </a:lnTo>
                  <a:lnTo>
                    <a:pt x="147" y="31"/>
                  </a:lnTo>
                  <a:lnTo>
                    <a:pt x="154" y="37"/>
                  </a:lnTo>
                  <a:lnTo>
                    <a:pt x="153" y="41"/>
                  </a:lnTo>
                  <a:lnTo>
                    <a:pt x="144" y="58"/>
                  </a:lnTo>
                  <a:lnTo>
                    <a:pt x="147" y="59"/>
                  </a:lnTo>
                  <a:lnTo>
                    <a:pt x="157" y="60"/>
                  </a:lnTo>
                  <a:lnTo>
                    <a:pt x="170" y="58"/>
                  </a:lnTo>
                  <a:lnTo>
                    <a:pt x="176" y="52"/>
                  </a:lnTo>
                  <a:lnTo>
                    <a:pt x="178" y="42"/>
                  </a:lnTo>
                  <a:lnTo>
                    <a:pt x="182" y="42"/>
                  </a:lnTo>
                  <a:lnTo>
                    <a:pt x="187" y="55"/>
                  </a:lnTo>
                  <a:lnTo>
                    <a:pt x="185" y="58"/>
                  </a:lnTo>
                  <a:lnTo>
                    <a:pt x="174" y="69"/>
                  </a:lnTo>
                  <a:lnTo>
                    <a:pt x="168" y="74"/>
                  </a:lnTo>
                  <a:lnTo>
                    <a:pt x="160" y="83"/>
                  </a:lnTo>
                  <a:lnTo>
                    <a:pt x="158" y="86"/>
                  </a:lnTo>
                  <a:lnTo>
                    <a:pt x="152" y="93"/>
                  </a:lnTo>
                  <a:lnTo>
                    <a:pt x="148" y="101"/>
                  </a:lnTo>
                  <a:lnTo>
                    <a:pt x="148" y="106"/>
                  </a:lnTo>
                  <a:lnTo>
                    <a:pt x="147" y="127"/>
                  </a:lnTo>
                  <a:lnTo>
                    <a:pt x="143" y="132"/>
                  </a:lnTo>
                  <a:lnTo>
                    <a:pt x="144" y="140"/>
                  </a:lnTo>
                  <a:lnTo>
                    <a:pt x="144" y="143"/>
                  </a:lnTo>
                  <a:lnTo>
                    <a:pt x="148" y="148"/>
                  </a:lnTo>
                  <a:lnTo>
                    <a:pt x="152" y="148"/>
                  </a:lnTo>
                  <a:lnTo>
                    <a:pt x="157" y="156"/>
                  </a:lnTo>
                  <a:lnTo>
                    <a:pt x="154" y="163"/>
                  </a:lnTo>
                  <a:lnTo>
                    <a:pt x="154" y="166"/>
                  </a:lnTo>
                  <a:lnTo>
                    <a:pt x="160" y="171"/>
                  </a:lnTo>
                  <a:lnTo>
                    <a:pt x="155" y="180"/>
                  </a:lnTo>
                  <a:lnTo>
                    <a:pt x="149" y="190"/>
                  </a:lnTo>
                  <a:lnTo>
                    <a:pt x="146" y="190"/>
                  </a:lnTo>
                  <a:lnTo>
                    <a:pt x="140" y="196"/>
                  </a:lnTo>
                  <a:lnTo>
                    <a:pt x="131" y="197"/>
                  </a:lnTo>
                  <a:lnTo>
                    <a:pt x="123" y="201"/>
                  </a:lnTo>
                  <a:lnTo>
                    <a:pt x="112" y="201"/>
                  </a:lnTo>
                  <a:lnTo>
                    <a:pt x="111" y="206"/>
                  </a:lnTo>
                  <a:lnTo>
                    <a:pt x="106" y="210"/>
                  </a:lnTo>
                  <a:lnTo>
                    <a:pt x="106" y="226"/>
                  </a:lnTo>
                  <a:lnTo>
                    <a:pt x="102" y="228"/>
                  </a:lnTo>
                  <a:lnTo>
                    <a:pt x="95" y="229"/>
                  </a:lnTo>
                  <a:lnTo>
                    <a:pt x="85" y="223"/>
                  </a:lnTo>
                  <a:lnTo>
                    <a:pt x="83" y="223"/>
                  </a:lnTo>
                  <a:lnTo>
                    <a:pt x="80" y="226"/>
                  </a:lnTo>
                  <a:lnTo>
                    <a:pt x="82" y="242"/>
                  </a:lnTo>
                  <a:lnTo>
                    <a:pt x="85" y="246"/>
                  </a:lnTo>
                  <a:lnTo>
                    <a:pt x="89" y="243"/>
                  </a:lnTo>
                  <a:lnTo>
                    <a:pt x="92" y="243"/>
                  </a:lnTo>
                  <a:lnTo>
                    <a:pt x="93" y="251"/>
                  </a:lnTo>
                  <a:lnTo>
                    <a:pt x="90" y="251"/>
                  </a:lnTo>
                  <a:lnTo>
                    <a:pt x="85" y="250"/>
                  </a:lnTo>
                  <a:lnTo>
                    <a:pt x="84" y="253"/>
                  </a:lnTo>
                  <a:lnTo>
                    <a:pt x="87" y="256"/>
                  </a:lnTo>
                  <a:lnTo>
                    <a:pt x="78" y="263"/>
                  </a:lnTo>
                  <a:lnTo>
                    <a:pt x="79" y="271"/>
                  </a:lnTo>
                  <a:lnTo>
                    <a:pt x="78" y="276"/>
                  </a:lnTo>
                  <a:lnTo>
                    <a:pt x="78" y="280"/>
                  </a:lnTo>
                  <a:lnTo>
                    <a:pt x="75" y="282"/>
                  </a:lnTo>
                  <a:lnTo>
                    <a:pt x="66" y="283"/>
                  </a:lnTo>
                  <a:lnTo>
                    <a:pt x="64" y="286"/>
                  </a:lnTo>
                  <a:lnTo>
                    <a:pt x="61" y="287"/>
                  </a:lnTo>
                  <a:lnTo>
                    <a:pt x="58" y="291"/>
                  </a:lnTo>
                  <a:lnTo>
                    <a:pt x="57" y="295"/>
                  </a:lnTo>
                  <a:lnTo>
                    <a:pt x="61" y="305"/>
                  </a:lnTo>
                  <a:lnTo>
                    <a:pt x="65" y="307"/>
                  </a:lnTo>
                  <a:lnTo>
                    <a:pt x="74" y="307"/>
                  </a:lnTo>
                  <a:lnTo>
                    <a:pt x="75" y="317"/>
                  </a:lnTo>
                  <a:lnTo>
                    <a:pt x="73" y="319"/>
                  </a:lnTo>
                  <a:lnTo>
                    <a:pt x="70" y="321"/>
                  </a:lnTo>
                  <a:lnTo>
                    <a:pt x="65" y="325"/>
                  </a:lnTo>
                  <a:lnTo>
                    <a:pt x="61" y="331"/>
                  </a:lnTo>
                  <a:lnTo>
                    <a:pt x="56" y="333"/>
                  </a:lnTo>
                  <a:lnTo>
                    <a:pt x="56" y="343"/>
                  </a:lnTo>
                  <a:lnTo>
                    <a:pt x="53" y="346"/>
                  </a:lnTo>
                  <a:lnTo>
                    <a:pt x="49" y="345"/>
                  </a:lnTo>
                  <a:lnTo>
                    <a:pt x="48" y="349"/>
                  </a:lnTo>
                  <a:lnTo>
                    <a:pt x="44" y="353"/>
                  </a:lnTo>
                  <a:lnTo>
                    <a:pt x="45" y="359"/>
                  </a:lnTo>
                  <a:lnTo>
                    <a:pt x="42" y="364"/>
                  </a:lnTo>
                  <a:lnTo>
                    <a:pt x="43" y="367"/>
                  </a:lnTo>
                  <a:lnTo>
                    <a:pt x="46" y="371"/>
                  </a:lnTo>
                  <a:lnTo>
                    <a:pt x="48" y="374"/>
                  </a:lnTo>
                  <a:lnTo>
                    <a:pt x="47" y="377"/>
                  </a:lnTo>
                  <a:lnTo>
                    <a:pt x="39" y="37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0" name="Freeform 262"/>
            <p:cNvSpPr>
              <a:spLocks/>
            </p:cNvSpPr>
            <p:nvPr/>
          </p:nvSpPr>
          <p:spPr bwMode="gray">
            <a:xfrm>
              <a:off x="3858970" y="1977169"/>
              <a:ext cx="245298" cy="188779"/>
            </a:xfrm>
            <a:custGeom>
              <a:avLst/>
              <a:gdLst>
                <a:gd name="T0" fmla="*/ 2147483647 w 101"/>
                <a:gd name="T1" fmla="*/ 0 h 75"/>
                <a:gd name="T2" fmla="*/ 2147483647 w 101"/>
                <a:gd name="T3" fmla="*/ 2147483647 h 75"/>
                <a:gd name="T4" fmla="*/ 2147483647 w 101"/>
                <a:gd name="T5" fmla="*/ 2147483647 h 75"/>
                <a:gd name="T6" fmla="*/ 2147483647 w 101"/>
                <a:gd name="T7" fmla="*/ 2147483647 h 75"/>
                <a:gd name="T8" fmla="*/ 2147483647 w 101"/>
                <a:gd name="T9" fmla="*/ 2147483647 h 75"/>
                <a:gd name="T10" fmla="*/ 2147483647 w 101"/>
                <a:gd name="T11" fmla="*/ 2147483647 h 75"/>
                <a:gd name="T12" fmla="*/ 2147483647 w 101"/>
                <a:gd name="T13" fmla="*/ 2147483647 h 75"/>
                <a:gd name="T14" fmla="*/ 2147483647 w 101"/>
                <a:gd name="T15" fmla="*/ 2147483647 h 75"/>
                <a:gd name="T16" fmla="*/ 2147483647 w 101"/>
                <a:gd name="T17" fmla="*/ 2147483647 h 75"/>
                <a:gd name="T18" fmla="*/ 2147483647 w 101"/>
                <a:gd name="T19" fmla="*/ 2147483647 h 75"/>
                <a:gd name="T20" fmla="*/ 2147483647 w 101"/>
                <a:gd name="T21" fmla="*/ 2147483647 h 75"/>
                <a:gd name="T22" fmla="*/ 2147483647 w 101"/>
                <a:gd name="T23" fmla="*/ 2147483647 h 75"/>
                <a:gd name="T24" fmla="*/ 2147483647 w 101"/>
                <a:gd name="T25" fmla="*/ 2147483647 h 75"/>
                <a:gd name="T26" fmla="*/ 2147483647 w 101"/>
                <a:gd name="T27" fmla="*/ 2147483647 h 75"/>
                <a:gd name="T28" fmla="*/ 2147483647 w 101"/>
                <a:gd name="T29" fmla="*/ 2147483647 h 75"/>
                <a:gd name="T30" fmla="*/ 2147483647 w 101"/>
                <a:gd name="T31" fmla="*/ 2147483647 h 75"/>
                <a:gd name="T32" fmla="*/ 2147483647 w 101"/>
                <a:gd name="T33" fmla="*/ 2147483647 h 75"/>
                <a:gd name="T34" fmla="*/ 2147483647 w 101"/>
                <a:gd name="T35" fmla="*/ 2147483647 h 75"/>
                <a:gd name="T36" fmla="*/ 2147483647 w 101"/>
                <a:gd name="T37" fmla="*/ 2147483647 h 75"/>
                <a:gd name="T38" fmla="*/ 2147483647 w 101"/>
                <a:gd name="T39" fmla="*/ 2147483647 h 75"/>
                <a:gd name="T40" fmla="*/ 0 w 101"/>
                <a:gd name="T41" fmla="*/ 2147483647 h 75"/>
                <a:gd name="T42" fmla="*/ 2147483647 w 101"/>
                <a:gd name="T43" fmla="*/ 2147483647 h 75"/>
                <a:gd name="T44" fmla="*/ 2147483647 w 101"/>
                <a:gd name="T45" fmla="*/ 2147483647 h 75"/>
                <a:gd name="T46" fmla="*/ 2147483647 w 101"/>
                <a:gd name="T47" fmla="*/ 2147483647 h 75"/>
                <a:gd name="T48" fmla="*/ 2147483647 w 101"/>
                <a:gd name="T49" fmla="*/ 2147483647 h 75"/>
                <a:gd name="T50" fmla="*/ 2147483647 w 101"/>
                <a:gd name="T51" fmla="*/ 2147483647 h 75"/>
                <a:gd name="T52" fmla="*/ 2147483647 w 101"/>
                <a:gd name="T53" fmla="*/ 2147483647 h 75"/>
                <a:gd name="T54" fmla="*/ 2147483647 w 101"/>
                <a:gd name="T55" fmla="*/ 2147483647 h 75"/>
                <a:gd name="T56" fmla="*/ 2147483647 w 101"/>
                <a:gd name="T57" fmla="*/ 2147483647 h 75"/>
                <a:gd name="T58" fmla="*/ 2147483647 w 101"/>
                <a:gd name="T59" fmla="*/ 2147483647 h 75"/>
                <a:gd name="T60" fmla="*/ 2147483647 w 101"/>
                <a:gd name="T61" fmla="*/ 2147483647 h 75"/>
                <a:gd name="T62" fmla="*/ 2147483647 w 101"/>
                <a:gd name="T63" fmla="*/ 2147483647 h 75"/>
                <a:gd name="T64" fmla="*/ 2147483647 w 101"/>
                <a:gd name="T65" fmla="*/ 2147483647 h 75"/>
                <a:gd name="T66" fmla="*/ 2147483647 w 101"/>
                <a:gd name="T67" fmla="*/ 2147483647 h 75"/>
                <a:gd name="T68" fmla="*/ 2147483647 w 101"/>
                <a:gd name="T69" fmla="*/ 2147483647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75"/>
                <a:gd name="T107" fmla="*/ 101 w 101"/>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75">
                  <a:moveTo>
                    <a:pt x="74" y="9"/>
                  </a:moveTo>
                  <a:lnTo>
                    <a:pt x="74" y="0"/>
                  </a:lnTo>
                  <a:lnTo>
                    <a:pt x="81" y="0"/>
                  </a:lnTo>
                  <a:lnTo>
                    <a:pt x="83" y="4"/>
                  </a:lnTo>
                  <a:lnTo>
                    <a:pt x="89" y="4"/>
                  </a:lnTo>
                  <a:lnTo>
                    <a:pt x="92" y="3"/>
                  </a:lnTo>
                  <a:lnTo>
                    <a:pt x="93" y="6"/>
                  </a:lnTo>
                  <a:lnTo>
                    <a:pt x="89" y="9"/>
                  </a:lnTo>
                  <a:lnTo>
                    <a:pt x="91" y="13"/>
                  </a:lnTo>
                  <a:lnTo>
                    <a:pt x="90" y="20"/>
                  </a:lnTo>
                  <a:lnTo>
                    <a:pt x="93" y="21"/>
                  </a:lnTo>
                  <a:lnTo>
                    <a:pt x="95" y="25"/>
                  </a:lnTo>
                  <a:lnTo>
                    <a:pt x="99" y="25"/>
                  </a:lnTo>
                  <a:lnTo>
                    <a:pt x="101" y="32"/>
                  </a:lnTo>
                  <a:lnTo>
                    <a:pt x="97" y="43"/>
                  </a:lnTo>
                  <a:lnTo>
                    <a:pt x="89" y="49"/>
                  </a:lnTo>
                  <a:lnTo>
                    <a:pt x="87" y="56"/>
                  </a:lnTo>
                  <a:lnTo>
                    <a:pt x="78" y="56"/>
                  </a:lnTo>
                  <a:lnTo>
                    <a:pt x="72" y="65"/>
                  </a:lnTo>
                  <a:lnTo>
                    <a:pt x="65" y="66"/>
                  </a:lnTo>
                  <a:lnTo>
                    <a:pt x="58" y="74"/>
                  </a:lnTo>
                  <a:lnTo>
                    <a:pt x="41" y="75"/>
                  </a:lnTo>
                  <a:lnTo>
                    <a:pt x="31" y="67"/>
                  </a:lnTo>
                  <a:lnTo>
                    <a:pt x="21" y="65"/>
                  </a:lnTo>
                  <a:lnTo>
                    <a:pt x="16" y="63"/>
                  </a:lnTo>
                  <a:lnTo>
                    <a:pt x="17" y="59"/>
                  </a:lnTo>
                  <a:lnTo>
                    <a:pt x="23" y="59"/>
                  </a:lnTo>
                  <a:lnTo>
                    <a:pt x="24" y="53"/>
                  </a:lnTo>
                  <a:lnTo>
                    <a:pt x="20" y="47"/>
                  </a:lnTo>
                  <a:lnTo>
                    <a:pt x="20" y="44"/>
                  </a:lnTo>
                  <a:lnTo>
                    <a:pt x="16" y="42"/>
                  </a:lnTo>
                  <a:lnTo>
                    <a:pt x="4" y="44"/>
                  </a:lnTo>
                  <a:lnTo>
                    <a:pt x="5" y="39"/>
                  </a:lnTo>
                  <a:lnTo>
                    <a:pt x="12" y="38"/>
                  </a:lnTo>
                  <a:lnTo>
                    <a:pt x="19" y="37"/>
                  </a:lnTo>
                  <a:lnTo>
                    <a:pt x="24" y="38"/>
                  </a:lnTo>
                  <a:lnTo>
                    <a:pt x="26" y="36"/>
                  </a:lnTo>
                  <a:lnTo>
                    <a:pt x="18" y="31"/>
                  </a:lnTo>
                  <a:lnTo>
                    <a:pt x="22" y="29"/>
                  </a:lnTo>
                  <a:lnTo>
                    <a:pt x="20" y="25"/>
                  </a:lnTo>
                  <a:lnTo>
                    <a:pt x="6" y="25"/>
                  </a:lnTo>
                  <a:lnTo>
                    <a:pt x="0" y="26"/>
                  </a:lnTo>
                  <a:lnTo>
                    <a:pt x="0" y="22"/>
                  </a:lnTo>
                  <a:lnTo>
                    <a:pt x="8" y="11"/>
                  </a:lnTo>
                  <a:lnTo>
                    <a:pt x="11" y="12"/>
                  </a:lnTo>
                  <a:lnTo>
                    <a:pt x="13" y="15"/>
                  </a:lnTo>
                  <a:lnTo>
                    <a:pt x="17" y="14"/>
                  </a:lnTo>
                  <a:lnTo>
                    <a:pt x="14" y="9"/>
                  </a:lnTo>
                  <a:lnTo>
                    <a:pt x="11" y="2"/>
                  </a:lnTo>
                  <a:lnTo>
                    <a:pt x="18" y="2"/>
                  </a:lnTo>
                  <a:lnTo>
                    <a:pt x="26" y="10"/>
                  </a:lnTo>
                  <a:lnTo>
                    <a:pt x="25" y="17"/>
                  </a:lnTo>
                  <a:lnTo>
                    <a:pt x="28" y="26"/>
                  </a:lnTo>
                  <a:lnTo>
                    <a:pt x="31" y="29"/>
                  </a:lnTo>
                  <a:lnTo>
                    <a:pt x="33" y="26"/>
                  </a:lnTo>
                  <a:lnTo>
                    <a:pt x="32" y="24"/>
                  </a:lnTo>
                  <a:lnTo>
                    <a:pt x="37" y="22"/>
                  </a:lnTo>
                  <a:lnTo>
                    <a:pt x="39" y="19"/>
                  </a:lnTo>
                  <a:lnTo>
                    <a:pt x="35" y="16"/>
                  </a:lnTo>
                  <a:lnTo>
                    <a:pt x="38" y="14"/>
                  </a:lnTo>
                  <a:lnTo>
                    <a:pt x="41" y="14"/>
                  </a:lnTo>
                  <a:lnTo>
                    <a:pt x="45" y="19"/>
                  </a:lnTo>
                  <a:lnTo>
                    <a:pt x="45" y="13"/>
                  </a:lnTo>
                  <a:lnTo>
                    <a:pt x="53" y="11"/>
                  </a:lnTo>
                  <a:lnTo>
                    <a:pt x="55" y="16"/>
                  </a:lnTo>
                  <a:lnTo>
                    <a:pt x="58" y="15"/>
                  </a:lnTo>
                  <a:lnTo>
                    <a:pt x="57" y="11"/>
                  </a:lnTo>
                  <a:lnTo>
                    <a:pt x="62" y="9"/>
                  </a:lnTo>
                  <a:lnTo>
                    <a:pt x="66" y="13"/>
                  </a:lnTo>
                  <a:lnTo>
                    <a:pt x="74"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1" name="Freeform 263"/>
            <p:cNvSpPr>
              <a:spLocks/>
            </p:cNvSpPr>
            <p:nvPr/>
          </p:nvSpPr>
          <p:spPr bwMode="gray">
            <a:xfrm>
              <a:off x="5468272" y="1852623"/>
              <a:ext cx="50174" cy="35031"/>
            </a:xfrm>
            <a:custGeom>
              <a:avLst/>
              <a:gdLst>
                <a:gd name="T0" fmla="*/ 2147483647 w 21"/>
                <a:gd name="T1" fmla="*/ 2147483647 h 14"/>
                <a:gd name="T2" fmla="*/ 2147483647 w 21"/>
                <a:gd name="T3" fmla="*/ 0 h 14"/>
                <a:gd name="T4" fmla="*/ 2147483647 w 21"/>
                <a:gd name="T5" fmla="*/ 2147483647 h 14"/>
                <a:gd name="T6" fmla="*/ 2147483647 w 21"/>
                <a:gd name="T7" fmla="*/ 2147483647 h 14"/>
                <a:gd name="T8" fmla="*/ 2147483647 w 21"/>
                <a:gd name="T9" fmla="*/ 2147483647 h 14"/>
                <a:gd name="T10" fmla="*/ 2147483647 w 21"/>
                <a:gd name="T11" fmla="*/ 2147483647 h 14"/>
                <a:gd name="T12" fmla="*/ 0 w 21"/>
                <a:gd name="T13" fmla="*/ 2147483647 h 14"/>
                <a:gd name="T14" fmla="*/ 0 w 21"/>
                <a:gd name="T15" fmla="*/ 2147483647 h 14"/>
                <a:gd name="T16" fmla="*/ 2147483647 w 2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
                <a:gd name="T29" fmla="*/ 21 w 2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
                  <a:moveTo>
                    <a:pt x="3" y="1"/>
                  </a:moveTo>
                  <a:lnTo>
                    <a:pt x="11" y="0"/>
                  </a:lnTo>
                  <a:lnTo>
                    <a:pt x="15" y="4"/>
                  </a:lnTo>
                  <a:lnTo>
                    <a:pt x="21" y="5"/>
                  </a:lnTo>
                  <a:lnTo>
                    <a:pt x="19" y="11"/>
                  </a:lnTo>
                  <a:lnTo>
                    <a:pt x="12" y="14"/>
                  </a:lnTo>
                  <a:lnTo>
                    <a:pt x="0" y="12"/>
                  </a:lnTo>
                  <a:lnTo>
                    <a:pt x="0" y="8"/>
                  </a:lnTo>
                  <a:lnTo>
                    <a:pt x="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2" name="Freeform 264"/>
            <p:cNvSpPr>
              <a:spLocks/>
            </p:cNvSpPr>
            <p:nvPr/>
          </p:nvSpPr>
          <p:spPr bwMode="gray">
            <a:xfrm>
              <a:off x="5707994" y="1815637"/>
              <a:ext cx="33450" cy="23355"/>
            </a:xfrm>
            <a:custGeom>
              <a:avLst/>
              <a:gdLst>
                <a:gd name="T0" fmla="*/ 2147483647 w 14"/>
                <a:gd name="T1" fmla="*/ 0 h 9"/>
                <a:gd name="T2" fmla="*/ 2147483647 w 14"/>
                <a:gd name="T3" fmla="*/ 2147483647 h 9"/>
                <a:gd name="T4" fmla="*/ 2147483647 w 14"/>
                <a:gd name="T5" fmla="*/ 2147483647 h 9"/>
                <a:gd name="T6" fmla="*/ 2147483647 w 14"/>
                <a:gd name="T7" fmla="*/ 2147483647 h 9"/>
                <a:gd name="T8" fmla="*/ 2147483647 w 14"/>
                <a:gd name="T9" fmla="*/ 2147483647 h 9"/>
                <a:gd name="T10" fmla="*/ 0 w 14"/>
                <a:gd name="T11" fmla="*/ 2147483647 h 9"/>
                <a:gd name="T12" fmla="*/ 2147483647 w 14"/>
                <a:gd name="T13" fmla="*/ 0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4" y="0"/>
                  </a:moveTo>
                  <a:lnTo>
                    <a:pt x="14" y="5"/>
                  </a:lnTo>
                  <a:lnTo>
                    <a:pt x="14" y="9"/>
                  </a:lnTo>
                  <a:lnTo>
                    <a:pt x="10" y="9"/>
                  </a:lnTo>
                  <a:lnTo>
                    <a:pt x="2" y="5"/>
                  </a:lnTo>
                  <a:lnTo>
                    <a:pt x="0" y="2"/>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3" name="Freeform 265"/>
            <p:cNvSpPr>
              <a:spLocks/>
            </p:cNvSpPr>
            <p:nvPr/>
          </p:nvSpPr>
          <p:spPr bwMode="gray">
            <a:xfrm>
              <a:off x="4897784" y="2695301"/>
              <a:ext cx="393963" cy="305547"/>
            </a:xfrm>
            <a:custGeom>
              <a:avLst/>
              <a:gdLst>
                <a:gd name="T0" fmla="*/ 0 w 162"/>
                <a:gd name="T1" fmla="*/ 2147483647 h 120"/>
                <a:gd name="T2" fmla="*/ 2147483647 w 162"/>
                <a:gd name="T3" fmla="*/ 2147483647 h 120"/>
                <a:gd name="T4" fmla="*/ 2147483647 w 162"/>
                <a:gd name="T5" fmla="*/ 2147483647 h 120"/>
                <a:gd name="T6" fmla="*/ 2147483647 w 162"/>
                <a:gd name="T7" fmla="*/ 2147483647 h 120"/>
                <a:gd name="T8" fmla="*/ 2147483647 w 162"/>
                <a:gd name="T9" fmla="*/ 2147483647 h 120"/>
                <a:gd name="T10" fmla="*/ 2147483647 w 162"/>
                <a:gd name="T11" fmla="*/ 2147483647 h 120"/>
                <a:gd name="T12" fmla="*/ 2147483647 w 162"/>
                <a:gd name="T13" fmla="*/ 2147483647 h 120"/>
                <a:gd name="T14" fmla="*/ 2147483647 w 162"/>
                <a:gd name="T15" fmla="*/ 2147483647 h 120"/>
                <a:gd name="T16" fmla="*/ 2147483647 w 162"/>
                <a:gd name="T17" fmla="*/ 0 h 120"/>
                <a:gd name="T18" fmla="*/ 2147483647 w 162"/>
                <a:gd name="T19" fmla="*/ 2147483647 h 120"/>
                <a:gd name="T20" fmla="*/ 2147483647 w 162"/>
                <a:gd name="T21" fmla="*/ 2147483647 h 120"/>
                <a:gd name="T22" fmla="*/ 2147483647 w 162"/>
                <a:gd name="T23" fmla="*/ 2147483647 h 120"/>
                <a:gd name="T24" fmla="*/ 2147483647 w 162"/>
                <a:gd name="T25" fmla="*/ 2147483647 h 120"/>
                <a:gd name="T26" fmla="*/ 2147483647 w 162"/>
                <a:gd name="T27" fmla="*/ 2147483647 h 120"/>
                <a:gd name="T28" fmla="*/ 2147483647 w 162"/>
                <a:gd name="T29" fmla="*/ 2147483647 h 120"/>
                <a:gd name="T30" fmla="*/ 2147483647 w 162"/>
                <a:gd name="T31" fmla="*/ 2147483647 h 120"/>
                <a:gd name="T32" fmla="*/ 2147483647 w 162"/>
                <a:gd name="T33" fmla="*/ 2147483647 h 120"/>
                <a:gd name="T34" fmla="*/ 2147483647 w 162"/>
                <a:gd name="T35" fmla="*/ 2147483647 h 120"/>
                <a:gd name="T36" fmla="*/ 2147483647 w 162"/>
                <a:gd name="T37" fmla="*/ 2147483647 h 120"/>
                <a:gd name="T38" fmla="*/ 2147483647 w 162"/>
                <a:gd name="T39" fmla="*/ 2147483647 h 120"/>
                <a:gd name="T40" fmla="*/ 2147483647 w 162"/>
                <a:gd name="T41" fmla="*/ 2147483647 h 120"/>
                <a:gd name="T42" fmla="*/ 2147483647 w 162"/>
                <a:gd name="T43" fmla="*/ 2147483647 h 120"/>
                <a:gd name="T44" fmla="*/ 2147483647 w 162"/>
                <a:gd name="T45" fmla="*/ 2147483647 h 120"/>
                <a:gd name="T46" fmla="*/ 2147483647 w 162"/>
                <a:gd name="T47" fmla="*/ 2147483647 h 120"/>
                <a:gd name="T48" fmla="*/ 2147483647 w 162"/>
                <a:gd name="T49" fmla="*/ 2147483647 h 120"/>
                <a:gd name="T50" fmla="*/ 2147483647 w 162"/>
                <a:gd name="T51" fmla="*/ 2147483647 h 120"/>
                <a:gd name="T52" fmla="*/ 2147483647 w 162"/>
                <a:gd name="T53" fmla="*/ 2147483647 h 120"/>
                <a:gd name="T54" fmla="*/ 2147483647 w 162"/>
                <a:gd name="T55" fmla="*/ 2147483647 h 120"/>
                <a:gd name="T56" fmla="*/ 2147483647 w 162"/>
                <a:gd name="T57" fmla="*/ 2147483647 h 120"/>
                <a:gd name="T58" fmla="*/ 2147483647 w 162"/>
                <a:gd name="T59" fmla="*/ 2147483647 h 120"/>
                <a:gd name="T60" fmla="*/ 2147483647 w 162"/>
                <a:gd name="T61" fmla="*/ 2147483647 h 120"/>
                <a:gd name="T62" fmla="*/ 2147483647 w 162"/>
                <a:gd name="T63" fmla="*/ 2147483647 h 120"/>
                <a:gd name="T64" fmla="*/ 2147483647 w 162"/>
                <a:gd name="T65" fmla="*/ 2147483647 h 120"/>
                <a:gd name="T66" fmla="*/ 2147483647 w 162"/>
                <a:gd name="T67" fmla="*/ 2147483647 h 120"/>
                <a:gd name="T68" fmla="*/ 2147483647 w 162"/>
                <a:gd name="T69" fmla="*/ 2147483647 h 120"/>
                <a:gd name="T70" fmla="*/ 2147483647 w 162"/>
                <a:gd name="T71" fmla="*/ 2147483647 h 120"/>
                <a:gd name="T72" fmla="*/ 2147483647 w 162"/>
                <a:gd name="T73" fmla="*/ 2147483647 h 120"/>
                <a:gd name="T74" fmla="*/ 2147483647 w 162"/>
                <a:gd name="T75" fmla="*/ 2147483647 h 120"/>
                <a:gd name="T76" fmla="*/ 2147483647 w 162"/>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120"/>
                <a:gd name="T119" fmla="*/ 162 w 162"/>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120">
                  <a:moveTo>
                    <a:pt x="8" y="68"/>
                  </a:moveTo>
                  <a:lnTo>
                    <a:pt x="0" y="61"/>
                  </a:lnTo>
                  <a:lnTo>
                    <a:pt x="2" y="52"/>
                  </a:lnTo>
                  <a:lnTo>
                    <a:pt x="6" y="48"/>
                  </a:lnTo>
                  <a:lnTo>
                    <a:pt x="6" y="45"/>
                  </a:lnTo>
                  <a:lnTo>
                    <a:pt x="19" y="30"/>
                  </a:lnTo>
                  <a:lnTo>
                    <a:pt x="18" y="16"/>
                  </a:lnTo>
                  <a:lnTo>
                    <a:pt x="27" y="6"/>
                  </a:lnTo>
                  <a:lnTo>
                    <a:pt x="34" y="5"/>
                  </a:lnTo>
                  <a:lnTo>
                    <a:pt x="40" y="8"/>
                  </a:lnTo>
                  <a:lnTo>
                    <a:pt x="45" y="8"/>
                  </a:lnTo>
                  <a:lnTo>
                    <a:pt x="51" y="10"/>
                  </a:lnTo>
                  <a:lnTo>
                    <a:pt x="55" y="8"/>
                  </a:lnTo>
                  <a:lnTo>
                    <a:pt x="70" y="14"/>
                  </a:lnTo>
                  <a:lnTo>
                    <a:pt x="75" y="12"/>
                  </a:lnTo>
                  <a:lnTo>
                    <a:pt x="77" y="6"/>
                  </a:lnTo>
                  <a:lnTo>
                    <a:pt x="86" y="3"/>
                  </a:lnTo>
                  <a:lnTo>
                    <a:pt x="93" y="0"/>
                  </a:lnTo>
                  <a:lnTo>
                    <a:pt x="105" y="1"/>
                  </a:lnTo>
                  <a:lnTo>
                    <a:pt x="109" y="18"/>
                  </a:lnTo>
                  <a:lnTo>
                    <a:pt x="116" y="19"/>
                  </a:lnTo>
                  <a:lnTo>
                    <a:pt x="116" y="25"/>
                  </a:lnTo>
                  <a:lnTo>
                    <a:pt x="120" y="31"/>
                  </a:lnTo>
                  <a:lnTo>
                    <a:pt x="135" y="30"/>
                  </a:lnTo>
                  <a:lnTo>
                    <a:pt x="143" y="37"/>
                  </a:lnTo>
                  <a:lnTo>
                    <a:pt x="148" y="37"/>
                  </a:lnTo>
                  <a:lnTo>
                    <a:pt x="162" y="50"/>
                  </a:lnTo>
                  <a:lnTo>
                    <a:pt x="156" y="57"/>
                  </a:lnTo>
                  <a:lnTo>
                    <a:pt x="155" y="69"/>
                  </a:lnTo>
                  <a:lnTo>
                    <a:pt x="151" y="68"/>
                  </a:lnTo>
                  <a:lnTo>
                    <a:pt x="144" y="75"/>
                  </a:lnTo>
                  <a:lnTo>
                    <a:pt x="139" y="86"/>
                  </a:lnTo>
                  <a:lnTo>
                    <a:pt x="133" y="86"/>
                  </a:lnTo>
                  <a:lnTo>
                    <a:pt x="129" y="90"/>
                  </a:lnTo>
                  <a:lnTo>
                    <a:pt x="117" y="91"/>
                  </a:lnTo>
                  <a:lnTo>
                    <a:pt x="117" y="94"/>
                  </a:lnTo>
                  <a:lnTo>
                    <a:pt x="115" y="96"/>
                  </a:lnTo>
                  <a:lnTo>
                    <a:pt x="105" y="98"/>
                  </a:lnTo>
                  <a:lnTo>
                    <a:pt x="106" y="100"/>
                  </a:lnTo>
                  <a:lnTo>
                    <a:pt x="113" y="103"/>
                  </a:lnTo>
                  <a:lnTo>
                    <a:pt x="115" y="107"/>
                  </a:lnTo>
                  <a:lnTo>
                    <a:pt x="123" y="108"/>
                  </a:lnTo>
                  <a:lnTo>
                    <a:pt x="127" y="108"/>
                  </a:lnTo>
                  <a:lnTo>
                    <a:pt x="127" y="112"/>
                  </a:lnTo>
                  <a:lnTo>
                    <a:pt x="120" y="113"/>
                  </a:lnTo>
                  <a:lnTo>
                    <a:pt x="115" y="115"/>
                  </a:lnTo>
                  <a:lnTo>
                    <a:pt x="109" y="120"/>
                  </a:lnTo>
                  <a:lnTo>
                    <a:pt x="102" y="120"/>
                  </a:lnTo>
                  <a:lnTo>
                    <a:pt x="101" y="115"/>
                  </a:lnTo>
                  <a:lnTo>
                    <a:pt x="101" y="110"/>
                  </a:lnTo>
                  <a:lnTo>
                    <a:pt x="95" y="108"/>
                  </a:lnTo>
                  <a:lnTo>
                    <a:pt x="95" y="105"/>
                  </a:lnTo>
                  <a:lnTo>
                    <a:pt x="97" y="104"/>
                  </a:lnTo>
                  <a:lnTo>
                    <a:pt x="102" y="101"/>
                  </a:lnTo>
                  <a:lnTo>
                    <a:pt x="102" y="98"/>
                  </a:lnTo>
                  <a:lnTo>
                    <a:pt x="98" y="96"/>
                  </a:lnTo>
                  <a:lnTo>
                    <a:pt x="92" y="96"/>
                  </a:lnTo>
                  <a:lnTo>
                    <a:pt x="88" y="95"/>
                  </a:lnTo>
                  <a:lnTo>
                    <a:pt x="85" y="91"/>
                  </a:lnTo>
                  <a:lnTo>
                    <a:pt x="82" y="90"/>
                  </a:lnTo>
                  <a:lnTo>
                    <a:pt x="79" y="93"/>
                  </a:lnTo>
                  <a:lnTo>
                    <a:pt x="74" y="94"/>
                  </a:lnTo>
                  <a:lnTo>
                    <a:pt x="74" y="99"/>
                  </a:lnTo>
                  <a:lnTo>
                    <a:pt x="67" y="106"/>
                  </a:lnTo>
                  <a:lnTo>
                    <a:pt x="62" y="107"/>
                  </a:lnTo>
                  <a:lnTo>
                    <a:pt x="62" y="98"/>
                  </a:lnTo>
                  <a:lnTo>
                    <a:pt x="66" y="92"/>
                  </a:lnTo>
                  <a:lnTo>
                    <a:pt x="70" y="92"/>
                  </a:lnTo>
                  <a:lnTo>
                    <a:pt x="71" y="88"/>
                  </a:lnTo>
                  <a:lnTo>
                    <a:pt x="67" y="84"/>
                  </a:lnTo>
                  <a:lnTo>
                    <a:pt x="64" y="71"/>
                  </a:lnTo>
                  <a:lnTo>
                    <a:pt x="59" y="64"/>
                  </a:lnTo>
                  <a:lnTo>
                    <a:pt x="45" y="64"/>
                  </a:lnTo>
                  <a:lnTo>
                    <a:pt x="39" y="68"/>
                  </a:lnTo>
                  <a:lnTo>
                    <a:pt x="32" y="72"/>
                  </a:lnTo>
                  <a:lnTo>
                    <a:pt x="24" y="74"/>
                  </a:lnTo>
                  <a:lnTo>
                    <a:pt x="14" y="70"/>
                  </a:lnTo>
                  <a:lnTo>
                    <a:pt x="8" y="6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4" name="Freeform 266"/>
            <p:cNvSpPr>
              <a:spLocks/>
            </p:cNvSpPr>
            <p:nvPr/>
          </p:nvSpPr>
          <p:spPr bwMode="gray">
            <a:xfrm>
              <a:off x="4907060" y="3012524"/>
              <a:ext cx="130082" cy="101200"/>
            </a:xfrm>
            <a:custGeom>
              <a:avLst/>
              <a:gdLst>
                <a:gd name="T0" fmla="*/ 2147483647 w 54"/>
                <a:gd name="T1" fmla="*/ 2147483647 h 40"/>
                <a:gd name="T2" fmla="*/ 2147483647 w 54"/>
                <a:gd name="T3" fmla="*/ 2147483647 h 40"/>
                <a:gd name="T4" fmla="*/ 2147483647 w 54"/>
                <a:gd name="T5" fmla="*/ 2147483647 h 40"/>
                <a:gd name="T6" fmla="*/ 2147483647 w 54"/>
                <a:gd name="T7" fmla="*/ 2147483647 h 40"/>
                <a:gd name="T8" fmla="*/ 0 w 54"/>
                <a:gd name="T9" fmla="*/ 2147483647 h 40"/>
                <a:gd name="T10" fmla="*/ 2147483647 w 54"/>
                <a:gd name="T11" fmla="*/ 0 h 40"/>
                <a:gd name="T12" fmla="*/ 2147483647 w 54"/>
                <a:gd name="T13" fmla="*/ 2147483647 h 40"/>
                <a:gd name="T14" fmla="*/ 2147483647 w 54"/>
                <a:gd name="T15" fmla="*/ 2147483647 h 40"/>
                <a:gd name="T16" fmla="*/ 2147483647 w 54"/>
                <a:gd name="T17" fmla="*/ 2147483647 h 40"/>
                <a:gd name="T18" fmla="*/ 2147483647 w 54"/>
                <a:gd name="T19" fmla="*/ 0 h 40"/>
                <a:gd name="T20" fmla="*/ 2147483647 w 54"/>
                <a:gd name="T21" fmla="*/ 0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2147483647 w 54"/>
                <a:gd name="T33" fmla="*/ 2147483647 h 40"/>
                <a:gd name="T34" fmla="*/ 2147483647 w 54"/>
                <a:gd name="T35" fmla="*/ 2147483647 h 40"/>
                <a:gd name="T36" fmla="*/ 2147483647 w 54"/>
                <a:gd name="T37" fmla="*/ 2147483647 h 40"/>
                <a:gd name="T38" fmla="*/ 2147483647 w 54"/>
                <a:gd name="T39" fmla="*/ 2147483647 h 40"/>
                <a:gd name="T40" fmla="*/ 2147483647 w 54"/>
                <a:gd name="T41" fmla="*/ 2147483647 h 40"/>
                <a:gd name="T42" fmla="*/ 2147483647 w 54"/>
                <a:gd name="T43" fmla="*/ 2147483647 h 40"/>
                <a:gd name="T44" fmla="*/ 2147483647 w 54"/>
                <a:gd name="T45" fmla="*/ 2147483647 h 40"/>
                <a:gd name="T46" fmla="*/ 2147483647 w 54"/>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0"/>
                <a:gd name="T74" fmla="*/ 54 w 54"/>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0">
                  <a:moveTo>
                    <a:pt x="5" y="40"/>
                  </a:moveTo>
                  <a:lnTo>
                    <a:pt x="5" y="31"/>
                  </a:lnTo>
                  <a:lnTo>
                    <a:pt x="1" y="21"/>
                  </a:lnTo>
                  <a:lnTo>
                    <a:pt x="5" y="13"/>
                  </a:lnTo>
                  <a:lnTo>
                    <a:pt x="0" y="7"/>
                  </a:lnTo>
                  <a:lnTo>
                    <a:pt x="3" y="0"/>
                  </a:lnTo>
                  <a:lnTo>
                    <a:pt x="9" y="4"/>
                  </a:lnTo>
                  <a:lnTo>
                    <a:pt x="20" y="7"/>
                  </a:lnTo>
                  <a:lnTo>
                    <a:pt x="30" y="5"/>
                  </a:lnTo>
                  <a:lnTo>
                    <a:pt x="37" y="0"/>
                  </a:lnTo>
                  <a:lnTo>
                    <a:pt x="42" y="0"/>
                  </a:lnTo>
                  <a:lnTo>
                    <a:pt x="54" y="5"/>
                  </a:lnTo>
                  <a:lnTo>
                    <a:pt x="54" y="11"/>
                  </a:lnTo>
                  <a:lnTo>
                    <a:pt x="50" y="14"/>
                  </a:lnTo>
                  <a:lnTo>
                    <a:pt x="49" y="25"/>
                  </a:lnTo>
                  <a:lnTo>
                    <a:pt x="47" y="31"/>
                  </a:lnTo>
                  <a:lnTo>
                    <a:pt x="41" y="29"/>
                  </a:lnTo>
                  <a:lnTo>
                    <a:pt x="35" y="31"/>
                  </a:lnTo>
                  <a:lnTo>
                    <a:pt x="33" y="39"/>
                  </a:lnTo>
                  <a:lnTo>
                    <a:pt x="28" y="40"/>
                  </a:lnTo>
                  <a:lnTo>
                    <a:pt x="23" y="37"/>
                  </a:lnTo>
                  <a:lnTo>
                    <a:pt x="17" y="36"/>
                  </a:lnTo>
                  <a:lnTo>
                    <a:pt x="11" y="38"/>
                  </a:lnTo>
                  <a:lnTo>
                    <a:pt x="5" y="4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5" name="Freeform 267"/>
            <p:cNvSpPr>
              <a:spLocks/>
            </p:cNvSpPr>
            <p:nvPr/>
          </p:nvSpPr>
          <p:spPr bwMode="gray">
            <a:xfrm>
              <a:off x="4858744" y="2868508"/>
              <a:ext cx="206272" cy="163477"/>
            </a:xfrm>
            <a:custGeom>
              <a:avLst/>
              <a:gdLst>
                <a:gd name="T0" fmla="*/ 2147483647 w 85"/>
                <a:gd name="T1" fmla="*/ 2147483647 h 64"/>
                <a:gd name="T2" fmla="*/ 2147483647 w 85"/>
                <a:gd name="T3" fmla="*/ 2147483647 h 64"/>
                <a:gd name="T4" fmla="*/ 2147483647 w 85"/>
                <a:gd name="T5" fmla="*/ 2147483647 h 64"/>
                <a:gd name="T6" fmla="*/ 2147483647 w 85"/>
                <a:gd name="T7" fmla="*/ 2147483647 h 64"/>
                <a:gd name="T8" fmla="*/ 0 w 85"/>
                <a:gd name="T9" fmla="*/ 2147483647 h 64"/>
                <a:gd name="T10" fmla="*/ 2147483647 w 85"/>
                <a:gd name="T11" fmla="*/ 2147483647 h 64"/>
                <a:gd name="T12" fmla="*/ 2147483647 w 85"/>
                <a:gd name="T13" fmla="*/ 2147483647 h 64"/>
                <a:gd name="T14" fmla="*/ 2147483647 w 85"/>
                <a:gd name="T15" fmla="*/ 2147483647 h 64"/>
                <a:gd name="T16" fmla="*/ 2147483647 w 85"/>
                <a:gd name="T17" fmla="*/ 0 h 64"/>
                <a:gd name="T18" fmla="*/ 2147483647 w 85"/>
                <a:gd name="T19" fmla="*/ 2147483647 h 64"/>
                <a:gd name="T20" fmla="*/ 2147483647 w 85"/>
                <a:gd name="T21" fmla="*/ 2147483647 h 64"/>
                <a:gd name="T22" fmla="*/ 2147483647 w 85"/>
                <a:gd name="T23" fmla="*/ 2147483647 h 64"/>
                <a:gd name="T24" fmla="*/ 2147483647 w 85"/>
                <a:gd name="T25" fmla="*/ 0 h 64"/>
                <a:gd name="T26" fmla="*/ 2147483647 w 85"/>
                <a:gd name="T27" fmla="*/ 2147483647 h 64"/>
                <a:gd name="T28" fmla="*/ 2147483647 w 85"/>
                <a:gd name="T29" fmla="*/ 2147483647 h 64"/>
                <a:gd name="T30" fmla="*/ 2147483647 w 85"/>
                <a:gd name="T31" fmla="*/ 2147483647 h 64"/>
                <a:gd name="T32" fmla="*/ 2147483647 w 85"/>
                <a:gd name="T33" fmla="*/ 2147483647 h 64"/>
                <a:gd name="T34" fmla="*/ 2147483647 w 85"/>
                <a:gd name="T35" fmla="*/ 2147483647 h 64"/>
                <a:gd name="T36" fmla="*/ 2147483647 w 85"/>
                <a:gd name="T37" fmla="*/ 2147483647 h 64"/>
                <a:gd name="T38" fmla="*/ 2147483647 w 85"/>
                <a:gd name="T39" fmla="*/ 2147483647 h 64"/>
                <a:gd name="T40" fmla="*/ 2147483647 w 85"/>
                <a:gd name="T41" fmla="*/ 2147483647 h 64"/>
                <a:gd name="T42" fmla="*/ 2147483647 w 85"/>
                <a:gd name="T43" fmla="*/ 2147483647 h 64"/>
                <a:gd name="T44" fmla="*/ 2147483647 w 85"/>
                <a:gd name="T45" fmla="*/ 2147483647 h 64"/>
                <a:gd name="T46" fmla="*/ 2147483647 w 85"/>
                <a:gd name="T47" fmla="*/ 2147483647 h 64"/>
                <a:gd name="T48" fmla="*/ 2147483647 w 85"/>
                <a:gd name="T49" fmla="*/ 2147483647 h 64"/>
                <a:gd name="T50" fmla="*/ 2147483647 w 85"/>
                <a:gd name="T51" fmla="*/ 2147483647 h 64"/>
                <a:gd name="T52" fmla="*/ 2147483647 w 85"/>
                <a:gd name="T53" fmla="*/ 2147483647 h 64"/>
                <a:gd name="T54" fmla="*/ 2147483647 w 85"/>
                <a:gd name="T55" fmla="*/ 2147483647 h 64"/>
                <a:gd name="T56" fmla="*/ 2147483647 w 85"/>
                <a:gd name="T57" fmla="*/ 2147483647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4"/>
                <a:gd name="T89" fmla="*/ 85 w 85"/>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4">
                  <a:moveTo>
                    <a:pt x="23" y="57"/>
                  </a:moveTo>
                  <a:lnTo>
                    <a:pt x="18" y="50"/>
                  </a:lnTo>
                  <a:lnTo>
                    <a:pt x="6" y="48"/>
                  </a:lnTo>
                  <a:lnTo>
                    <a:pt x="5" y="37"/>
                  </a:lnTo>
                  <a:lnTo>
                    <a:pt x="0" y="28"/>
                  </a:lnTo>
                  <a:lnTo>
                    <a:pt x="8" y="26"/>
                  </a:lnTo>
                  <a:lnTo>
                    <a:pt x="10" y="14"/>
                  </a:lnTo>
                  <a:lnTo>
                    <a:pt x="17" y="5"/>
                  </a:lnTo>
                  <a:lnTo>
                    <a:pt x="25" y="0"/>
                  </a:lnTo>
                  <a:lnTo>
                    <a:pt x="31" y="2"/>
                  </a:lnTo>
                  <a:lnTo>
                    <a:pt x="41" y="6"/>
                  </a:lnTo>
                  <a:lnTo>
                    <a:pt x="49" y="4"/>
                  </a:lnTo>
                  <a:lnTo>
                    <a:pt x="56" y="0"/>
                  </a:lnTo>
                  <a:lnTo>
                    <a:pt x="62" y="2"/>
                  </a:lnTo>
                  <a:lnTo>
                    <a:pt x="67" y="10"/>
                  </a:lnTo>
                  <a:lnTo>
                    <a:pt x="71" y="27"/>
                  </a:lnTo>
                  <a:lnTo>
                    <a:pt x="74" y="31"/>
                  </a:lnTo>
                  <a:lnTo>
                    <a:pt x="74" y="37"/>
                  </a:lnTo>
                  <a:lnTo>
                    <a:pt x="79" y="39"/>
                  </a:lnTo>
                  <a:lnTo>
                    <a:pt x="84" y="38"/>
                  </a:lnTo>
                  <a:lnTo>
                    <a:pt x="85" y="43"/>
                  </a:lnTo>
                  <a:lnTo>
                    <a:pt x="76" y="53"/>
                  </a:lnTo>
                  <a:lnTo>
                    <a:pt x="74" y="62"/>
                  </a:lnTo>
                  <a:lnTo>
                    <a:pt x="62" y="57"/>
                  </a:lnTo>
                  <a:lnTo>
                    <a:pt x="57" y="57"/>
                  </a:lnTo>
                  <a:lnTo>
                    <a:pt x="50" y="62"/>
                  </a:lnTo>
                  <a:lnTo>
                    <a:pt x="40" y="64"/>
                  </a:lnTo>
                  <a:lnTo>
                    <a:pt x="29" y="61"/>
                  </a:lnTo>
                  <a:lnTo>
                    <a:pt x="23" y="5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6" name="Freeform 268"/>
            <p:cNvSpPr>
              <a:spLocks/>
            </p:cNvSpPr>
            <p:nvPr/>
          </p:nvSpPr>
          <p:spPr bwMode="gray">
            <a:xfrm>
              <a:off x="4678487" y="3218819"/>
              <a:ext cx="65042" cy="46708"/>
            </a:xfrm>
            <a:custGeom>
              <a:avLst/>
              <a:gdLst>
                <a:gd name="T0" fmla="*/ 2147483647 w 27"/>
                <a:gd name="T1" fmla="*/ 0 h 18"/>
                <a:gd name="T2" fmla="*/ 2147483647 w 27"/>
                <a:gd name="T3" fmla="*/ 2147483647 h 18"/>
                <a:gd name="T4" fmla="*/ 2147483647 w 27"/>
                <a:gd name="T5" fmla="*/ 2147483647 h 18"/>
                <a:gd name="T6" fmla="*/ 2147483647 w 27"/>
                <a:gd name="T7" fmla="*/ 2147483647 h 18"/>
                <a:gd name="T8" fmla="*/ 2147483647 w 27"/>
                <a:gd name="T9" fmla="*/ 2147483647 h 18"/>
                <a:gd name="T10" fmla="*/ 0 w 27"/>
                <a:gd name="T11" fmla="*/ 2147483647 h 18"/>
                <a:gd name="T12" fmla="*/ 0 w 27"/>
                <a:gd name="T13" fmla="*/ 2147483647 h 18"/>
                <a:gd name="T14" fmla="*/ 2147483647 w 27"/>
                <a:gd name="T15" fmla="*/ 2147483647 h 18"/>
                <a:gd name="T16" fmla="*/ 2147483647 w 27"/>
                <a:gd name="T17" fmla="*/ 2147483647 h 18"/>
                <a:gd name="T18" fmla="*/ 2147483647 w 27"/>
                <a:gd name="T19" fmla="*/ 2147483647 h 18"/>
                <a:gd name="T20" fmla="*/ 2147483647 w 27"/>
                <a:gd name="T21" fmla="*/ 2147483647 h 18"/>
                <a:gd name="T22" fmla="*/ 2147483647 w 27"/>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8"/>
                <a:gd name="T38" fmla="*/ 27 w 2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8">
                  <a:moveTo>
                    <a:pt x="27" y="0"/>
                  </a:moveTo>
                  <a:lnTo>
                    <a:pt x="24" y="7"/>
                  </a:lnTo>
                  <a:lnTo>
                    <a:pt x="24" y="18"/>
                  </a:lnTo>
                  <a:lnTo>
                    <a:pt x="12" y="12"/>
                  </a:lnTo>
                  <a:lnTo>
                    <a:pt x="7" y="8"/>
                  </a:lnTo>
                  <a:lnTo>
                    <a:pt x="0" y="6"/>
                  </a:lnTo>
                  <a:lnTo>
                    <a:pt x="0" y="4"/>
                  </a:lnTo>
                  <a:lnTo>
                    <a:pt x="3" y="1"/>
                  </a:lnTo>
                  <a:lnTo>
                    <a:pt x="7" y="1"/>
                  </a:lnTo>
                  <a:lnTo>
                    <a:pt x="11" y="2"/>
                  </a:lnTo>
                  <a:lnTo>
                    <a:pt x="21" y="2"/>
                  </a:lnTo>
                  <a:lnTo>
                    <a:pt x="27"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7" name="Freeform 269"/>
            <p:cNvSpPr>
              <a:spLocks/>
            </p:cNvSpPr>
            <p:nvPr/>
          </p:nvSpPr>
          <p:spPr bwMode="gray">
            <a:xfrm>
              <a:off x="4717512" y="3275257"/>
              <a:ext cx="13008" cy="9731"/>
            </a:xfrm>
            <a:custGeom>
              <a:avLst/>
              <a:gdLst>
                <a:gd name="T0" fmla="*/ 2147483647 w 5"/>
                <a:gd name="T1" fmla="*/ 0 h 4"/>
                <a:gd name="T2" fmla="*/ 2147483647 w 5"/>
                <a:gd name="T3" fmla="*/ 2147483647 h 4"/>
                <a:gd name="T4" fmla="*/ 2147483647 w 5"/>
                <a:gd name="T5" fmla="*/ 2147483647 h 4"/>
                <a:gd name="T6" fmla="*/ 0 w 5"/>
                <a:gd name="T7" fmla="*/ 2147483647 h 4"/>
                <a:gd name="T8" fmla="*/ 0 w 5"/>
                <a:gd name="T9" fmla="*/ 2147483647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1"/>
                  </a:lnTo>
                  <a:lnTo>
                    <a:pt x="5" y="4"/>
                  </a:lnTo>
                  <a:lnTo>
                    <a:pt x="0" y="4"/>
                  </a:lnTo>
                  <a:lnTo>
                    <a:pt x="0" y="2"/>
                  </a:lnTo>
                  <a:lnTo>
                    <a:pt x="3"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8" name="Freeform 270"/>
            <p:cNvSpPr>
              <a:spLocks/>
            </p:cNvSpPr>
            <p:nvPr/>
          </p:nvSpPr>
          <p:spPr bwMode="gray">
            <a:xfrm>
              <a:off x="4986967" y="3086479"/>
              <a:ext cx="59466" cy="64224"/>
            </a:xfrm>
            <a:custGeom>
              <a:avLst/>
              <a:gdLst>
                <a:gd name="T0" fmla="*/ 2147483647 w 25"/>
                <a:gd name="T1" fmla="*/ 2147483647 h 25"/>
                <a:gd name="T2" fmla="*/ 2147483647 w 25"/>
                <a:gd name="T3" fmla="*/ 0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0 w 25"/>
                <a:gd name="T19" fmla="*/ 2147483647 h 25"/>
                <a:gd name="T20" fmla="*/ 0 w 25"/>
                <a:gd name="T21" fmla="*/ 2147483647 h 25"/>
                <a:gd name="T22" fmla="*/ 2147483647 w 25"/>
                <a:gd name="T23" fmla="*/ 2147483647 h 25"/>
                <a:gd name="T24" fmla="*/ 0 w 25"/>
                <a:gd name="T25" fmla="*/ 2147483647 h 25"/>
                <a:gd name="T26" fmla="*/ 2147483647 w 25"/>
                <a:gd name="T27" fmla="*/ 2147483647 h 25"/>
                <a:gd name="T28" fmla="*/ 2147483647 w 25"/>
                <a:gd name="T29" fmla="*/ 2147483647 h 25"/>
                <a:gd name="T30" fmla="*/ 2147483647 w 25"/>
                <a:gd name="T31" fmla="*/ 214748364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5"/>
                <a:gd name="T50" fmla="*/ 25 w 2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5">
                  <a:moveTo>
                    <a:pt x="2" y="2"/>
                  </a:moveTo>
                  <a:lnTo>
                    <a:pt x="8" y="0"/>
                  </a:lnTo>
                  <a:lnTo>
                    <a:pt x="14" y="2"/>
                  </a:lnTo>
                  <a:lnTo>
                    <a:pt x="25" y="12"/>
                  </a:lnTo>
                  <a:lnTo>
                    <a:pt x="24" y="16"/>
                  </a:lnTo>
                  <a:lnTo>
                    <a:pt x="19" y="16"/>
                  </a:lnTo>
                  <a:lnTo>
                    <a:pt x="13" y="15"/>
                  </a:lnTo>
                  <a:lnTo>
                    <a:pt x="12" y="19"/>
                  </a:lnTo>
                  <a:lnTo>
                    <a:pt x="5" y="20"/>
                  </a:lnTo>
                  <a:lnTo>
                    <a:pt x="0" y="25"/>
                  </a:lnTo>
                  <a:lnTo>
                    <a:pt x="0" y="23"/>
                  </a:lnTo>
                  <a:lnTo>
                    <a:pt x="2" y="20"/>
                  </a:lnTo>
                  <a:lnTo>
                    <a:pt x="0" y="19"/>
                  </a:lnTo>
                  <a:lnTo>
                    <a:pt x="4" y="13"/>
                  </a:lnTo>
                  <a:lnTo>
                    <a:pt x="5" y="7"/>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69" name="Freeform 271"/>
            <p:cNvSpPr>
              <a:spLocks/>
            </p:cNvSpPr>
            <p:nvPr/>
          </p:nvSpPr>
          <p:spPr bwMode="gray">
            <a:xfrm>
              <a:off x="4929376" y="3302514"/>
              <a:ext cx="57607" cy="21407"/>
            </a:xfrm>
            <a:custGeom>
              <a:avLst/>
              <a:gdLst>
                <a:gd name="T0" fmla="*/ 0 w 23"/>
                <a:gd name="T1" fmla="*/ 2147483647 h 8"/>
                <a:gd name="T2" fmla="*/ 2147483647 w 23"/>
                <a:gd name="T3" fmla="*/ 0 h 8"/>
                <a:gd name="T4" fmla="*/ 2147483647 w 23"/>
                <a:gd name="T5" fmla="*/ 0 h 8"/>
                <a:gd name="T6" fmla="*/ 2147483647 w 23"/>
                <a:gd name="T7" fmla="*/ 2147483647 h 8"/>
                <a:gd name="T8" fmla="*/ 2147483647 w 23"/>
                <a:gd name="T9" fmla="*/ 2147483647 h 8"/>
                <a:gd name="T10" fmla="*/ 2147483647 w 23"/>
                <a:gd name="T11" fmla="*/ 2147483647 h 8"/>
                <a:gd name="T12" fmla="*/ 2147483647 w 23"/>
                <a:gd name="T13" fmla="*/ 2147483647 h 8"/>
                <a:gd name="T14" fmla="*/ 2147483647 w 23"/>
                <a:gd name="T15" fmla="*/ 2147483647 h 8"/>
                <a:gd name="T16" fmla="*/ 2147483647 w 23"/>
                <a:gd name="T17" fmla="*/ 2147483647 h 8"/>
                <a:gd name="T18" fmla="*/ 2147483647 w 23"/>
                <a:gd name="T19" fmla="*/ 2147483647 h 8"/>
                <a:gd name="T20" fmla="*/ 2147483647 w 23"/>
                <a:gd name="T21" fmla="*/ 2147483647 h 8"/>
                <a:gd name="T22" fmla="*/ 2147483647 w 23"/>
                <a:gd name="T23" fmla="*/ 2147483647 h 8"/>
                <a:gd name="T24" fmla="*/ 2147483647 w 23"/>
                <a:gd name="T25" fmla="*/ 2147483647 h 8"/>
                <a:gd name="T26" fmla="*/ 2147483647 w 23"/>
                <a:gd name="T27" fmla="*/ 2147483647 h 8"/>
                <a:gd name="T28" fmla="*/ 2147483647 w 23"/>
                <a:gd name="T29" fmla="*/ 2147483647 h 8"/>
                <a:gd name="T30" fmla="*/ 0 w 23"/>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8"/>
                <a:gd name="T50" fmla="*/ 23 w 23"/>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8">
                  <a:moveTo>
                    <a:pt x="0" y="2"/>
                  </a:moveTo>
                  <a:lnTo>
                    <a:pt x="1" y="0"/>
                  </a:lnTo>
                  <a:lnTo>
                    <a:pt x="7" y="0"/>
                  </a:lnTo>
                  <a:lnTo>
                    <a:pt x="9" y="2"/>
                  </a:lnTo>
                  <a:lnTo>
                    <a:pt x="13" y="2"/>
                  </a:lnTo>
                  <a:lnTo>
                    <a:pt x="15" y="3"/>
                  </a:lnTo>
                  <a:lnTo>
                    <a:pt x="17" y="2"/>
                  </a:lnTo>
                  <a:lnTo>
                    <a:pt x="20" y="2"/>
                  </a:lnTo>
                  <a:lnTo>
                    <a:pt x="23" y="4"/>
                  </a:lnTo>
                  <a:lnTo>
                    <a:pt x="23" y="6"/>
                  </a:lnTo>
                  <a:lnTo>
                    <a:pt x="21" y="7"/>
                  </a:lnTo>
                  <a:lnTo>
                    <a:pt x="19" y="8"/>
                  </a:lnTo>
                  <a:lnTo>
                    <a:pt x="12" y="8"/>
                  </a:lnTo>
                  <a:lnTo>
                    <a:pt x="7" y="5"/>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0" name="Freeform 272"/>
            <p:cNvSpPr>
              <a:spLocks/>
            </p:cNvSpPr>
            <p:nvPr/>
          </p:nvSpPr>
          <p:spPr bwMode="gray">
            <a:xfrm>
              <a:off x="4966526" y="3251914"/>
              <a:ext cx="11150" cy="7785"/>
            </a:xfrm>
            <a:custGeom>
              <a:avLst/>
              <a:gdLst>
                <a:gd name="T0" fmla="*/ 0 w 5"/>
                <a:gd name="T1" fmla="*/ 2147483647 h 3"/>
                <a:gd name="T2" fmla="*/ 2147483647 w 5"/>
                <a:gd name="T3" fmla="*/ 0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1"/>
                  </a:moveTo>
                  <a:lnTo>
                    <a:pt x="2" y="0"/>
                  </a:lnTo>
                  <a:lnTo>
                    <a:pt x="4" y="0"/>
                  </a:lnTo>
                  <a:lnTo>
                    <a:pt x="5" y="2"/>
                  </a:lnTo>
                  <a:lnTo>
                    <a:pt x="2"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1" name="Freeform 273"/>
            <p:cNvSpPr>
              <a:spLocks/>
            </p:cNvSpPr>
            <p:nvPr/>
          </p:nvSpPr>
          <p:spPr bwMode="gray">
            <a:xfrm>
              <a:off x="5005550" y="3294720"/>
              <a:ext cx="9292" cy="11677"/>
            </a:xfrm>
            <a:custGeom>
              <a:avLst/>
              <a:gdLst>
                <a:gd name="T0" fmla="*/ 0 w 4"/>
                <a:gd name="T1" fmla="*/ 2147483647 h 4"/>
                <a:gd name="T2" fmla="*/ 2147483647 w 4"/>
                <a:gd name="T3" fmla="*/ 0 h 4"/>
                <a:gd name="T4" fmla="*/ 2147483647 w 4"/>
                <a:gd name="T5" fmla="*/ 2147483647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1"/>
                  </a:moveTo>
                  <a:lnTo>
                    <a:pt x="2" y="0"/>
                  </a:lnTo>
                  <a:lnTo>
                    <a:pt x="3" y="1"/>
                  </a:lnTo>
                  <a:lnTo>
                    <a:pt x="4"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2" name="Freeform 274"/>
            <p:cNvSpPr>
              <a:spLocks/>
            </p:cNvSpPr>
            <p:nvPr/>
          </p:nvSpPr>
          <p:spPr bwMode="gray">
            <a:xfrm>
              <a:off x="4429473" y="3059242"/>
              <a:ext cx="9292" cy="7785"/>
            </a:xfrm>
            <a:custGeom>
              <a:avLst/>
              <a:gdLst>
                <a:gd name="T0" fmla="*/ 0 w 4"/>
                <a:gd name="T1" fmla="*/ 2147483647 h 3"/>
                <a:gd name="T2" fmla="*/ 2147483647 w 4"/>
                <a:gd name="T3" fmla="*/ 2147483647 h 3"/>
                <a:gd name="T4" fmla="*/ 2147483647 w 4"/>
                <a:gd name="T5" fmla="*/ 0 h 3"/>
                <a:gd name="T6" fmla="*/ 2147483647 w 4"/>
                <a:gd name="T7" fmla="*/ 2147483647 h 3"/>
                <a:gd name="T8" fmla="*/ 2147483647 w 4"/>
                <a:gd name="T9" fmla="*/ 2147483647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1" y="1"/>
                  </a:lnTo>
                  <a:lnTo>
                    <a:pt x="3" y="0"/>
                  </a:lnTo>
                  <a:lnTo>
                    <a:pt x="4" y="1"/>
                  </a:lnTo>
                  <a:lnTo>
                    <a:pt x="3" y="3"/>
                  </a:lnTo>
                  <a:lnTo>
                    <a:pt x="0" y="2"/>
                  </a:lnTo>
                  <a:close/>
                </a:path>
              </a:pathLst>
            </a:custGeom>
            <a:solidFill>
              <a:srgbClr val="4684C2"/>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3" name="Freeform 275"/>
            <p:cNvSpPr>
              <a:spLocks/>
            </p:cNvSpPr>
            <p:nvPr/>
          </p:nvSpPr>
          <p:spPr bwMode="gray">
            <a:xfrm>
              <a:off x="4708224" y="2924958"/>
              <a:ext cx="122649" cy="149855"/>
            </a:xfrm>
            <a:custGeom>
              <a:avLst/>
              <a:gdLst>
                <a:gd name="T0" fmla="*/ 2147483647 w 51"/>
                <a:gd name="T1" fmla="*/ 2147483647 h 59"/>
                <a:gd name="T2" fmla="*/ 2147483647 w 51"/>
                <a:gd name="T3" fmla="*/ 2147483647 h 59"/>
                <a:gd name="T4" fmla="*/ 2147483647 w 51"/>
                <a:gd name="T5" fmla="*/ 2147483647 h 59"/>
                <a:gd name="T6" fmla="*/ 2147483647 w 51"/>
                <a:gd name="T7" fmla="*/ 2147483647 h 59"/>
                <a:gd name="T8" fmla="*/ 2147483647 w 51"/>
                <a:gd name="T9" fmla="*/ 2147483647 h 59"/>
                <a:gd name="T10" fmla="*/ 2147483647 w 51"/>
                <a:gd name="T11" fmla="*/ 2147483647 h 59"/>
                <a:gd name="T12" fmla="*/ 2147483647 w 51"/>
                <a:gd name="T13" fmla="*/ 2147483647 h 59"/>
                <a:gd name="T14" fmla="*/ 2147483647 w 51"/>
                <a:gd name="T15" fmla="*/ 2147483647 h 59"/>
                <a:gd name="T16" fmla="*/ 2147483647 w 51"/>
                <a:gd name="T17" fmla="*/ 2147483647 h 59"/>
                <a:gd name="T18" fmla="*/ 2147483647 w 51"/>
                <a:gd name="T19" fmla="*/ 2147483647 h 59"/>
                <a:gd name="T20" fmla="*/ 2147483647 w 51"/>
                <a:gd name="T21" fmla="*/ 2147483647 h 59"/>
                <a:gd name="T22" fmla="*/ 0 w 51"/>
                <a:gd name="T23" fmla="*/ 2147483647 h 59"/>
                <a:gd name="T24" fmla="*/ 2147483647 w 51"/>
                <a:gd name="T25" fmla="*/ 2147483647 h 59"/>
                <a:gd name="T26" fmla="*/ 2147483647 w 51"/>
                <a:gd name="T27" fmla="*/ 2147483647 h 59"/>
                <a:gd name="T28" fmla="*/ 2147483647 w 51"/>
                <a:gd name="T29" fmla="*/ 2147483647 h 59"/>
                <a:gd name="T30" fmla="*/ 2147483647 w 51"/>
                <a:gd name="T31" fmla="*/ 2147483647 h 59"/>
                <a:gd name="T32" fmla="*/ 2147483647 w 51"/>
                <a:gd name="T33" fmla="*/ 2147483647 h 59"/>
                <a:gd name="T34" fmla="*/ 2147483647 w 51"/>
                <a:gd name="T35" fmla="*/ 0 h 59"/>
                <a:gd name="T36" fmla="*/ 2147483647 w 51"/>
                <a:gd name="T37" fmla="*/ 2147483647 h 59"/>
                <a:gd name="T38" fmla="*/ 2147483647 w 51"/>
                <a:gd name="T39" fmla="*/ 2147483647 h 59"/>
                <a:gd name="T40" fmla="*/ 2147483647 w 51"/>
                <a:gd name="T41" fmla="*/ 2147483647 h 59"/>
                <a:gd name="T42" fmla="*/ 2147483647 w 51"/>
                <a:gd name="T43" fmla="*/ 2147483647 h 59"/>
                <a:gd name="T44" fmla="*/ 2147483647 w 51"/>
                <a:gd name="T45" fmla="*/ 2147483647 h 59"/>
                <a:gd name="T46" fmla="*/ 2147483647 w 51"/>
                <a:gd name="T47" fmla="*/ 2147483647 h 59"/>
                <a:gd name="T48" fmla="*/ 2147483647 w 51"/>
                <a:gd name="T49" fmla="*/ 2147483647 h 59"/>
                <a:gd name="T50" fmla="*/ 2147483647 w 51"/>
                <a:gd name="T51" fmla="*/ 2147483647 h 59"/>
                <a:gd name="T52" fmla="*/ 2147483647 w 51"/>
                <a:gd name="T53" fmla="*/ 2147483647 h 59"/>
                <a:gd name="T54" fmla="*/ 2147483647 w 51"/>
                <a:gd name="T55" fmla="*/ 2147483647 h 59"/>
                <a:gd name="T56" fmla="*/ 2147483647 w 51"/>
                <a:gd name="T57" fmla="*/ 2147483647 h 59"/>
                <a:gd name="T58" fmla="*/ 2147483647 w 51"/>
                <a:gd name="T59" fmla="*/ 2147483647 h 59"/>
                <a:gd name="T60" fmla="*/ 2147483647 w 51"/>
                <a:gd name="T61" fmla="*/ 2147483647 h 59"/>
                <a:gd name="T62" fmla="*/ 2147483647 w 51"/>
                <a:gd name="T63" fmla="*/ 2147483647 h 59"/>
                <a:gd name="T64" fmla="*/ 2147483647 w 51"/>
                <a:gd name="T65" fmla="*/ 2147483647 h 59"/>
                <a:gd name="T66" fmla="*/ 2147483647 w 51"/>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59"/>
                <a:gd name="T104" fmla="*/ 51 w 51"/>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59">
                  <a:moveTo>
                    <a:pt x="43" y="59"/>
                  </a:moveTo>
                  <a:lnTo>
                    <a:pt x="37" y="57"/>
                  </a:lnTo>
                  <a:lnTo>
                    <a:pt x="35" y="52"/>
                  </a:lnTo>
                  <a:lnTo>
                    <a:pt x="27" y="47"/>
                  </a:lnTo>
                  <a:lnTo>
                    <a:pt x="20" y="42"/>
                  </a:lnTo>
                  <a:lnTo>
                    <a:pt x="15" y="36"/>
                  </a:lnTo>
                  <a:lnTo>
                    <a:pt x="14" y="31"/>
                  </a:lnTo>
                  <a:lnTo>
                    <a:pt x="11" y="28"/>
                  </a:lnTo>
                  <a:lnTo>
                    <a:pt x="8" y="22"/>
                  </a:lnTo>
                  <a:lnTo>
                    <a:pt x="5" y="24"/>
                  </a:lnTo>
                  <a:lnTo>
                    <a:pt x="3" y="28"/>
                  </a:lnTo>
                  <a:lnTo>
                    <a:pt x="0" y="21"/>
                  </a:lnTo>
                  <a:lnTo>
                    <a:pt x="2" y="17"/>
                  </a:lnTo>
                  <a:lnTo>
                    <a:pt x="3" y="14"/>
                  </a:lnTo>
                  <a:lnTo>
                    <a:pt x="18" y="13"/>
                  </a:lnTo>
                  <a:lnTo>
                    <a:pt x="22" y="6"/>
                  </a:lnTo>
                  <a:lnTo>
                    <a:pt x="22" y="2"/>
                  </a:lnTo>
                  <a:lnTo>
                    <a:pt x="26" y="0"/>
                  </a:lnTo>
                  <a:lnTo>
                    <a:pt x="31" y="1"/>
                  </a:lnTo>
                  <a:lnTo>
                    <a:pt x="35" y="10"/>
                  </a:lnTo>
                  <a:lnTo>
                    <a:pt x="48" y="12"/>
                  </a:lnTo>
                  <a:lnTo>
                    <a:pt x="51" y="22"/>
                  </a:lnTo>
                  <a:lnTo>
                    <a:pt x="39" y="23"/>
                  </a:lnTo>
                  <a:lnTo>
                    <a:pt x="32" y="18"/>
                  </a:lnTo>
                  <a:lnTo>
                    <a:pt x="28" y="20"/>
                  </a:lnTo>
                  <a:lnTo>
                    <a:pt x="27" y="25"/>
                  </a:lnTo>
                  <a:lnTo>
                    <a:pt x="24" y="24"/>
                  </a:lnTo>
                  <a:lnTo>
                    <a:pt x="21" y="26"/>
                  </a:lnTo>
                  <a:lnTo>
                    <a:pt x="23" y="35"/>
                  </a:lnTo>
                  <a:lnTo>
                    <a:pt x="30" y="42"/>
                  </a:lnTo>
                  <a:lnTo>
                    <a:pt x="38" y="50"/>
                  </a:lnTo>
                  <a:lnTo>
                    <a:pt x="39" y="55"/>
                  </a:lnTo>
                  <a:lnTo>
                    <a:pt x="43" y="57"/>
                  </a:lnTo>
                  <a:lnTo>
                    <a:pt x="43" y="5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4" name="Freeform 276"/>
            <p:cNvSpPr>
              <a:spLocks/>
            </p:cNvSpPr>
            <p:nvPr/>
          </p:nvSpPr>
          <p:spPr bwMode="gray">
            <a:xfrm>
              <a:off x="4758409" y="2971659"/>
              <a:ext cx="78049" cy="97308"/>
            </a:xfrm>
            <a:custGeom>
              <a:avLst/>
              <a:gdLst>
                <a:gd name="T0" fmla="*/ 2147483647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0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9"/>
                <a:gd name="T50" fmla="*/ 32 w 32"/>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9">
                  <a:moveTo>
                    <a:pt x="22" y="39"/>
                  </a:moveTo>
                  <a:lnTo>
                    <a:pt x="18" y="37"/>
                  </a:lnTo>
                  <a:lnTo>
                    <a:pt x="17" y="32"/>
                  </a:lnTo>
                  <a:lnTo>
                    <a:pt x="9" y="24"/>
                  </a:lnTo>
                  <a:lnTo>
                    <a:pt x="2" y="17"/>
                  </a:lnTo>
                  <a:lnTo>
                    <a:pt x="0" y="8"/>
                  </a:lnTo>
                  <a:lnTo>
                    <a:pt x="3" y="6"/>
                  </a:lnTo>
                  <a:lnTo>
                    <a:pt x="6" y="7"/>
                  </a:lnTo>
                  <a:lnTo>
                    <a:pt x="7" y="2"/>
                  </a:lnTo>
                  <a:lnTo>
                    <a:pt x="11" y="0"/>
                  </a:lnTo>
                  <a:lnTo>
                    <a:pt x="18" y="5"/>
                  </a:lnTo>
                  <a:lnTo>
                    <a:pt x="30" y="4"/>
                  </a:lnTo>
                  <a:lnTo>
                    <a:pt x="32" y="12"/>
                  </a:lnTo>
                  <a:lnTo>
                    <a:pt x="32" y="25"/>
                  </a:lnTo>
                  <a:lnTo>
                    <a:pt x="25" y="35"/>
                  </a:lnTo>
                  <a:lnTo>
                    <a:pt x="22" y="3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5" name="Freeform 277"/>
            <p:cNvSpPr>
              <a:spLocks/>
            </p:cNvSpPr>
            <p:nvPr/>
          </p:nvSpPr>
          <p:spPr bwMode="gray">
            <a:xfrm>
              <a:off x="4812302" y="2938573"/>
              <a:ext cx="105925" cy="153747"/>
            </a:xfrm>
            <a:custGeom>
              <a:avLst/>
              <a:gdLst>
                <a:gd name="T0" fmla="*/ 2147483647 w 44"/>
                <a:gd name="T1" fmla="*/ 2147483647 h 61"/>
                <a:gd name="T2" fmla="*/ 2147483647 w 44"/>
                <a:gd name="T3" fmla="*/ 2147483647 h 61"/>
                <a:gd name="T4" fmla="*/ 2147483647 w 44"/>
                <a:gd name="T5" fmla="*/ 2147483647 h 61"/>
                <a:gd name="T6" fmla="*/ 2147483647 w 44"/>
                <a:gd name="T7" fmla="*/ 2147483647 h 61"/>
                <a:gd name="T8" fmla="*/ 2147483647 w 44"/>
                <a:gd name="T9" fmla="*/ 2147483647 h 61"/>
                <a:gd name="T10" fmla="*/ 2147483647 w 44"/>
                <a:gd name="T11" fmla="*/ 2147483647 h 61"/>
                <a:gd name="T12" fmla="*/ 2147483647 w 44"/>
                <a:gd name="T13" fmla="*/ 2147483647 h 61"/>
                <a:gd name="T14" fmla="*/ 2147483647 w 44"/>
                <a:gd name="T15" fmla="*/ 2147483647 h 61"/>
                <a:gd name="T16" fmla="*/ 2147483647 w 44"/>
                <a:gd name="T17" fmla="*/ 2147483647 h 61"/>
                <a:gd name="T18" fmla="*/ 2147483647 w 44"/>
                <a:gd name="T19" fmla="*/ 2147483647 h 61"/>
                <a:gd name="T20" fmla="*/ 2147483647 w 44"/>
                <a:gd name="T21" fmla="*/ 2147483647 h 61"/>
                <a:gd name="T22" fmla="*/ 2147483647 w 44"/>
                <a:gd name="T23" fmla="*/ 2147483647 h 61"/>
                <a:gd name="T24" fmla="*/ 2147483647 w 44"/>
                <a:gd name="T25" fmla="*/ 2147483647 h 61"/>
                <a:gd name="T26" fmla="*/ 2147483647 w 44"/>
                <a:gd name="T27" fmla="*/ 2147483647 h 61"/>
                <a:gd name="T28" fmla="*/ 0 w 44"/>
                <a:gd name="T29" fmla="*/ 2147483647 h 61"/>
                <a:gd name="T30" fmla="*/ 0 w 44"/>
                <a:gd name="T31" fmla="*/ 2147483647 h 61"/>
                <a:gd name="T32" fmla="*/ 2147483647 w 44"/>
                <a:gd name="T33" fmla="*/ 2147483647 h 61"/>
                <a:gd name="T34" fmla="*/ 2147483647 w 44"/>
                <a:gd name="T35" fmla="*/ 2147483647 h 61"/>
                <a:gd name="T36" fmla="*/ 2147483647 w 44"/>
                <a:gd name="T37" fmla="*/ 2147483647 h 61"/>
                <a:gd name="T38" fmla="*/ 2147483647 w 44"/>
                <a:gd name="T39" fmla="*/ 2147483647 h 61"/>
                <a:gd name="T40" fmla="*/ 2147483647 w 44"/>
                <a:gd name="T41" fmla="*/ 2147483647 h 61"/>
                <a:gd name="T42" fmla="*/ 2147483647 w 44"/>
                <a:gd name="T43" fmla="*/ 2147483647 h 61"/>
                <a:gd name="T44" fmla="*/ 2147483647 w 44"/>
                <a:gd name="T45" fmla="*/ 0 h 61"/>
                <a:gd name="T46" fmla="*/ 2147483647 w 44"/>
                <a:gd name="T47" fmla="*/ 214748364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61"/>
                <a:gd name="T74" fmla="*/ 44 w 44"/>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61">
                  <a:moveTo>
                    <a:pt x="19" y="1"/>
                  </a:moveTo>
                  <a:lnTo>
                    <a:pt x="24" y="10"/>
                  </a:lnTo>
                  <a:lnTo>
                    <a:pt x="25" y="21"/>
                  </a:lnTo>
                  <a:lnTo>
                    <a:pt x="37" y="23"/>
                  </a:lnTo>
                  <a:lnTo>
                    <a:pt x="42" y="30"/>
                  </a:lnTo>
                  <a:lnTo>
                    <a:pt x="39" y="37"/>
                  </a:lnTo>
                  <a:lnTo>
                    <a:pt x="44" y="43"/>
                  </a:lnTo>
                  <a:lnTo>
                    <a:pt x="40" y="51"/>
                  </a:lnTo>
                  <a:lnTo>
                    <a:pt x="31" y="55"/>
                  </a:lnTo>
                  <a:lnTo>
                    <a:pt x="23" y="61"/>
                  </a:lnTo>
                  <a:lnTo>
                    <a:pt x="20" y="53"/>
                  </a:lnTo>
                  <a:lnTo>
                    <a:pt x="14" y="51"/>
                  </a:lnTo>
                  <a:lnTo>
                    <a:pt x="10" y="54"/>
                  </a:lnTo>
                  <a:lnTo>
                    <a:pt x="8" y="60"/>
                  </a:lnTo>
                  <a:lnTo>
                    <a:pt x="0" y="54"/>
                  </a:lnTo>
                  <a:lnTo>
                    <a:pt x="0" y="52"/>
                  </a:lnTo>
                  <a:lnTo>
                    <a:pt x="3" y="48"/>
                  </a:lnTo>
                  <a:lnTo>
                    <a:pt x="10" y="38"/>
                  </a:lnTo>
                  <a:lnTo>
                    <a:pt x="10" y="25"/>
                  </a:lnTo>
                  <a:lnTo>
                    <a:pt x="8" y="17"/>
                  </a:lnTo>
                  <a:lnTo>
                    <a:pt x="5" y="7"/>
                  </a:lnTo>
                  <a:lnTo>
                    <a:pt x="6" y="4"/>
                  </a:lnTo>
                  <a:lnTo>
                    <a:pt x="17" y="0"/>
                  </a:lnTo>
                  <a:lnTo>
                    <a:pt x="19"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6" name="Freeform 278"/>
            <p:cNvSpPr>
              <a:spLocks/>
            </p:cNvSpPr>
            <p:nvPr/>
          </p:nvSpPr>
          <p:spPr bwMode="gray">
            <a:xfrm>
              <a:off x="4862476" y="3067019"/>
              <a:ext cx="55749" cy="60332"/>
            </a:xfrm>
            <a:custGeom>
              <a:avLst/>
              <a:gdLst>
                <a:gd name="T0" fmla="*/ 2147483647 w 23"/>
                <a:gd name="T1" fmla="*/ 2147483647 h 24"/>
                <a:gd name="T2" fmla="*/ 2147483647 w 23"/>
                <a:gd name="T3" fmla="*/ 2147483647 h 24"/>
                <a:gd name="T4" fmla="*/ 2147483647 w 23"/>
                <a:gd name="T5" fmla="*/ 0 h 24"/>
                <a:gd name="T6" fmla="*/ 2147483647 w 23"/>
                <a:gd name="T7" fmla="*/ 2147483647 h 24"/>
                <a:gd name="T8" fmla="*/ 2147483647 w 23"/>
                <a:gd name="T9" fmla="*/ 2147483647 h 24"/>
                <a:gd name="T10" fmla="*/ 2147483647 w 23"/>
                <a:gd name="T11" fmla="*/ 2147483647 h 24"/>
                <a:gd name="T12" fmla="*/ 2147483647 w 23"/>
                <a:gd name="T13" fmla="*/ 2147483647 h 24"/>
                <a:gd name="T14" fmla="*/ 2147483647 w 23"/>
                <a:gd name="T15" fmla="*/ 2147483647 h 24"/>
                <a:gd name="T16" fmla="*/ 0 w 23"/>
                <a:gd name="T17" fmla="*/ 2147483647 h 24"/>
                <a:gd name="T18" fmla="*/ 2147483647 w 2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2" y="10"/>
                  </a:moveTo>
                  <a:lnTo>
                    <a:pt x="10" y="4"/>
                  </a:lnTo>
                  <a:lnTo>
                    <a:pt x="19" y="0"/>
                  </a:lnTo>
                  <a:lnTo>
                    <a:pt x="23" y="10"/>
                  </a:lnTo>
                  <a:lnTo>
                    <a:pt x="23" y="19"/>
                  </a:lnTo>
                  <a:lnTo>
                    <a:pt x="19" y="19"/>
                  </a:lnTo>
                  <a:lnTo>
                    <a:pt x="15" y="24"/>
                  </a:lnTo>
                  <a:lnTo>
                    <a:pt x="4" y="24"/>
                  </a:lnTo>
                  <a:lnTo>
                    <a:pt x="0" y="17"/>
                  </a:lnTo>
                  <a:lnTo>
                    <a:pt x="2"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7" name="Freeform 279"/>
            <p:cNvSpPr>
              <a:spLocks/>
            </p:cNvSpPr>
            <p:nvPr/>
          </p:nvSpPr>
          <p:spPr bwMode="gray">
            <a:xfrm>
              <a:off x="4596737" y="3053395"/>
              <a:ext cx="16725" cy="54492"/>
            </a:xfrm>
            <a:custGeom>
              <a:avLst/>
              <a:gdLst>
                <a:gd name="T0" fmla="*/ 2147483647 w 7"/>
                <a:gd name="T1" fmla="*/ 0 h 22"/>
                <a:gd name="T2" fmla="*/ 2147483647 w 7"/>
                <a:gd name="T3" fmla="*/ 2147483647 h 22"/>
                <a:gd name="T4" fmla="*/ 2147483647 w 7"/>
                <a:gd name="T5" fmla="*/ 2147483647 h 22"/>
                <a:gd name="T6" fmla="*/ 2147483647 w 7"/>
                <a:gd name="T7" fmla="*/ 2147483647 h 22"/>
                <a:gd name="T8" fmla="*/ 2147483647 w 7"/>
                <a:gd name="T9" fmla="*/ 2147483647 h 22"/>
                <a:gd name="T10" fmla="*/ 0 w 7"/>
                <a:gd name="T11" fmla="*/ 2147483647 h 22"/>
                <a:gd name="T12" fmla="*/ 0 w 7"/>
                <a:gd name="T13" fmla="*/ 2147483647 h 22"/>
                <a:gd name="T14" fmla="*/ 2147483647 w 7"/>
                <a:gd name="T15" fmla="*/ 2147483647 h 22"/>
                <a:gd name="T16" fmla="*/ 2147483647 w 7"/>
                <a:gd name="T17" fmla="*/ 2147483647 h 22"/>
                <a:gd name="T18" fmla="*/ 2147483647 w 7"/>
                <a:gd name="T19" fmla="*/ 0 h 22"/>
                <a:gd name="T20" fmla="*/ 2147483647 w 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2"/>
                <a:gd name="T35" fmla="*/ 7 w 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2">
                  <a:moveTo>
                    <a:pt x="6" y="0"/>
                  </a:moveTo>
                  <a:lnTo>
                    <a:pt x="6" y="4"/>
                  </a:lnTo>
                  <a:lnTo>
                    <a:pt x="7" y="8"/>
                  </a:lnTo>
                  <a:lnTo>
                    <a:pt x="5" y="20"/>
                  </a:lnTo>
                  <a:lnTo>
                    <a:pt x="2" y="22"/>
                  </a:lnTo>
                  <a:lnTo>
                    <a:pt x="0" y="19"/>
                  </a:lnTo>
                  <a:lnTo>
                    <a:pt x="0" y="10"/>
                  </a:lnTo>
                  <a:lnTo>
                    <a:pt x="1" y="7"/>
                  </a:lnTo>
                  <a:lnTo>
                    <a:pt x="5" y="4"/>
                  </a:lnTo>
                  <a:lnTo>
                    <a:pt x="5" y="0"/>
                  </a:lnTo>
                  <a:lnTo>
                    <a:pt x="6"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8" name="Freeform 280"/>
            <p:cNvSpPr>
              <a:spLocks/>
            </p:cNvSpPr>
            <p:nvPr/>
          </p:nvSpPr>
          <p:spPr bwMode="gray">
            <a:xfrm>
              <a:off x="4435048" y="3191573"/>
              <a:ext cx="11150" cy="9731"/>
            </a:xfrm>
            <a:custGeom>
              <a:avLst/>
              <a:gdLst>
                <a:gd name="T0" fmla="*/ 0 w 5"/>
                <a:gd name="T1" fmla="*/ 2147483647 h 4"/>
                <a:gd name="T2" fmla="*/ 0 w 5"/>
                <a:gd name="T3" fmla="*/ 2147483647 h 4"/>
                <a:gd name="T4" fmla="*/ 2147483647 w 5"/>
                <a:gd name="T5" fmla="*/ 0 h 4"/>
                <a:gd name="T6" fmla="*/ 2147483647 w 5"/>
                <a:gd name="T7" fmla="*/ 0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3"/>
                  </a:lnTo>
                  <a:lnTo>
                    <a:pt x="3" y="0"/>
                  </a:lnTo>
                  <a:lnTo>
                    <a:pt x="5" y="0"/>
                  </a:lnTo>
                  <a:lnTo>
                    <a:pt x="3" y="3"/>
                  </a:lnTo>
                  <a:lnTo>
                    <a:pt x="0" y="4"/>
                  </a:lnTo>
                  <a:close/>
                </a:path>
              </a:pathLst>
            </a:custGeom>
            <a:solidFill>
              <a:srgbClr val="4684C2"/>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79" name="Freeform 281"/>
            <p:cNvSpPr>
              <a:spLocks/>
            </p:cNvSpPr>
            <p:nvPr/>
          </p:nvSpPr>
          <p:spPr bwMode="gray">
            <a:xfrm>
              <a:off x="4457364" y="3174057"/>
              <a:ext cx="20441" cy="17515"/>
            </a:xfrm>
            <a:custGeom>
              <a:avLst/>
              <a:gdLst>
                <a:gd name="T0" fmla="*/ 0 w 8"/>
                <a:gd name="T1" fmla="*/ 2147483647 h 7"/>
                <a:gd name="T2" fmla="*/ 0 w 8"/>
                <a:gd name="T3" fmla="*/ 0 h 7"/>
                <a:gd name="T4" fmla="*/ 2147483647 w 8"/>
                <a:gd name="T5" fmla="*/ 0 h 7"/>
                <a:gd name="T6" fmla="*/ 2147483647 w 8"/>
                <a:gd name="T7" fmla="*/ 2147483647 h 7"/>
                <a:gd name="T8" fmla="*/ 2147483647 w 8"/>
                <a:gd name="T9" fmla="*/ 2147483647 h 7"/>
                <a:gd name="T10" fmla="*/ 2147483647 w 8"/>
                <a:gd name="T11" fmla="*/ 2147483647 h 7"/>
                <a:gd name="T12" fmla="*/ 0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5"/>
                  </a:moveTo>
                  <a:lnTo>
                    <a:pt x="0" y="0"/>
                  </a:lnTo>
                  <a:lnTo>
                    <a:pt x="6" y="0"/>
                  </a:lnTo>
                  <a:lnTo>
                    <a:pt x="8" y="2"/>
                  </a:lnTo>
                  <a:lnTo>
                    <a:pt x="7" y="5"/>
                  </a:lnTo>
                  <a:lnTo>
                    <a:pt x="2" y="7"/>
                  </a:lnTo>
                  <a:lnTo>
                    <a:pt x="0" y="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0" name="Freeform 282"/>
            <p:cNvSpPr>
              <a:spLocks/>
            </p:cNvSpPr>
            <p:nvPr/>
          </p:nvSpPr>
          <p:spPr bwMode="gray">
            <a:xfrm>
              <a:off x="4485222" y="3158489"/>
              <a:ext cx="11150" cy="9731"/>
            </a:xfrm>
            <a:custGeom>
              <a:avLst/>
              <a:gdLst>
                <a:gd name="T0" fmla="*/ 0 w 5"/>
                <a:gd name="T1" fmla="*/ 2147483647 h 4"/>
                <a:gd name="T2" fmla="*/ 0 w 5"/>
                <a:gd name="T3" fmla="*/ 2147483647 h 4"/>
                <a:gd name="T4" fmla="*/ 2147483647 w 5"/>
                <a:gd name="T5" fmla="*/ 0 h 4"/>
                <a:gd name="T6" fmla="*/ 2147483647 w 5"/>
                <a:gd name="T7" fmla="*/ 2147483647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2"/>
                  </a:lnTo>
                  <a:lnTo>
                    <a:pt x="3" y="0"/>
                  </a:lnTo>
                  <a:lnTo>
                    <a:pt x="5" y="1"/>
                  </a:lnTo>
                  <a:lnTo>
                    <a:pt x="5" y="4"/>
                  </a:lnTo>
                  <a:lnTo>
                    <a:pt x="0" y="4"/>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1" name="Freeform 283"/>
            <p:cNvSpPr>
              <a:spLocks/>
            </p:cNvSpPr>
            <p:nvPr/>
          </p:nvSpPr>
          <p:spPr bwMode="gray">
            <a:xfrm>
              <a:off x="4299407" y="2755642"/>
              <a:ext cx="289897" cy="317225"/>
            </a:xfrm>
            <a:custGeom>
              <a:avLst/>
              <a:gdLst>
                <a:gd name="T0" fmla="*/ 2147483647 w 119"/>
                <a:gd name="T1" fmla="*/ 2147483647 h 125"/>
                <a:gd name="T2" fmla="*/ 2147483647 w 119"/>
                <a:gd name="T3" fmla="*/ 2147483647 h 125"/>
                <a:gd name="T4" fmla="*/ 2147483647 w 119"/>
                <a:gd name="T5" fmla="*/ 2147483647 h 125"/>
                <a:gd name="T6" fmla="*/ 2147483647 w 119"/>
                <a:gd name="T7" fmla="*/ 2147483647 h 125"/>
                <a:gd name="T8" fmla="*/ 2147483647 w 119"/>
                <a:gd name="T9" fmla="*/ 2147483647 h 125"/>
                <a:gd name="T10" fmla="*/ 2147483647 w 119"/>
                <a:gd name="T11" fmla="*/ 2147483647 h 125"/>
                <a:gd name="T12" fmla="*/ 2147483647 w 119"/>
                <a:gd name="T13" fmla="*/ 2147483647 h 125"/>
                <a:gd name="T14" fmla="*/ 2147483647 w 119"/>
                <a:gd name="T15" fmla="*/ 2147483647 h 125"/>
                <a:gd name="T16" fmla="*/ 2147483647 w 119"/>
                <a:gd name="T17" fmla="*/ 2147483647 h 125"/>
                <a:gd name="T18" fmla="*/ 2147483647 w 119"/>
                <a:gd name="T19" fmla="*/ 2147483647 h 125"/>
                <a:gd name="T20" fmla="*/ 2147483647 w 119"/>
                <a:gd name="T21" fmla="*/ 2147483647 h 125"/>
                <a:gd name="T22" fmla="*/ 2147483647 w 119"/>
                <a:gd name="T23" fmla="*/ 2147483647 h 125"/>
                <a:gd name="T24" fmla="*/ 2147483647 w 119"/>
                <a:gd name="T25" fmla="*/ 2147483647 h 125"/>
                <a:gd name="T26" fmla="*/ 2147483647 w 119"/>
                <a:gd name="T27" fmla="*/ 2147483647 h 125"/>
                <a:gd name="T28" fmla="*/ 2147483647 w 119"/>
                <a:gd name="T29" fmla="*/ 2147483647 h 125"/>
                <a:gd name="T30" fmla="*/ 2147483647 w 119"/>
                <a:gd name="T31" fmla="*/ 2147483647 h 125"/>
                <a:gd name="T32" fmla="*/ 2147483647 w 119"/>
                <a:gd name="T33" fmla="*/ 2147483647 h 125"/>
                <a:gd name="T34" fmla="*/ 2147483647 w 119"/>
                <a:gd name="T35" fmla="*/ 2147483647 h 125"/>
                <a:gd name="T36" fmla="*/ 2147483647 w 119"/>
                <a:gd name="T37" fmla="*/ 2147483647 h 125"/>
                <a:gd name="T38" fmla="*/ 2147483647 w 119"/>
                <a:gd name="T39" fmla="*/ 2147483647 h 125"/>
                <a:gd name="T40" fmla="*/ 2147483647 w 119"/>
                <a:gd name="T41" fmla="*/ 2147483647 h 125"/>
                <a:gd name="T42" fmla="*/ 2147483647 w 119"/>
                <a:gd name="T43" fmla="*/ 2147483647 h 125"/>
                <a:gd name="T44" fmla="*/ 2147483647 w 119"/>
                <a:gd name="T45" fmla="*/ 2147483647 h 125"/>
                <a:gd name="T46" fmla="*/ 2147483647 w 119"/>
                <a:gd name="T47" fmla="*/ 2147483647 h 125"/>
                <a:gd name="T48" fmla="*/ 2147483647 w 119"/>
                <a:gd name="T49" fmla="*/ 0 h 125"/>
                <a:gd name="T50" fmla="*/ 2147483647 w 119"/>
                <a:gd name="T51" fmla="*/ 2147483647 h 125"/>
                <a:gd name="T52" fmla="*/ 2147483647 w 119"/>
                <a:gd name="T53" fmla="*/ 2147483647 h 125"/>
                <a:gd name="T54" fmla="*/ 2147483647 w 119"/>
                <a:gd name="T55" fmla="*/ 2147483647 h 125"/>
                <a:gd name="T56" fmla="*/ 2147483647 w 119"/>
                <a:gd name="T57" fmla="*/ 2147483647 h 125"/>
                <a:gd name="T58" fmla="*/ 2147483647 w 119"/>
                <a:gd name="T59" fmla="*/ 2147483647 h 125"/>
                <a:gd name="T60" fmla="*/ 2147483647 w 119"/>
                <a:gd name="T61" fmla="*/ 2147483647 h 125"/>
                <a:gd name="T62" fmla="*/ 2147483647 w 119"/>
                <a:gd name="T63" fmla="*/ 2147483647 h 125"/>
                <a:gd name="T64" fmla="*/ 2147483647 w 119"/>
                <a:gd name="T65" fmla="*/ 2147483647 h 125"/>
                <a:gd name="T66" fmla="*/ 2147483647 w 119"/>
                <a:gd name="T67" fmla="*/ 2147483647 h 125"/>
                <a:gd name="T68" fmla="*/ 2147483647 w 119"/>
                <a:gd name="T69" fmla="*/ 2147483647 h 125"/>
                <a:gd name="T70" fmla="*/ 2147483647 w 119"/>
                <a:gd name="T71" fmla="*/ 2147483647 h 125"/>
                <a:gd name="T72" fmla="*/ 2147483647 w 119"/>
                <a:gd name="T73" fmla="*/ 2147483647 h 125"/>
                <a:gd name="T74" fmla="*/ 2147483647 w 119"/>
                <a:gd name="T75" fmla="*/ 2147483647 h 125"/>
                <a:gd name="T76" fmla="*/ 2147483647 w 119"/>
                <a:gd name="T77" fmla="*/ 2147483647 h 125"/>
                <a:gd name="T78" fmla="*/ 2147483647 w 119"/>
                <a:gd name="T79" fmla="*/ 2147483647 h 125"/>
                <a:gd name="T80" fmla="*/ 2147483647 w 119"/>
                <a:gd name="T81" fmla="*/ 2147483647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125"/>
                <a:gd name="T125" fmla="*/ 119 w 119"/>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125">
                  <a:moveTo>
                    <a:pt x="70" y="125"/>
                  </a:moveTo>
                  <a:lnTo>
                    <a:pt x="60" y="125"/>
                  </a:lnTo>
                  <a:lnTo>
                    <a:pt x="56" y="123"/>
                  </a:lnTo>
                  <a:lnTo>
                    <a:pt x="57" y="121"/>
                  </a:lnTo>
                  <a:lnTo>
                    <a:pt x="56" y="120"/>
                  </a:lnTo>
                  <a:lnTo>
                    <a:pt x="54" y="121"/>
                  </a:lnTo>
                  <a:lnTo>
                    <a:pt x="53" y="122"/>
                  </a:lnTo>
                  <a:lnTo>
                    <a:pt x="41" y="123"/>
                  </a:lnTo>
                  <a:lnTo>
                    <a:pt x="38" y="120"/>
                  </a:lnTo>
                  <a:lnTo>
                    <a:pt x="35" y="120"/>
                  </a:lnTo>
                  <a:lnTo>
                    <a:pt x="28" y="115"/>
                  </a:lnTo>
                  <a:lnTo>
                    <a:pt x="31" y="107"/>
                  </a:lnTo>
                  <a:lnTo>
                    <a:pt x="33" y="99"/>
                  </a:lnTo>
                  <a:lnTo>
                    <a:pt x="33" y="92"/>
                  </a:lnTo>
                  <a:lnTo>
                    <a:pt x="36" y="95"/>
                  </a:lnTo>
                  <a:lnTo>
                    <a:pt x="35" y="91"/>
                  </a:lnTo>
                  <a:lnTo>
                    <a:pt x="32" y="90"/>
                  </a:lnTo>
                  <a:lnTo>
                    <a:pt x="31" y="85"/>
                  </a:lnTo>
                  <a:lnTo>
                    <a:pt x="30" y="78"/>
                  </a:lnTo>
                  <a:lnTo>
                    <a:pt x="32" y="77"/>
                  </a:lnTo>
                  <a:lnTo>
                    <a:pt x="32" y="73"/>
                  </a:lnTo>
                  <a:lnTo>
                    <a:pt x="23" y="66"/>
                  </a:lnTo>
                  <a:lnTo>
                    <a:pt x="25" y="61"/>
                  </a:lnTo>
                  <a:lnTo>
                    <a:pt x="21" y="57"/>
                  </a:lnTo>
                  <a:lnTo>
                    <a:pt x="17" y="57"/>
                  </a:lnTo>
                  <a:lnTo>
                    <a:pt x="16" y="54"/>
                  </a:lnTo>
                  <a:lnTo>
                    <a:pt x="11" y="53"/>
                  </a:lnTo>
                  <a:lnTo>
                    <a:pt x="6" y="52"/>
                  </a:lnTo>
                  <a:lnTo>
                    <a:pt x="2" y="49"/>
                  </a:lnTo>
                  <a:lnTo>
                    <a:pt x="2" y="46"/>
                  </a:lnTo>
                  <a:lnTo>
                    <a:pt x="0" y="43"/>
                  </a:lnTo>
                  <a:lnTo>
                    <a:pt x="2" y="39"/>
                  </a:lnTo>
                  <a:lnTo>
                    <a:pt x="7" y="40"/>
                  </a:lnTo>
                  <a:lnTo>
                    <a:pt x="11" y="36"/>
                  </a:lnTo>
                  <a:lnTo>
                    <a:pt x="14" y="37"/>
                  </a:lnTo>
                  <a:lnTo>
                    <a:pt x="20" y="40"/>
                  </a:lnTo>
                  <a:lnTo>
                    <a:pt x="23" y="38"/>
                  </a:lnTo>
                  <a:lnTo>
                    <a:pt x="27" y="40"/>
                  </a:lnTo>
                  <a:lnTo>
                    <a:pt x="30" y="36"/>
                  </a:lnTo>
                  <a:lnTo>
                    <a:pt x="28" y="32"/>
                  </a:lnTo>
                  <a:lnTo>
                    <a:pt x="24" y="26"/>
                  </a:lnTo>
                  <a:lnTo>
                    <a:pt x="24" y="23"/>
                  </a:lnTo>
                  <a:lnTo>
                    <a:pt x="30" y="23"/>
                  </a:lnTo>
                  <a:lnTo>
                    <a:pt x="33" y="27"/>
                  </a:lnTo>
                  <a:lnTo>
                    <a:pt x="41" y="27"/>
                  </a:lnTo>
                  <a:lnTo>
                    <a:pt x="41" y="24"/>
                  </a:lnTo>
                  <a:lnTo>
                    <a:pt x="47" y="21"/>
                  </a:lnTo>
                  <a:lnTo>
                    <a:pt x="55" y="15"/>
                  </a:lnTo>
                  <a:lnTo>
                    <a:pt x="58" y="2"/>
                  </a:lnTo>
                  <a:lnTo>
                    <a:pt x="65" y="0"/>
                  </a:lnTo>
                  <a:lnTo>
                    <a:pt x="72" y="9"/>
                  </a:lnTo>
                  <a:lnTo>
                    <a:pt x="80" y="15"/>
                  </a:lnTo>
                  <a:lnTo>
                    <a:pt x="84" y="17"/>
                  </a:lnTo>
                  <a:lnTo>
                    <a:pt x="90" y="19"/>
                  </a:lnTo>
                  <a:lnTo>
                    <a:pt x="97" y="25"/>
                  </a:lnTo>
                  <a:lnTo>
                    <a:pt x="103" y="27"/>
                  </a:lnTo>
                  <a:lnTo>
                    <a:pt x="112" y="27"/>
                  </a:lnTo>
                  <a:lnTo>
                    <a:pt x="119" y="29"/>
                  </a:lnTo>
                  <a:lnTo>
                    <a:pt x="114" y="42"/>
                  </a:lnTo>
                  <a:lnTo>
                    <a:pt x="111" y="55"/>
                  </a:lnTo>
                  <a:lnTo>
                    <a:pt x="106" y="54"/>
                  </a:lnTo>
                  <a:lnTo>
                    <a:pt x="104" y="59"/>
                  </a:lnTo>
                  <a:lnTo>
                    <a:pt x="104" y="63"/>
                  </a:lnTo>
                  <a:lnTo>
                    <a:pt x="101" y="64"/>
                  </a:lnTo>
                  <a:lnTo>
                    <a:pt x="99" y="69"/>
                  </a:lnTo>
                  <a:lnTo>
                    <a:pt x="95" y="74"/>
                  </a:lnTo>
                  <a:lnTo>
                    <a:pt x="97" y="77"/>
                  </a:lnTo>
                  <a:lnTo>
                    <a:pt x="101" y="74"/>
                  </a:lnTo>
                  <a:lnTo>
                    <a:pt x="104" y="75"/>
                  </a:lnTo>
                  <a:lnTo>
                    <a:pt x="103" y="80"/>
                  </a:lnTo>
                  <a:lnTo>
                    <a:pt x="104" y="91"/>
                  </a:lnTo>
                  <a:lnTo>
                    <a:pt x="106" y="101"/>
                  </a:lnTo>
                  <a:lnTo>
                    <a:pt x="111" y="102"/>
                  </a:lnTo>
                  <a:lnTo>
                    <a:pt x="115" y="107"/>
                  </a:lnTo>
                  <a:lnTo>
                    <a:pt x="110" y="111"/>
                  </a:lnTo>
                  <a:lnTo>
                    <a:pt x="105" y="112"/>
                  </a:lnTo>
                  <a:lnTo>
                    <a:pt x="101" y="115"/>
                  </a:lnTo>
                  <a:lnTo>
                    <a:pt x="96" y="117"/>
                  </a:lnTo>
                  <a:lnTo>
                    <a:pt x="91" y="115"/>
                  </a:lnTo>
                  <a:lnTo>
                    <a:pt x="86" y="116"/>
                  </a:lnTo>
                  <a:lnTo>
                    <a:pt x="79" y="112"/>
                  </a:lnTo>
                  <a:lnTo>
                    <a:pt x="72" y="117"/>
                  </a:lnTo>
                  <a:lnTo>
                    <a:pt x="70" y="12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2" name="Freeform 284"/>
            <p:cNvSpPr>
              <a:spLocks/>
            </p:cNvSpPr>
            <p:nvPr/>
          </p:nvSpPr>
          <p:spPr bwMode="gray">
            <a:xfrm>
              <a:off x="4892194" y="2415063"/>
              <a:ext cx="27874" cy="27247"/>
            </a:xfrm>
            <a:custGeom>
              <a:avLst/>
              <a:gdLst>
                <a:gd name="T0" fmla="*/ 2147483647 w 12"/>
                <a:gd name="T1" fmla="*/ 2147483647 h 11"/>
                <a:gd name="T2" fmla="*/ 2147483647 w 12"/>
                <a:gd name="T3" fmla="*/ 2147483647 h 11"/>
                <a:gd name="T4" fmla="*/ 2147483647 w 12"/>
                <a:gd name="T5" fmla="*/ 0 h 11"/>
                <a:gd name="T6" fmla="*/ 0 w 12"/>
                <a:gd name="T7" fmla="*/ 2147483647 h 11"/>
                <a:gd name="T8" fmla="*/ 2147483647 w 12"/>
                <a:gd name="T9" fmla="*/ 2147483647 h 11"/>
                <a:gd name="T10" fmla="*/ 2147483647 w 12"/>
                <a:gd name="T11" fmla="*/ 2147483647 h 11"/>
                <a:gd name="T12" fmla="*/ 2147483647 w 12"/>
                <a:gd name="T13" fmla="*/ 2147483647 h 11"/>
                <a:gd name="T14" fmla="*/ 2147483647 w 12"/>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
                <a:gd name="T26" fmla="*/ 12 w 1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
                  <a:moveTo>
                    <a:pt x="12" y="4"/>
                  </a:moveTo>
                  <a:lnTo>
                    <a:pt x="11" y="2"/>
                  </a:lnTo>
                  <a:lnTo>
                    <a:pt x="6" y="0"/>
                  </a:lnTo>
                  <a:lnTo>
                    <a:pt x="0" y="4"/>
                  </a:lnTo>
                  <a:lnTo>
                    <a:pt x="1" y="11"/>
                  </a:lnTo>
                  <a:lnTo>
                    <a:pt x="4" y="11"/>
                  </a:lnTo>
                  <a:lnTo>
                    <a:pt x="6" y="8"/>
                  </a:lnTo>
                  <a:lnTo>
                    <a:pt x="1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3" name="Freeform 285"/>
            <p:cNvSpPr>
              <a:spLocks noEditPoints="1"/>
            </p:cNvSpPr>
            <p:nvPr/>
          </p:nvSpPr>
          <p:spPr bwMode="gray">
            <a:xfrm>
              <a:off x="4892194" y="2391700"/>
              <a:ext cx="27874" cy="50600"/>
            </a:xfrm>
            <a:custGeom>
              <a:avLst/>
              <a:gdLst>
                <a:gd name="T0" fmla="*/ 2147483647 w 12"/>
                <a:gd name="T1" fmla="*/ 2147483647 h 20"/>
                <a:gd name="T2" fmla="*/ 2147483647 w 12"/>
                <a:gd name="T3" fmla="*/ 2147483647 h 20"/>
                <a:gd name="T4" fmla="*/ 2147483647 w 12"/>
                <a:gd name="T5" fmla="*/ 2147483647 h 20"/>
                <a:gd name="T6" fmla="*/ 2147483647 w 12"/>
                <a:gd name="T7" fmla="*/ 2147483647 h 20"/>
                <a:gd name="T8" fmla="*/ 2147483647 w 12"/>
                <a:gd name="T9" fmla="*/ 2147483647 h 20"/>
                <a:gd name="T10" fmla="*/ 2147483647 w 12"/>
                <a:gd name="T11" fmla="*/ 2147483647 h 20"/>
                <a:gd name="T12" fmla="*/ 0 w 12"/>
                <a:gd name="T13" fmla="*/ 2147483647 h 20"/>
                <a:gd name="T14" fmla="*/ 2147483647 w 12"/>
                <a:gd name="T15" fmla="*/ 2147483647 h 20"/>
                <a:gd name="T16" fmla="*/ 2147483647 w 12"/>
                <a:gd name="T17" fmla="*/ 0 h 20"/>
                <a:gd name="T18" fmla="*/ 2147483647 w 12"/>
                <a:gd name="T19" fmla="*/ 0 h 20"/>
                <a:gd name="T20" fmla="*/ 2147483647 w 12"/>
                <a:gd name="T21" fmla="*/ 2147483647 h 20"/>
                <a:gd name="T22" fmla="*/ 2147483647 w 12"/>
                <a:gd name="T23" fmla="*/ 2147483647 h 20"/>
                <a:gd name="T24" fmla="*/ 2147483647 w 12"/>
                <a:gd name="T25" fmla="*/ 2147483647 h 20"/>
                <a:gd name="T26" fmla="*/ 2147483647 w 12"/>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0"/>
                <a:gd name="T44" fmla="*/ 12 w 1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0">
                  <a:moveTo>
                    <a:pt x="1" y="20"/>
                  </a:moveTo>
                  <a:lnTo>
                    <a:pt x="4" y="20"/>
                  </a:lnTo>
                  <a:lnTo>
                    <a:pt x="6" y="17"/>
                  </a:lnTo>
                  <a:lnTo>
                    <a:pt x="12" y="13"/>
                  </a:lnTo>
                  <a:lnTo>
                    <a:pt x="11" y="11"/>
                  </a:lnTo>
                  <a:lnTo>
                    <a:pt x="6" y="9"/>
                  </a:lnTo>
                  <a:lnTo>
                    <a:pt x="0" y="13"/>
                  </a:lnTo>
                  <a:lnTo>
                    <a:pt x="1" y="20"/>
                  </a:lnTo>
                  <a:close/>
                  <a:moveTo>
                    <a:pt x="8" y="0"/>
                  </a:moveTo>
                  <a:lnTo>
                    <a:pt x="5" y="0"/>
                  </a:lnTo>
                  <a:lnTo>
                    <a:pt x="2" y="2"/>
                  </a:lnTo>
                  <a:lnTo>
                    <a:pt x="4" y="5"/>
                  </a:lnTo>
                  <a:lnTo>
                    <a:pt x="8"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4" name="Freeform 286"/>
            <p:cNvSpPr>
              <a:spLocks noEditPoints="1"/>
            </p:cNvSpPr>
            <p:nvPr/>
          </p:nvSpPr>
          <p:spPr bwMode="gray">
            <a:xfrm>
              <a:off x="4264099" y="2422840"/>
              <a:ext cx="466437" cy="379501"/>
            </a:xfrm>
            <a:custGeom>
              <a:avLst/>
              <a:gdLst>
                <a:gd name="T0" fmla="*/ 2147483647 w 192"/>
                <a:gd name="T1" fmla="*/ 2147483647 h 150"/>
                <a:gd name="T2" fmla="*/ 2147483647 w 192"/>
                <a:gd name="T3" fmla="*/ 2147483647 h 150"/>
                <a:gd name="T4" fmla="*/ 2147483647 w 192"/>
                <a:gd name="T5" fmla="*/ 2147483647 h 150"/>
                <a:gd name="T6" fmla="*/ 2147483647 w 192"/>
                <a:gd name="T7" fmla="*/ 2147483647 h 150"/>
                <a:gd name="T8" fmla="*/ 2147483647 w 192"/>
                <a:gd name="T9" fmla="*/ 2147483647 h 150"/>
                <a:gd name="T10" fmla="*/ 2147483647 w 192"/>
                <a:gd name="T11" fmla="*/ 2147483647 h 150"/>
                <a:gd name="T12" fmla="*/ 0 w 192"/>
                <a:gd name="T13" fmla="*/ 2147483647 h 150"/>
                <a:gd name="T14" fmla="*/ 2147483647 w 192"/>
                <a:gd name="T15" fmla="*/ 2147483647 h 150"/>
                <a:gd name="T16" fmla="*/ 2147483647 w 192"/>
                <a:gd name="T17" fmla="*/ 2147483647 h 150"/>
                <a:gd name="T18" fmla="*/ 2147483647 w 192"/>
                <a:gd name="T19" fmla="*/ 2147483647 h 150"/>
                <a:gd name="T20" fmla="*/ 2147483647 w 192"/>
                <a:gd name="T21" fmla="*/ 2147483647 h 150"/>
                <a:gd name="T22" fmla="*/ 2147483647 w 192"/>
                <a:gd name="T23" fmla="*/ 2147483647 h 150"/>
                <a:gd name="T24" fmla="*/ 2147483647 w 192"/>
                <a:gd name="T25" fmla="*/ 2147483647 h 150"/>
                <a:gd name="T26" fmla="*/ 2147483647 w 192"/>
                <a:gd name="T27" fmla="*/ 2147483647 h 150"/>
                <a:gd name="T28" fmla="*/ 2147483647 w 192"/>
                <a:gd name="T29" fmla="*/ 2147483647 h 150"/>
                <a:gd name="T30" fmla="*/ 2147483647 w 192"/>
                <a:gd name="T31" fmla="*/ 2147483647 h 150"/>
                <a:gd name="T32" fmla="*/ 2147483647 w 192"/>
                <a:gd name="T33" fmla="*/ 2147483647 h 150"/>
                <a:gd name="T34" fmla="*/ 2147483647 w 192"/>
                <a:gd name="T35" fmla="*/ 2147483647 h 150"/>
                <a:gd name="T36" fmla="*/ 2147483647 w 192"/>
                <a:gd name="T37" fmla="*/ 2147483647 h 150"/>
                <a:gd name="T38" fmla="*/ 2147483647 w 192"/>
                <a:gd name="T39" fmla="*/ 2147483647 h 150"/>
                <a:gd name="T40" fmla="*/ 2147483647 w 192"/>
                <a:gd name="T41" fmla="*/ 2147483647 h 150"/>
                <a:gd name="T42" fmla="*/ 2147483647 w 192"/>
                <a:gd name="T43" fmla="*/ 2147483647 h 150"/>
                <a:gd name="T44" fmla="*/ 2147483647 w 192"/>
                <a:gd name="T45" fmla="*/ 2147483647 h 150"/>
                <a:gd name="T46" fmla="*/ 2147483647 w 192"/>
                <a:gd name="T47" fmla="*/ 2147483647 h 150"/>
                <a:gd name="T48" fmla="*/ 2147483647 w 192"/>
                <a:gd name="T49" fmla="*/ 2147483647 h 150"/>
                <a:gd name="T50" fmla="*/ 2147483647 w 192"/>
                <a:gd name="T51" fmla="*/ 2147483647 h 150"/>
                <a:gd name="T52" fmla="*/ 2147483647 w 192"/>
                <a:gd name="T53" fmla="*/ 2147483647 h 150"/>
                <a:gd name="T54" fmla="*/ 2147483647 w 192"/>
                <a:gd name="T55" fmla="*/ 2147483647 h 150"/>
                <a:gd name="T56" fmla="*/ 2147483647 w 192"/>
                <a:gd name="T57" fmla="*/ 2147483647 h 150"/>
                <a:gd name="T58" fmla="*/ 2147483647 w 192"/>
                <a:gd name="T59" fmla="*/ 2147483647 h 150"/>
                <a:gd name="T60" fmla="*/ 2147483647 w 192"/>
                <a:gd name="T61" fmla="*/ 2147483647 h 150"/>
                <a:gd name="T62" fmla="*/ 2147483647 w 192"/>
                <a:gd name="T63" fmla="*/ 2147483647 h 150"/>
                <a:gd name="T64" fmla="*/ 2147483647 w 192"/>
                <a:gd name="T65" fmla="*/ 2147483647 h 150"/>
                <a:gd name="T66" fmla="*/ 2147483647 w 192"/>
                <a:gd name="T67" fmla="*/ 2147483647 h 150"/>
                <a:gd name="T68" fmla="*/ 2147483647 w 192"/>
                <a:gd name="T69" fmla="*/ 2147483647 h 150"/>
                <a:gd name="T70" fmla="*/ 2147483647 w 192"/>
                <a:gd name="T71" fmla="*/ 2147483647 h 150"/>
                <a:gd name="T72" fmla="*/ 2147483647 w 192"/>
                <a:gd name="T73" fmla="*/ 2147483647 h 150"/>
                <a:gd name="T74" fmla="*/ 2147483647 w 192"/>
                <a:gd name="T75" fmla="*/ 2147483647 h 150"/>
                <a:gd name="T76" fmla="*/ 2147483647 w 192"/>
                <a:gd name="T77" fmla="*/ 2147483647 h 150"/>
                <a:gd name="T78" fmla="*/ 2147483647 w 192"/>
                <a:gd name="T79" fmla="*/ 2147483647 h 150"/>
                <a:gd name="T80" fmla="*/ 2147483647 w 192"/>
                <a:gd name="T81" fmla="*/ 2147483647 h 150"/>
                <a:gd name="T82" fmla="*/ 2147483647 w 192"/>
                <a:gd name="T83" fmla="*/ 2147483647 h 150"/>
                <a:gd name="T84" fmla="*/ 2147483647 w 192"/>
                <a:gd name="T85" fmla="*/ 2147483647 h 150"/>
                <a:gd name="T86" fmla="*/ 2147483647 w 192"/>
                <a:gd name="T87" fmla="*/ 2147483647 h 150"/>
                <a:gd name="T88" fmla="*/ 2147483647 w 192"/>
                <a:gd name="T89" fmla="*/ 2147483647 h 150"/>
                <a:gd name="T90" fmla="*/ 2147483647 w 192"/>
                <a:gd name="T91" fmla="*/ 2147483647 h 150"/>
                <a:gd name="T92" fmla="*/ 2147483647 w 192"/>
                <a:gd name="T93" fmla="*/ 2147483647 h 150"/>
                <a:gd name="T94" fmla="*/ 2147483647 w 192"/>
                <a:gd name="T95" fmla="*/ 2147483647 h 150"/>
                <a:gd name="T96" fmla="*/ 2147483647 w 192"/>
                <a:gd name="T97" fmla="*/ 2147483647 h 150"/>
                <a:gd name="T98" fmla="*/ 2147483647 w 192"/>
                <a:gd name="T99" fmla="*/ 2147483647 h 150"/>
                <a:gd name="T100" fmla="*/ 2147483647 w 192"/>
                <a:gd name="T101" fmla="*/ 2147483647 h 150"/>
                <a:gd name="T102" fmla="*/ 2147483647 w 192"/>
                <a:gd name="T103" fmla="*/ 2147483647 h 150"/>
                <a:gd name="T104" fmla="*/ 2147483647 w 192"/>
                <a:gd name="T105" fmla="*/ 2147483647 h 150"/>
                <a:gd name="T106" fmla="*/ 2147483647 w 192"/>
                <a:gd name="T107" fmla="*/ 2147483647 h 150"/>
                <a:gd name="T108" fmla="*/ 2147483647 w 192"/>
                <a:gd name="T109" fmla="*/ 2147483647 h 1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150"/>
                <a:gd name="T167" fmla="*/ 192 w 192"/>
                <a:gd name="T168" fmla="*/ 150 h 1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150">
                  <a:moveTo>
                    <a:pt x="147" y="57"/>
                  </a:moveTo>
                  <a:lnTo>
                    <a:pt x="149" y="62"/>
                  </a:lnTo>
                  <a:lnTo>
                    <a:pt x="154" y="63"/>
                  </a:lnTo>
                  <a:lnTo>
                    <a:pt x="157" y="59"/>
                  </a:lnTo>
                  <a:lnTo>
                    <a:pt x="156" y="56"/>
                  </a:lnTo>
                  <a:lnTo>
                    <a:pt x="151" y="55"/>
                  </a:lnTo>
                  <a:lnTo>
                    <a:pt x="147" y="57"/>
                  </a:lnTo>
                  <a:close/>
                  <a:moveTo>
                    <a:pt x="189" y="81"/>
                  </a:moveTo>
                  <a:lnTo>
                    <a:pt x="192" y="79"/>
                  </a:lnTo>
                  <a:lnTo>
                    <a:pt x="190" y="78"/>
                  </a:lnTo>
                  <a:lnTo>
                    <a:pt x="189" y="81"/>
                  </a:lnTo>
                  <a:close/>
                  <a:moveTo>
                    <a:pt x="6" y="30"/>
                  </a:moveTo>
                  <a:lnTo>
                    <a:pt x="2" y="35"/>
                  </a:lnTo>
                  <a:lnTo>
                    <a:pt x="0" y="39"/>
                  </a:lnTo>
                  <a:lnTo>
                    <a:pt x="1" y="44"/>
                  </a:lnTo>
                  <a:lnTo>
                    <a:pt x="2" y="46"/>
                  </a:lnTo>
                  <a:lnTo>
                    <a:pt x="4" y="43"/>
                  </a:lnTo>
                  <a:lnTo>
                    <a:pt x="5" y="40"/>
                  </a:lnTo>
                  <a:lnTo>
                    <a:pt x="8" y="37"/>
                  </a:lnTo>
                  <a:lnTo>
                    <a:pt x="9" y="38"/>
                  </a:lnTo>
                  <a:lnTo>
                    <a:pt x="8" y="41"/>
                  </a:lnTo>
                  <a:lnTo>
                    <a:pt x="6" y="46"/>
                  </a:lnTo>
                  <a:lnTo>
                    <a:pt x="5" y="51"/>
                  </a:lnTo>
                  <a:lnTo>
                    <a:pt x="5" y="57"/>
                  </a:lnTo>
                  <a:lnTo>
                    <a:pt x="6" y="61"/>
                  </a:lnTo>
                  <a:lnTo>
                    <a:pt x="8" y="58"/>
                  </a:lnTo>
                  <a:lnTo>
                    <a:pt x="8" y="53"/>
                  </a:lnTo>
                  <a:lnTo>
                    <a:pt x="12" y="51"/>
                  </a:lnTo>
                  <a:lnTo>
                    <a:pt x="13" y="53"/>
                  </a:lnTo>
                  <a:lnTo>
                    <a:pt x="13" y="57"/>
                  </a:lnTo>
                  <a:lnTo>
                    <a:pt x="14" y="60"/>
                  </a:lnTo>
                  <a:lnTo>
                    <a:pt x="14" y="63"/>
                  </a:lnTo>
                  <a:lnTo>
                    <a:pt x="11" y="66"/>
                  </a:lnTo>
                  <a:lnTo>
                    <a:pt x="11" y="71"/>
                  </a:lnTo>
                  <a:lnTo>
                    <a:pt x="12" y="72"/>
                  </a:lnTo>
                  <a:lnTo>
                    <a:pt x="22" y="72"/>
                  </a:lnTo>
                  <a:lnTo>
                    <a:pt x="26" y="70"/>
                  </a:lnTo>
                  <a:lnTo>
                    <a:pt x="26" y="76"/>
                  </a:lnTo>
                  <a:lnTo>
                    <a:pt x="27" y="81"/>
                  </a:lnTo>
                  <a:lnTo>
                    <a:pt x="29" y="85"/>
                  </a:lnTo>
                  <a:lnTo>
                    <a:pt x="31" y="86"/>
                  </a:lnTo>
                  <a:lnTo>
                    <a:pt x="31" y="91"/>
                  </a:lnTo>
                  <a:lnTo>
                    <a:pt x="29" y="94"/>
                  </a:lnTo>
                  <a:lnTo>
                    <a:pt x="24" y="97"/>
                  </a:lnTo>
                  <a:lnTo>
                    <a:pt x="18" y="98"/>
                  </a:lnTo>
                  <a:lnTo>
                    <a:pt x="17" y="103"/>
                  </a:lnTo>
                  <a:lnTo>
                    <a:pt x="19" y="104"/>
                  </a:lnTo>
                  <a:lnTo>
                    <a:pt x="18" y="116"/>
                  </a:lnTo>
                  <a:lnTo>
                    <a:pt x="14" y="116"/>
                  </a:lnTo>
                  <a:lnTo>
                    <a:pt x="11" y="118"/>
                  </a:lnTo>
                  <a:lnTo>
                    <a:pt x="10" y="121"/>
                  </a:lnTo>
                  <a:lnTo>
                    <a:pt x="11" y="123"/>
                  </a:lnTo>
                  <a:lnTo>
                    <a:pt x="21" y="124"/>
                  </a:lnTo>
                  <a:lnTo>
                    <a:pt x="24" y="126"/>
                  </a:lnTo>
                  <a:lnTo>
                    <a:pt x="28" y="127"/>
                  </a:lnTo>
                  <a:lnTo>
                    <a:pt x="29" y="126"/>
                  </a:lnTo>
                  <a:lnTo>
                    <a:pt x="32" y="126"/>
                  </a:lnTo>
                  <a:lnTo>
                    <a:pt x="30" y="129"/>
                  </a:lnTo>
                  <a:lnTo>
                    <a:pt x="26" y="130"/>
                  </a:lnTo>
                  <a:lnTo>
                    <a:pt x="20" y="132"/>
                  </a:lnTo>
                  <a:lnTo>
                    <a:pt x="19" y="136"/>
                  </a:lnTo>
                  <a:lnTo>
                    <a:pt x="16" y="138"/>
                  </a:lnTo>
                  <a:lnTo>
                    <a:pt x="14" y="143"/>
                  </a:lnTo>
                  <a:lnTo>
                    <a:pt x="9" y="148"/>
                  </a:lnTo>
                  <a:lnTo>
                    <a:pt x="10" y="150"/>
                  </a:lnTo>
                  <a:lnTo>
                    <a:pt x="13" y="149"/>
                  </a:lnTo>
                  <a:lnTo>
                    <a:pt x="16" y="145"/>
                  </a:lnTo>
                  <a:lnTo>
                    <a:pt x="26" y="145"/>
                  </a:lnTo>
                  <a:lnTo>
                    <a:pt x="27" y="142"/>
                  </a:lnTo>
                  <a:lnTo>
                    <a:pt x="34" y="139"/>
                  </a:lnTo>
                  <a:lnTo>
                    <a:pt x="35" y="141"/>
                  </a:lnTo>
                  <a:lnTo>
                    <a:pt x="48" y="137"/>
                  </a:lnTo>
                  <a:lnTo>
                    <a:pt x="53" y="138"/>
                  </a:lnTo>
                  <a:lnTo>
                    <a:pt x="61" y="138"/>
                  </a:lnTo>
                  <a:lnTo>
                    <a:pt x="69" y="131"/>
                  </a:lnTo>
                  <a:lnTo>
                    <a:pt x="69" y="128"/>
                  </a:lnTo>
                  <a:lnTo>
                    <a:pt x="64" y="128"/>
                  </a:lnTo>
                  <a:lnTo>
                    <a:pt x="59" y="127"/>
                  </a:lnTo>
                  <a:lnTo>
                    <a:pt x="61" y="125"/>
                  </a:lnTo>
                  <a:lnTo>
                    <a:pt x="65" y="125"/>
                  </a:lnTo>
                  <a:lnTo>
                    <a:pt x="70" y="119"/>
                  </a:lnTo>
                  <a:lnTo>
                    <a:pt x="72" y="114"/>
                  </a:lnTo>
                  <a:lnTo>
                    <a:pt x="71" y="104"/>
                  </a:lnTo>
                  <a:lnTo>
                    <a:pt x="63" y="105"/>
                  </a:lnTo>
                  <a:lnTo>
                    <a:pt x="58" y="103"/>
                  </a:lnTo>
                  <a:lnTo>
                    <a:pt x="57" y="86"/>
                  </a:lnTo>
                  <a:lnTo>
                    <a:pt x="55" y="82"/>
                  </a:lnTo>
                  <a:lnTo>
                    <a:pt x="49" y="74"/>
                  </a:lnTo>
                  <a:lnTo>
                    <a:pt x="46" y="72"/>
                  </a:lnTo>
                  <a:lnTo>
                    <a:pt x="44" y="60"/>
                  </a:lnTo>
                  <a:lnTo>
                    <a:pt x="40" y="51"/>
                  </a:lnTo>
                  <a:lnTo>
                    <a:pt x="35" y="49"/>
                  </a:lnTo>
                  <a:lnTo>
                    <a:pt x="30" y="51"/>
                  </a:lnTo>
                  <a:lnTo>
                    <a:pt x="29" y="49"/>
                  </a:lnTo>
                  <a:lnTo>
                    <a:pt x="33" y="45"/>
                  </a:lnTo>
                  <a:lnTo>
                    <a:pt x="33" y="37"/>
                  </a:lnTo>
                  <a:lnTo>
                    <a:pt x="40" y="23"/>
                  </a:lnTo>
                  <a:lnTo>
                    <a:pt x="39" y="18"/>
                  </a:lnTo>
                  <a:lnTo>
                    <a:pt x="30" y="17"/>
                  </a:lnTo>
                  <a:lnTo>
                    <a:pt x="21" y="18"/>
                  </a:lnTo>
                  <a:lnTo>
                    <a:pt x="23" y="10"/>
                  </a:lnTo>
                  <a:lnTo>
                    <a:pt x="29" y="4"/>
                  </a:lnTo>
                  <a:lnTo>
                    <a:pt x="30" y="0"/>
                  </a:lnTo>
                  <a:lnTo>
                    <a:pt x="25" y="1"/>
                  </a:lnTo>
                  <a:lnTo>
                    <a:pt x="13" y="1"/>
                  </a:lnTo>
                  <a:lnTo>
                    <a:pt x="10" y="5"/>
                  </a:lnTo>
                  <a:lnTo>
                    <a:pt x="9" y="14"/>
                  </a:lnTo>
                  <a:lnTo>
                    <a:pt x="4" y="18"/>
                  </a:lnTo>
                  <a:lnTo>
                    <a:pt x="4" y="23"/>
                  </a:lnTo>
                  <a:lnTo>
                    <a:pt x="6" y="25"/>
                  </a:lnTo>
                  <a:lnTo>
                    <a:pt x="6"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5" name="Freeform 287"/>
            <p:cNvSpPr>
              <a:spLocks/>
            </p:cNvSpPr>
            <p:nvPr/>
          </p:nvSpPr>
          <p:spPr bwMode="gray">
            <a:xfrm>
              <a:off x="4264083" y="2422840"/>
              <a:ext cx="174682" cy="379501"/>
            </a:xfrm>
            <a:custGeom>
              <a:avLst/>
              <a:gdLst>
                <a:gd name="T0" fmla="*/ 2147483647 w 72"/>
                <a:gd name="T1" fmla="*/ 2147483647 h 150"/>
                <a:gd name="T2" fmla="*/ 2147483647 w 72"/>
                <a:gd name="T3" fmla="*/ 2147483647 h 150"/>
                <a:gd name="T4" fmla="*/ 2147483647 w 72"/>
                <a:gd name="T5" fmla="*/ 2147483647 h 150"/>
                <a:gd name="T6" fmla="*/ 2147483647 w 72"/>
                <a:gd name="T7" fmla="*/ 2147483647 h 150"/>
                <a:gd name="T8" fmla="*/ 2147483647 w 72"/>
                <a:gd name="T9" fmla="*/ 2147483647 h 150"/>
                <a:gd name="T10" fmla="*/ 2147483647 w 72"/>
                <a:gd name="T11" fmla="*/ 2147483647 h 150"/>
                <a:gd name="T12" fmla="*/ 2147483647 w 72"/>
                <a:gd name="T13" fmla="*/ 2147483647 h 150"/>
                <a:gd name="T14" fmla="*/ 2147483647 w 72"/>
                <a:gd name="T15" fmla="*/ 2147483647 h 150"/>
                <a:gd name="T16" fmla="*/ 2147483647 w 72"/>
                <a:gd name="T17" fmla="*/ 2147483647 h 150"/>
                <a:gd name="T18" fmla="*/ 2147483647 w 72"/>
                <a:gd name="T19" fmla="*/ 2147483647 h 150"/>
                <a:gd name="T20" fmla="*/ 2147483647 w 72"/>
                <a:gd name="T21" fmla="*/ 2147483647 h 150"/>
                <a:gd name="T22" fmla="*/ 2147483647 w 72"/>
                <a:gd name="T23" fmla="*/ 2147483647 h 150"/>
                <a:gd name="T24" fmla="*/ 2147483647 w 72"/>
                <a:gd name="T25" fmla="*/ 2147483647 h 150"/>
                <a:gd name="T26" fmla="*/ 2147483647 w 72"/>
                <a:gd name="T27" fmla="*/ 2147483647 h 150"/>
                <a:gd name="T28" fmla="*/ 2147483647 w 72"/>
                <a:gd name="T29" fmla="*/ 2147483647 h 150"/>
                <a:gd name="T30" fmla="*/ 2147483647 w 72"/>
                <a:gd name="T31" fmla="*/ 2147483647 h 150"/>
                <a:gd name="T32" fmla="*/ 2147483647 w 72"/>
                <a:gd name="T33" fmla="*/ 2147483647 h 150"/>
                <a:gd name="T34" fmla="*/ 2147483647 w 72"/>
                <a:gd name="T35" fmla="*/ 2147483647 h 150"/>
                <a:gd name="T36" fmla="*/ 2147483647 w 72"/>
                <a:gd name="T37" fmla="*/ 2147483647 h 150"/>
                <a:gd name="T38" fmla="*/ 2147483647 w 72"/>
                <a:gd name="T39" fmla="*/ 2147483647 h 150"/>
                <a:gd name="T40" fmla="*/ 2147483647 w 72"/>
                <a:gd name="T41" fmla="*/ 2147483647 h 150"/>
                <a:gd name="T42" fmla="*/ 2147483647 w 72"/>
                <a:gd name="T43" fmla="*/ 2147483647 h 150"/>
                <a:gd name="T44" fmla="*/ 2147483647 w 72"/>
                <a:gd name="T45" fmla="*/ 2147483647 h 150"/>
                <a:gd name="T46" fmla="*/ 2147483647 w 72"/>
                <a:gd name="T47" fmla="*/ 2147483647 h 150"/>
                <a:gd name="T48" fmla="*/ 2147483647 w 72"/>
                <a:gd name="T49" fmla="*/ 2147483647 h 150"/>
                <a:gd name="T50" fmla="*/ 2147483647 w 72"/>
                <a:gd name="T51" fmla="*/ 2147483647 h 150"/>
                <a:gd name="T52" fmla="*/ 2147483647 w 72"/>
                <a:gd name="T53" fmla="*/ 2147483647 h 150"/>
                <a:gd name="T54" fmla="*/ 2147483647 w 72"/>
                <a:gd name="T55" fmla="*/ 2147483647 h 150"/>
                <a:gd name="T56" fmla="*/ 2147483647 w 72"/>
                <a:gd name="T57" fmla="*/ 2147483647 h 150"/>
                <a:gd name="T58" fmla="*/ 2147483647 w 72"/>
                <a:gd name="T59" fmla="*/ 2147483647 h 150"/>
                <a:gd name="T60" fmla="*/ 2147483647 w 72"/>
                <a:gd name="T61" fmla="*/ 2147483647 h 150"/>
                <a:gd name="T62" fmla="*/ 2147483647 w 72"/>
                <a:gd name="T63" fmla="*/ 2147483647 h 150"/>
                <a:gd name="T64" fmla="*/ 2147483647 w 72"/>
                <a:gd name="T65" fmla="*/ 2147483647 h 150"/>
                <a:gd name="T66" fmla="*/ 2147483647 w 72"/>
                <a:gd name="T67" fmla="*/ 2147483647 h 150"/>
                <a:gd name="T68" fmla="*/ 2147483647 w 72"/>
                <a:gd name="T69" fmla="*/ 2147483647 h 150"/>
                <a:gd name="T70" fmla="*/ 2147483647 w 72"/>
                <a:gd name="T71" fmla="*/ 2147483647 h 150"/>
                <a:gd name="T72" fmla="*/ 2147483647 w 72"/>
                <a:gd name="T73" fmla="*/ 2147483647 h 150"/>
                <a:gd name="T74" fmla="*/ 2147483647 w 72"/>
                <a:gd name="T75" fmla="*/ 2147483647 h 150"/>
                <a:gd name="T76" fmla="*/ 2147483647 w 72"/>
                <a:gd name="T77" fmla="*/ 2147483647 h 150"/>
                <a:gd name="T78" fmla="*/ 2147483647 w 72"/>
                <a:gd name="T79" fmla="*/ 2147483647 h 150"/>
                <a:gd name="T80" fmla="*/ 2147483647 w 72"/>
                <a:gd name="T81" fmla="*/ 2147483647 h 150"/>
                <a:gd name="T82" fmla="*/ 2147483647 w 72"/>
                <a:gd name="T83" fmla="*/ 2147483647 h 150"/>
                <a:gd name="T84" fmla="*/ 2147483647 w 72"/>
                <a:gd name="T85" fmla="*/ 2147483647 h 150"/>
                <a:gd name="T86" fmla="*/ 2147483647 w 72"/>
                <a:gd name="T87" fmla="*/ 2147483647 h 150"/>
                <a:gd name="T88" fmla="*/ 0 w 72"/>
                <a:gd name="T89" fmla="*/ 2147483647 h 150"/>
                <a:gd name="T90" fmla="*/ 2147483647 w 72"/>
                <a:gd name="T91" fmla="*/ 2147483647 h 150"/>
                <a:gd name="T92" fmla="*/ 2147483647 w 72"/>
                <a:gd name="T93" fmla="*/ 2147483647 h 150"/>
                <a:gd name="T94" fmla="*/ 2147483647 w 72"/>
                <a:gd name="T95" fmla="*/ 2147483647 h 150"/>
                <a:gd name="T96" fmla="*/ 2147483647 w 72"/>
                <a:gd name="T97" fmla="*/ 2147483647 h 150"/>
                <a:gd name="T98" fmla="*/ 2147483647 w 72"/>
                <a:gd name="T99" fmla="*/ 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150"/>
                <a:gd name="T152" fmla="*/ 72 w 72"/>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150">
                  <a:moveTo>
                    <a:pt x="30" y="0"/>
                  </a:moveTo>
                  <a:lnTo>
                    <a:pt x="29" y="4"/>
                  </a:lnTo>
                  <a:lnTo>
                    <a:pt x="23" y="10"/>
                  </a:lnTo>
                  <a:lnTo>
                    <a:pt x="21" y="18"/>
                  </a:lnTo>
                  <a:lnTo>
                    <a:pt x="30" y="17"/>
                  </a:lnTo>
                  <a:lnTo>
                    <a:pt x="39" y="18"/>
                  </a:lnTo>
                  <a:lnTo>
                    <a:pt x="40" y="23"/>
                  </a:lnTo>
                  <a:lnTo>
                    <a:pt x="33" y="37"/>
                  </a:lnTo>
                  <a:lnTo>
                    <a:pt x="33" y="45"/>
                  </a:lnTo>
                  <a:lnTo>
                    <a:pt x="29" y="49"/>
                  </a:lnTo>
                  <a:lnTo>
                    <a:pt x="30" y="51"/>
                  </a:lnTo>
                  <a:lnTo>
                    <a:pt x="35" y="49"/>
                  </a:lnTo>
                  <a:lnTo>
                    <a:pt x="40" y="51"/>
                  </a:lnTo>
                  <a:lnTo>
                    <a:pt x="44" y="60"/>
                  </a:lnTo>
                  <a:lnTo>
                    <a:pt x="46" y="72"/>
                  </a:lnTo>
                  <a:lnTo>
                    <a:pt x="49" y="74"/>
                  </a:lnTo>
                  <a:lnTo>
                    <a:pt x="55" y="82"/>
                  </a:lnTo>
                  <a:lnTo>
                    <a:pt x="57" y="86"/>
                  </a:lnTo>
                  <a:lnTo>
                    <a:pt x="58" y="103"/>
                  </a:lnTo>
                  <a:lnTo>
                    <a:pt x="63" y="105"/>
                  </a:lnTo>
                  <a:lnTo>
                    <a:pt x="71" y="104"/>
                  </a:lnTo>
                  <a:lnTo>
                    <a:pt x="72" y="114"/>
                  </a:lnTo>
                  <a:lnTo>
                    <a:pt x="70" y="119"/>
                  </a:lnTo>
                  <a:lnTo>
                    <a:pt x="65" y="125"/>
                  </a:lnTo>
                  <a:lnTo>
                    <a:pt x="61" y="125"/>
                  </a:lnTo>
                  <a:lnTo>
                    <a:pt x="59" y="127"/>
                  </a:lnTo>
                  <a:lnTo>
                    <a:pt x="64" y="128"/>
                  </a:lnTo>
                  <a:lnTo>
                    <a:pt x="69" y="128"/>
                  </a:lnTo>
                  <a:lnTo>
                    <a:pt x="69" y="131"/>
                  </a:lnTo>
                  <a:lnTo>
                    <a:pt x="61" y="138"/>
                  </a:lnTo>
                  <a:lnTo>
                    <a:pt x="53" y="138"/>
                  </a:lnTo>
                  <a:lnTo>
                    <a:pt x="48" y="137"/>
                  </a:lnTo>
                  <a:lnTo>
                    <a:pt x="35" y="141"/>
                  </a:lnTo>
                  <a:lnTo>
                    <a:pt x="34" y="139"/>
                  </a:lnTo>
                  <a:lnTo>
                    <a:pt x="27" y="142"/>
                  </a:lnTo>
                  <a:lnTo>
                    <a:pt x="26" y="145"/>
                  </a:lnTo>
                  <a:lnTo>
                    <a:pt x="16" y="145"/>
                  </a:lnTo>
                  <a:lnTo>
                    <a:pt x="13" y="149"/>
                  </a:lnTo>
                  <a:lnTo>
                    <a:pt x="10" y="150"/>
                  </a:lnTo>
                  <a:lnTo>
                    <a:pt x="9" y="148"/>
                  </a:lnTo>
                  <a:lnTo>
                    <a:pt x="14" y="143"/>
                  </a:lnTo>
                  <a:lnTo>
                    <a:pt x="16" y="138"/>
                  </a:lnTo>
                  <a:lnTo>
                    <a:pt x="19" y="136"/>
                  </a:lnTo>
                  <a:lnTo>
                    <a:pt x="20" y="132"/>
                  </a:lnTo>
                  <a:lnTo>
                    <a:pt x="26" y="130"/>
                  </a:lnTo>
                  <a:lnTo>
                    <a:pt x="30" y="129"/>
                  </a:lnTo>
                  <a:lnTo>
                    <a:pt x="32" y="126"/>
                  </a:lnTo>
                  <a:lnTo>
                    <a:pt x="29" y="126"/>
                  </a:lnTo>
                  <a:lnTo>
                    <a:pt x="28" y="127"/>
                  </a:lnTo>
                  <a:lnTo>
                    <a:pt x="24" y="126"/>
                  </a:lnTo>
                  <a:lnTo>
                    <a:pt x="21" y="124"/>
                  </a:lnTo>
                  <a:lnTo>
                    <a:pt x="11" y="123"/>
                  </a:lnTo>
                  <a:lnTo>
                    <a:pt x="10" y="121"/>
                  </a:lnTo>
                  <a:lnTo>
                    <a:pt x="11" y="118"/>
                  </a:lnTo>
                  <a:lnTo>
                    <a:pt x="14" y="116"/>
                  </a:lnTo>
                  <a:lnTo>
                    <a:pt x="18" y="116"/>
                  </a:lnTo>
                  <a:lnTo>
                    <a:pt x="19" y="104"/>
                  </a:lnTo>
                  <a:lnTo>
                    <a:pt x="17" y="103"/>
                  </a:lnTo>
                  <a:lnTo>
                    <a:pt x="18" y="98"/>
                  </a:lnTo>
                  <a:lnTo>
                    <a:pt x="24" y="97"/>
                  </a:lnTo>
                  <a:lnTo>
                    <a:pt x="29" y="94"/>
                  </a:lnTo>
                  <a:lnTo>
                    <a:pt x="31" y="91"/>
                  </a:lnTo>
                  <a:lnTo>
                    <a:pt x="31" y="86"/>
                  </a:lnTo>
                  <a:lnTo>
                    <a:pt x="29" y="85"/>
                  </a:lnTo>
                  <a:lnTo>
                    <a:pt x="27" y="81"/>
                  </a:lnTo>
                  <a:lnTo>
                    <a:pt x="26" y="76"/>
                  </a:lnTo>
                  <a:lnTo>
                    <a:pt x="26" y="70"/>
                  </a:lnTo>
                  <a:lnTo>
                    <a:pt x="22" y="72"/>
                  </a:lnTo>
                  <a:lnTo>
                    <a:pt x="12" y="72"/>
                  </a:lnTo>
                  <a:lnTo>
                    <a:pt x="11" y="71"/>
                  </a:lnTo>
                  <a:lnTo>
                    <a:pt x="11" y="66"/>
                  </a:lnTo>
                  <a:lnTo>
                    <a:pt x="14" y="63"/>
                  </a:lnTo>
                  <a:lnTo>
                    <a:pt x="14" y="60"/>
                  </a:lnTo>
                  <a:lnTo>
                    <a:pt x="13" y="57"/>
                  </a:lnTo>
                  <a:lnTo>
                    <a:pt x="13" y="53"/>
                  </a:lnTo>
                  <a:lnTo>
                    <a:pt x="12" y="51"/>
                  </a:lnTo>
                  <a:lnTo>
                    <a:pt x="8" y="53"/>
                  </a:lnTo>
                  <a:lnTo>
                    <a:pt x="8" y="58"/>
                  </a:lnTo>
                  <a:lnTo>
                    <a:pt x="6" y="61"/>
                  </a:lnTo>
                  <a:lnTo>
                    <a:pt x="5" y="57"/>
                  </a:lnTo>
                  <a:lnTo>
                    <a:pt x="5" y="51"/>
                  </a:lnTo>
                  <a:lnTo>
                    <a:pt x="6" y="46"/>
                  </a:lnTo>
                  <a:lnTo>
                    <a:pt x="8" y="41"/>
                  </a:lnTo>
                  <a:lnTo>
                    <a:pt x="9" y="38"/>
                  </a:lnTo>
                  <a:lnTo>
                    <a:pt x="8" y="37"/>
                  </a:lnTo>
                  <a:lnTo>
                    <a:pt x="5" y="40"/>
                  </a:lnTo>
                  <a:lnTo>
                    <a:pt x="4" y="43"/>
                  </a:lnTo>
                  <a:lnTo>
                    <a:pt x="2" y="46"/>
                  </a:lnTo>
                  <a:lnTo>
                    <a:pt x="1" y="44"/>
                  </a:lnTo>
                  <a:lnTo>
                    <a:pt x="0" y="39"/>
                  </a:lnTo>
                  <a:lnTo>
                    <a:pt x="2" y="35"/>
                  </a:lnTo>
                  <a:lnTo>
                    <a:pt x="6" y="30"/>
                  </a:lnTo>
                  <a:lnTo>
                    <a:pt x="6" y="25"/>
                  </a:lnTo>
                  <a:lnTo>
                    <a:pt x="4" y="23"/>
                  </a:lnTo>
                  <a:lnTo>
                    <a:pt x="4" y="18"/>
                  </a:lnTo>
                  <a:lnTo>
                    <a:pt x="9" y="14"/>
                  </a:lnTo>
                  <a:lnTo>
                    <a:pt x="10" y="5"/>
                  </a:lnTo>
                  <a:lnTo>
                    <a:pt x="13" y="1"/>
                  </a:lnTo>
                  <a:lnTo>
                    <a:pt x="25" y="1"/>
                  </a:lnTo>
                  <a:lnTo>
                    <a:pt x="30" y="0"/>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6" name="Freeform 288"/>
            <p:cNvSpPr>
              <a:spLocks/>
            </p:cNvSpPr>
            <p:nvPr/>
          </p:nvSpPr>
          <p:spPr bwMode="gray">
            <a:xfrm>
              <a:off x="4223200" y="2580479"/>
              <a:ext cx="61324" cy="54492"/>
            </a:xfrm>
            <a:custGeom>
              <a:avLst/>
              <a:gdLst>
                <a:gd name="T0" fmla="*/ 2147483647 w 25"/>
                <a:gd name="T1" fmla="*/ 2147483647 h 22"/>
                <a:gd name="T2" fmla="*/ 2147483647 w 25"/>
                <a:gd name="T3" fmla="*/ 0 h 22"/>
                <a:gd name="T4" fmla="*/ 2147483647 w 25"/>
                <a:gd name="T5" fmla="*/ 2147483647 h 22"/>
                <a:gd name="T6" fmla="*/ 2147483647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2147483647 h 22"/>
                <a:gd name="T16" fmla="*/ 2147483647 w 25"/>
                <a:gd name="T17" fmla="*/ 2147483647 h 22"/>
                <a:gd name="T18" fmla="*/ 2147483647 w 25"/>
                <a:gd name="T19" fmla="*/ 2147483647 h 22"/>
                <a:gd name="T20" fmla="*/ 2147483647 w 25"/>
                <a:gd name="T21" fmla="*/ 2147483647 h 22"/>
                <a:gd name="T22" fmla="*/ 0 w 25"/>
                <a:gd name="T23" fmla="*/ 2147483647 h 22"/>
                <a:gd name="T24" fmla="*/ 0 w 25"/>
                <a:gd name="T25" fmla="*/ 2147483647 h 22"/>
                <a:gd name="T26" fmla="*/ 2147483647 w 25"/>
                <a:gd name="T27" fmla="*/ 2147483647 h 22"/>
                <a:gd name="T28" fmla="*/ 2147483647 w 25"/>
                <a:gd name="T29" fmla="*/ 2147483647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6" y="1"/>
                  </a:moveTo>
                  <a:lnTo>
                    <a:pt x="11" y="0"/>
                  </a:lnTo>
                  <a:lnTo>
                    <a:pt x="12" y="2"/>
                  </a:lnTo>
                  <a:lnTo>
                    <a:pt x="18" y="3"/>
                  </a:lnTo>
                  <a:lnTo>
                    <a:pt x="22" y="11"/>
                  </a:lnTo>
                  <a:lnTo>
                    <a:pt x="25" y="12"/>
                  </a:lnTo>
                  <a:lnTo>
                    <a:pt x="23" y="19"/>
                  </a:lnTo>
                  <a:lnTo>
                    <a:pt x="17" y="22"/>
                  </a:lnTo>
                  <a:lnTo>
                    <a:pt x="14" y="20"/>
                  </a:lnTo>
                  <a:lnTo>
                    <a:pt x="9" y="18"/>
                  </a:lnTo>
                  <a:lnTo>
                    <a:pt x="5" y="21"/>
                  </a:lnTo>
                  <a:lnTo>
                    <a:pt x="0" y="17"/>
                  </a:lnTo>
                  <a:lnTo>
                    <a:pt x="0" y="14"/>
                  </a:lnTo>
                  <a:lnTo>
                    <a:pt x="6" y="8"/>
                  </a:lnTo>
                  <a:lnTo>
                    <a:pt x="6" y="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7" name="Freeform 289"/>
            <p:cNvSpPr>
              <a:spLocks/>
            </p:cNvSpPr>
            <p:nvPr/>
          </p:nvSpPr>
          <p:spPr bwMode="gray">
            <a:xfrm>
              <a:off x="4474088" y="2654431"/>
              <a:ext cx="89199" cy="110932"/>
            </a:xfrm>
            <a:custGeom>
              <a:avLst/>
              <a:gdLst>
                <a:gd name="T0" fmla="*/ 2147483647 w 37"/>
                <a:gd name="T1" fmla="*/ 2147483647 h 43"/>
                <a:gd name="T2" fmla="*/ 2147483647 w 37"/>
                <a:gd name="T3" fmla="*/ 2147483647 h 43"/>
                <a:gd name="T4" fmla="*/ 2147483647 w 37"/>
                <a:gd name="T5" fmla="*/ 2147483647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2147483647 w 37"/>
                <a:gd name="T15" fmla="*/ 2147483647 h 43"/>
                <a:gd name="T16" fmla="*/ 2147483647 w 37"/>
                <a:gd name="T17" fmla="*/ 2147483647 h 43"/>
                <a:gd name="T18" fmla="*/ 2147483647 w 37"/>
                <a:gd name="T19" fmla="*/ 2147483647 h 43"/>
                <a:gd name="T20" fmla="*/ 2147483647 w 37"/>
                <a:gd name="T21" fmla="*/ 2147483647 h 43"/>
                <a:gd name="T22" fmla="*/ 0 w 37"/>
                <a:gd name="T23" fmla="*/ 2147483647 h 43"/>
                <a:gd name="T24" fmla="*/ 2147483647 w 37"/>
                <a:gd name="T25" fmla="*/ 2147483647 h 43"/>
                <a:gd name="T26" fmla="*/ 2147483647 w 37"/>
                <a:gd name="T27" fmla="*/ 2147483647 h 43"/>
                <a:gd name="T28" fmla="*/ 2147483647 w 37"/>
                <a:gd name="T29" fmla="*/ 2147483647 h 43"/>
                <a:gd name="T30" fmla="*/ 2147483647 w 37"/>
                <a:gd name="T31" fmla="*/ 2147483647 h 43"/>
                <a:gd name="T32" fmla="*/ 2147483647 w 37"/>
                <a:gd name="T33" fmla="*/ 2147483647 h 43"/>
                <a:gd name="T34" fmla="*/ 2147483647 w 37"/>
                <a:gd name="T35" fmla="*/ 2147483647 h 43"/>
                <a:gd name="T36" fmla="*/ 2147483647 w 37"/>
                <a:gd name="T37" fmla="*/ 2147483647 h 43"/>
                <a:gd name="T38" fmla="*/ 2147483647 w 37"/>
                <a:gd name="T39" fmla="*/ 2147483647 h 43"/>
                <a:gd name="T40" fmla="*/ 2147483647 w 37"/>
                <a:gd name="T41" fmla="*/ 2147483647 h 43"/>
                <a:gd name="T42" fmla="*/ 2147483647 w 37"/>
                <a:gd name="T43" fmla="*/ 2147483647 h 43"/>
                <a:gd name="T44" fmla="*/ 2147483647 w 37"/>
                <a:gd name="T45" fmla="*/ 2147483647 h 43"/>
                <a:gd name="T46" fmla="*/ 2147483647 w 37"/>
                <a:gd name="T47" fmla="*/ 2147483647 h 43"/>
                <a:gd name="T48" fmla="*/ 2147483647 w 37"/>
                <a:gd name="T49" fmla="*/ 2147483647 h 43"/>
                <a:gd name="T50" fmla="*/ 2147483647 w 37"/>
                <a:gd name="T51" fmla="*/ 2147483647 h 43"/>
                <a:gd name="T52" fmla="*/ 2147483647 w 37"/>
                <a:gd name="T53" fmla="*/ 2147483647 h 43"/>
                <a:gd name="T54" fmla="*/ 2147483647 w 37"/>
                <a:gd name="T55" fmla="*/ 2147483647 h 43"/>
                <a:gd name="T56" fmla="*/ 2147483647 w 37"/>
                <a:gd name="T57" fmla="*/ 0 h 43"/>
                <a:gd name="T58" fmla="*/ 2147483647 w 37"/>
                <a:gd name="T59" fmla="*/ 2147483647 h 43"/>
                <a:gd name="T60" fmla="*/ 2147483647 w 37"/>
                <a:gd name="T61" fmla="*/ 2147483647 h 43"/>
                <a:gd name="T62" fmla="*/ 2147483647 w 37"/>
                <a:gd name="T63" fmla="*/ 2147483647 h 43"/>
                <a:gd name="T64" fmla="*/ 2147483647 w 37"/>
                <a:gd name="T65" fmla="*/ 2147483647 h 43"/>
                <a:gd name="T66" fmla="*/ 2147483647 w 37"/>
                <a:gd name="T67" fmla="*/ 2147483647 h 43"/>
                <a:gd name="T68" fmla="*/ 2147483647 w 37"/>
                <a:gd name="T69" fmla="*/ 2147483647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43"/>
                <a:gd name="T107" fmla="*/ 37 w 37"/>
                <a:gd name="T108" fmla="*/ 43 h 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43">
                  <a:moveTo>
                    <a:pt x="26" y="28"/>
                  </a:moveTo>
                  <a:lnTo>
                    <a:pt x="28" y="31"/>
                  </a:lnTo>
                  <a:lnTo>
                    <a:pt x="25" y="37"/>
                  </a:lnTo>
                  <a:lnTo>
                    <a:pt x="25" y="40"/>
                  </a:lnTo>
                  <a:lnTo>
                    <a:pt x="24" y="43"/>
                  </a:lnTo>
                  <a:lnTo>
                    <a:pt x="22" y="39"/>
                  </a:lnTo>
                  <a:lnTo>
                    <a:pt x="21" y="33"/>
                  </a:lnTo>
                  <a:lnTo>
                    <a:pt x="16" y="33"/>
                  </a:lnTo>
                  <a:lnTo>
                    <a:pt x="13" y="32"/>
                  </a:lnTo>
                  <a:lnTo>
                    <a:pt x="9" y="34"/>
                  </a:lnTo>
                  <a:lnTo>
                    <a:pt x="4" y="36"/>
                  </a:lnTo>
                  <a:lnTo>
                    <a:pt x="0" y="34"/>
                  </a:lnTo>
                  <a:lnTo>
                    <a:pt x="4" y="33"/>
                  </a:lnTo>
                  <a:lnTo>
                    <a:pt x="6" y="33"/>
                  </a:lnTo>
                  <a:lnTo>
                    <a:pt x="8" y="31"/>
                  </a:lnTo>
                  <a:lnTo>
                    <a:pt x="7" y="29"/>
                  </a:lnTo>
                  <a:lnTo>
                    <a:pt x="8" y="24"/>
                  </a:lnTo>
                  <a:lnTo>
                    <a:pt x="12" y="19"/>
                  </a:lnTo>
                  <a:lnTo>
                    <a:pt x="15" y="10"/>
                  </a:lnTo>
                  <a:lnTo>
                    <a:pt x="19" y="9"/>
                  </a:lnTo>
                  <a:lnTo>
                    <a:pt x="20" y="11"/>
                  </a:lnTo>
                  <a:lnTo>
                    <a:pt x="18" y="14"/>
                  </a:lnTo>
                  <a:lnTo>
                    <a:pt x="19" y="18"/>
                  </a:lnTo>
                  <a:lnTo>
                    <a:pt x="23" y="14"/>
                  </a:lnTo>
                  <a:lnTo>
                    <a:pt x="24" y="11"/>
                  </a:lnTo>
                  <a:lnTo>
                    <a:pt x="20" y="8"/>
                  </a:lnTo>
                  <a:lnTo>
                    <a:pt x="21" y="4"/>
                  </a:lnTo>
                  <a:lnTo>
                    <a:pt x="26" y="1"/>
                  </a:lnTo>
                  <a:lnTo>
                    <a:pt x="35" y="0"/>
                  </a:lnTo>
                  <a:lnTo>
                    <a:pt x="37" y="3"/>
                  </a:lnTo>
                  <a:lnTo>
                    <a:pt x="34" y="9"/>
                  </a:lnTo>
                  <a:lnTo>
                    <a:pt x="36" y="13"/>
                  </a:lnTo>
                  <a:lnTo>
                    <a:pt x="35" y="19"/>
                  </a:lnTo>
                  <a:lnTo>
                    <a:pt x="28" y="25"/>
                  </a:lnTo>
                  <a:lnTo>
                    <a:pt x="26"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8" name="Freeform 290"/>
            <p:cNvSpPr>
              <a:spLocks/>
            </p:cNvSpPr>
            <p:nvPr/>
          </p:nvSpPr>
          <p:spPr bwMode="gray">
            <a:xfrm>
              <a:off x="4535413" y="2784825"/>
              <a:ext cx="14867" cy="38923"/>
            </a:xfrm>
            <a:custGeom>
              <a:avLst/>
              <a:gdLst>
                <a:gd name="T0" fmla="*/ 2147483647 w 6"/>
                <a:gd name="T1" fmla="*/ 2147483647 h 15"/>
                <a:gd name="T2" fmla="*/ 0 w 6"/>
                <a:gd name="T3" fmla="*/ 2147483647 h 15"/>
                <a:gd name="T4" fmla="*/ 0 w 6"/>
                <a:gd name="T5" fmla="*/ 2147483647 h 15"/>
                <a:gd name="T6" fmla="*/ 0 w 6"/>
                <a:gd name="T7" fmla="*/ 2147483647 h 15"/>
                <a:gd name="T8" fmla="*/ 2147483647 w 6"/>
                <a:gd name="T9" fmla="*/ 0 h 15"/>
                <a:gd name="T10" fmla="*/ 2147483647 w 6"/>
                <a:gd name="T11" fmla="*/ 2147483647 h 15"/>
                <a:gd name="T12" fmla="*/ 2147483647 w 6"/>
                <a:gd name="T13" fmla="*/ 2147483647 h 15"/>
                <a:gd name="T14" fmla="*/ 0 60000 65536"/>
                <a:gd name="T15" fmla="*/ 0 60000 65536"/>
                <a:gd name="T16" fmla="*/ 0 60000 65536"/>
                <a:gd name="T17" fmla="*/ 0 60000 65536"/>
                <a:gd name="T18" fmla="*/ 0 60000 65536"/>
                <a:gd name="T19" fmla="*/ 0 60000 65536"/>
                <a:gd name="T20" fmla="*/ 0 60000 65536"/>
                <a:gd name="T21" fmla="*/ 0 w 6"/>
                <a:gd name="T22" fmla="*/ 0 h 15"/>
                <a:gd name="T23" fmla="*/ 6 w 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5">
                  <a:moveTo>
                    <a:pt x="6" y="15"/>
                  </a:moveTo>
                  <a:lnTo>
                    <a:pt x="0" y="13"/>
                  </a:lnTo>
                  <a:lnTo>
                    <a:pt x="0" y="7"/>
                  </a:lnTo>
                  <a:lnTo>
                    <a:pt x="0" y="3"/>
                  </a:lnTo>
                  <a:lnTo>
                    <a:pt x="2" y="0"/>
                  </a:lnTo>
                  <a:lnTo>
                    <a:pt x="5" y="5"/>
                  </a:lnTo>
                  <a:lnTo>
                    <a:pt x="6"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89" name="Freeform 291"/>
            <p:cNvSpPr>
              <a:spLocks/>
            </p:cNvSpPr>
            <p:nvPr/>
          </p:nvSpPr>
          <p:spPr bwMode="gray">
            <a:xfrm>
              <a:off x="4457348" y="2736172"/>
              <a:ext cx="83624" cy="81739"/>
            </a:xfrm>
            <a:custGeom>
              <a:avLst/>
              <a:gdLst>
                <a:gd name="T0" fmla="*/ 2147483647 w 34"/>
                <a:gd name="T1" fmla="*/ 2147483647 h 32"/>
                <a:gd name="T2" fmla="*/ 2147483647 w 34"/>
                <a:gd name="T3" fmla="*/ 2147483647 h 32"/>
                <a:gd name="T4" fmla="*/ 2147483647 w 34"/>
                <a:gd name="T5" fmla="*/ 2147483647 h 32"/>
                <a:gd name="T6" fmla="*/ 2147483647 w 34"/>
                <a:gd name="T7" fmla="*/ 2147483647 h 32"/>
                <a:gd name="T8" fmla="*/ 2147483647 w 34"/>
                <a:gd name="T9" fmla="*/ 2147483647 h 32"/>
                <a:gd name="T10" fmla="*/ 2147483647 w 34"/>
                <a:gd name="T11" fmla="*/ 2147483647 h 32"/>
                <a:gd name="T12" fmla="*/ 2147483647 w 34"/>
                <a:gd name="T13" fmla="*/ 2147483647 h 32"/>
                <a:gd name="T14" fmla="*/ 2147483647 w 34"/>
                <a:gd name="T15" fmla="*/ 2147483647 h 32"/>
                <a:gd name="T16" fmla="*/ 0 w 34"/>
                <a:gd name="T17" fmla="*/ 2147483647 h 32"/>
                <a:gd name="T18" fmla="*/ 2147483647 w 34"/>
                <a:gd name="T19" fmla="*/ 2147483647 h 32"/>
                <a:gd name="T20" fmla="*/ 2147483647 w 34"/>
                <a:gd name="T21" fmla="*/ 2147483647 h 32"/>
                <a:gd name="T22" fmla="*/ 2147483647 w 34"/>
                <a:gd name="T23" fmla="*/ 2147483647 h 32"/>
                <a:gd name="T24" fmla="*/ 2147483647 w 34"/>
                <a:gd name="T25" fmla="*/ 2147483647 h 32"/>
                <a:gd name="T26" fmla="*/ 2147483647 w 34"/>
                <a:gd name="T27" fmla="*/ 0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2"/>
                <a:gd name="T65" fmla="*/ 34 w 3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2">
                  <a:moveTo>
                    <a:pt x="34" y="19"/>
                  </a:moveTo>
                  <a:lnTo>
                    <a:pt x="32" y="22"/>
                  </a:lnTo>
                  <a:lnTo>
                    <a:pt x="32" y="26"/>
                  </a:lnTo>
                  <a:lnTo>
                    <a:pt x="32" y="32"/>
                  </a:lnTo>
                  <a:lnTo>
                    <a:pt x="25" y="26"/>
                  </a:lnTo>
                  <a:lnTo>
                    <a:pt x="19" y="24"/>
                  </a:lnTo>
                  <a:lnTo>
                    <a:pt x="15" y="22"/>
                  </a:lnTo>
                  <a:lnTo>
                    <a:pt x="7" y="16"/>
                  </a:lnTo>
                  <a:lnTo>
                    <a:pt x="0" y="7"/>
                  </a:lnTo>
                  <a:lnTo>
                    <a:pt x="4" y="4"/>
                  </a:lnTo>
                  <a:lnTo>
                    <a:pt x="6" y="2"/>
                  </a:lnTo>
                  <a:lnTo>
                    <a:pt x="10" y="4"/>
                  </a:lnTo>
                  <a:lnTo>
                    <a:pt x="15" y="2"/>
                  </a:lnTo>
                  <a:lnTo>
                    <a:pt x="19" y="0"/>
                  </a:lnTo>
                  <a:lnTo>
                    <a:pt x="22" y="1"/>
                  </a:lnTo>
                  <a:lnTo>
                    <a:pt x="27" y="1"/>
                  </a:lnTo>
                  <a:lnTo>
                    <a:pt x="28" y="7"/>
                  </a:lnTo>
                  <a:lnTo>
                    <a:pt x="30" y="11"/>
                  </a:lnTo>
                  <a:lnTo>
                    <a:pt x="31" y="8"/>
                  </a:lnTo>
                  <a:lnTo>
                    <a:pt x="33" y="12"/>
                  </a:lnTo>
                  <a:lnTo>
                    <a:pt x="34" y="1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0" name="Freeform 292"/>
            <p:cNvSpPr>
              <a:spLocks/>
            </p:cNvSpPr>
            <p:nvPr/>
          </p:nvSpPr>
          <p:spPr bwMode="gray">
            <a:xfrm>
              <a:off x="4303123" y="2625250"/>
              <a:ext cx="7433" cy="15569"/>
            </a:xfrm>
            <a:custGeom>
              <a:avLst/>
              <a:gdLst>
                <a:gd name="T0" fmla="*/ 2147483647 w 3"/>
                <a:gd name="T1" fmla="*/ 2147483647 h 6"/>
                <a:gd name="T2" fmla="*/ 0 w 3"/>
                <a:gd name="T3" fmla="*/ 2147483647 h 6"/>
                <a:gd name="T4" fmla="*/ 0 w 3"/>
                <a:gd name="T5" fmla="*/ 2147483647 h 6"/>
                <a:gd name="T6" fmla="*/ 2147483647 w 3"/>
                <a:gd name="T7" fmla="*/ 0 h 6"/>
                <a:gd name="T8" fmla="*/ 2147483647 w 3"/>
                <a:gd name="T9" fmla="*/ 2147483647 h 6"/>
                <a:gd name="T10" fmla="*/ 2147483647 w 3"/>
                <a:gd name="T11" fmla="*/ 2147483647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1" y="6"/>
                  </a:moveTo>
                  <a:lnTo>
                    <a:pt x="0" y="4"/>
                  </a:lnTo>
                  <a:lnTo>
                    <a:pt x="0" y="2"/>
                  </a:lnTo>
                  <a:lnTo>
                    <a:pt x="3" y="0"/>
                  </a:lnTo>
                  <a:lnTo>
                    <a:pt x="3" y="2"/>
                  </a:lnTo>
                  <a:lnTo>
                    <a:pt x="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1" name="Freeform 293"/>
            <p:cNvSpPr>
              <a:spLocks/>
            </p:cNvSpPr>
            <p:nvPr/>
          </p:nvSpPr>
          <p:spPr bwMode="gray">
            <a:xfrm>
              <a:off x="4262240" y="2553231"/>
              <a:ext cx="7433" cy="13624"/>
            </a:xfrm>
            <a:custGeom>
              <a:avLst/>
              <a:gdLst>
                <a:gd name="T0" fmla="*/ 2147483647 w 3"/>
                <a:gd name="T1" fmla="*/ 0 h 5"/>
                <a:gd name="T2" fmla="*/ 2147483647 w 3"/>
                <a:gd name="T3" fmla="*/ 2147483647 h 5"/>
                <a:gd name="T4" fmla="*/ 0 w 3"/>
                <a:gd name="T5" fmla="*/ 2147483647 h 5"/>
                <a:gd name="T6" fmla="*/ 2147483647 w 3"/>
                <a:gd name="T7" fmla="*/ 0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0"/>
                  </a:moveTo>
                  <a:lnTo>
                    <a:pt x="3" y="4"/>
                  </a:lnTo>
                  <a:lnTo>
                    <a:pt x="0" y="5"/>
                  </a:lnTo>
                  <a:lnTo>
                    <a:pt x="1"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2" name="Freeform 294"/>
            <p:cNvSpPr>
              <a:spLocks/>
            </p:cNvSpPr>
            <p:nvPr/>
          </p:nvSpPr>
          <p:spPr bwMode="gray">
            <a:xfrm>
              <a:off x="4258508" y="2469557"/>
              <a:ext cx="11150" cy="13623"/>
            </a:xfrm>
            <a:custGeom>
              <a:avLst/>
              <a:gdLst>
                <a:gd name="T0" fmla="*/ 2147483647 w 5"/>
                <a:gd name="T1" fmla="*/ 0 h 5"/>
                <a:gd name="T2" fmla="*/ 2147483647 w 5"/>
                <a:gd name="T3" fmla="*/ 2147483647 h 5"/>
                <a:gd name="T4" fmla="*/ 0 w 5"/>
                <a:gd name="T5" fmla="*/ 2147483647 h 5"/>
                <a:gd name="T6" fmla="*/ 2147483647 w 5"/>
                <a:gd name="T7" fmla="*/ 2147483647 h 5"/>
                <a:gd name="T8" fmla="*/ 2147483647 w 5"/>
                <a:gd name="T9" fmla="*/ 0 h 5"/>
                <a:gd name="T10" fmla="*/ 2147483647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4" y="5"/>
                  </a:lnTo>
                  <a:lnTo>
                    <a:pt x="0" y="5"/>
                  </a:lnTo>
                  <a:lnTo>
                    <a:pt x="1" y="1"/>
                  </a:lnTo>
                  <a:lnTo>
                    <a:pt x="3" y="0"/>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3" name="Freeform 295"/>
            <p:cNvSpPr>
              <a:spLocks/>
            </p:cNvSpPr>
            <p:nvPr/>
          </p:nvSpPr>
          <p:spPr bwMode="gray">
            <a:xfrm>
              <a:off x="4249233" y="2428686"/>
              <a:ext cx="14867" cy="29193"/>
            </a:xfrm>
            <a:custGeom>
              <a:avLst/>
              <a:gdLst>
                <a:gd name="T0" fmla="*/ 2147483647 w 7"/>
                <a:gd name="T1" fmla="*/ 0 h 11"/>
                <a:gd name="T2" fmla="*/ 2147483647 w 7"/>
                <a:gd name="T3" fmla="*/ 2147483647 h 11"/>
                <a:gd name="T4" fmla="*/ 2147483647 w 7"/>
                <a:gd name="T5" fmla="*/ 2147483647 h 11"/>
                <a:gd name="T6" fmla="*/ 0 w 7"/>
                <a:gd name="T7" fmla="*/ 2147483647 h 11"/>
                <a:gd name="T8" fmla="*/ 0 w 7"/>
                <a:gd name="T9" fmla="*/ 2147483647 h 11"/>
                <a:gd name="T10" fmla="*/ 2147483647 w 7"/>
                <a:gd name="T11" fmla="*/ 2147483647 h 11"/>
                <a:gd name="T12" fmla="*/ 2147483647 w 7"/>
                <a:gd name="T13" fmla="*/ 0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0"/>
                  </a:moveTo>
                  <a:lnTo>
                    <a:pt x="7" y="5"/>
                  </a:lnTo>
                  <a:lnTo>
                    <a:pt x="4" y="9"/>
                  </a:lnTo>
                  <a:lnTo>
                    <a:pt x="0" y="11"/>
                  </a:lnTo>
                  <a:lnTo>
                    <a:pt x="0" y="8"/>
                  </a:lnTo>
                  <a:lnTo>
                    <a:pt x="4" y="2"/>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4" name="Freeform 296"/>
            <p:cNvSpPr>
              <a:spLocks/>
            </p:cNvSpPr>
            <p:nvPr/>
          </p:nvSpPr>
          <p:spPr bwMode="gray">
            <a:xfrm>
              <a:off x="4377440" y="2773147"/>
              <a:ext cx="9292" cy="3892"/>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2"/>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5" name="Freeform 297"/>
            <p:cNvSpPr>
              <a:spLocks/>
            </p:cNvSpPr>
            <p:nvPr/>
          </p:nvSpPr>
          <p:spPr bwMode="gray">
            <a:xfrm>
              <a:off x="4171167" y="2580477"/>
              <a:ext cx="96632" cy="165424"/>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2147483647 h 64"/>
                <a:gd name="T16" fmla="*/ 2147483647 w 40"/>
                <a:gd name="T17" fmla="*/ 2147483647 h 64"/>
                <a:gd name="T18" fmla="*/ 2147483647 w 40"/>
                <a:gd name="T19" fmla="*/ 2147483647 h 64"/>
                <a:gd name="T20" fmla="*/ 2147483647 w 40"/>
                <a:gd name="T21" fmla="*/ 2147483647 h 64"/>
                <a:gd name="T22" fmla="*/ 2147483647 w 40"/>
                <a:gd name="T23" fmla="*/ 2147483647 h 64"/>
                <a:gd name="T24" fmla="*/ 0 w 40"/>
                <a:gd name="T25" fmla="*/ 2147483647 h 64"/>
                <a:gd name="T26" fmla="*/ 2147483647 w 40"/>
                <a:gd name="T27" fmla="*/ 2147483647 h 64"/>
                <a:gd name="T28" fmla="*/ 2147483647 w 40"/>
                <a:gd name="T29" fmla="*/ 2147483647 h 64"/>
                <a:gd name="T30" fmla="*/ 2147483647 w 40"/>
                <a:gd name="T31" fmla="*/ 2147483647 h 64"/>
                <a:gd name="T32" fmla="*/ 2147483647 w 40"/>
                <a:gd name="T33" fmla="*/ 2147483647 h 64"/>
                <a:gd name="T34" fmla="*/ 2147483647 w 40"/>
                <a:gd name="T35" fmla="*/ 2147483647 h 64"/>
                <a:gd name="T36" fmla="*/ 2147483647 w 40"/>
                <a:gd name="T37" fmla="*/ 2147483647 h 64"/>
                <a:gd name="T38" fmla="*/ 2147483647 w 40"/>
                <a:gd name="T39" fmla="*/ 2147483647 h 64"/>
                <a:gd name="T40" fmla="*/ 2147483647 w 40"/>
                <a:gd name="T41" fmla="*/ 2147483647 h 64"/>
                <a:gd name="T42" fmla="*/ 2147483647 w 40"/>
                <a:gd name="T43" fmla="*/ 2147483647 h 64"/>
                <a:gd name="T44" fmla="*/ 2147483647 w 40"/>
                <a:gd name="T45" fmla="*/ 2147483647 h 64"/>
                <a:gd name="T46" fmla="*/ 2147483647 w 40"/>
                <a:gd name="T47" fmla="*/ 2147483647 h 64"/>
                <a:gd name="T48" fmla="*/ 2147483647 w 40"/>
                <a:gd name="T49" fmla="*/ 2147483647 h 64"/>
                <a:gd name="T50" fmla="*/ 2147483647 w 40"/>
                <a:gd name="T51" fmla="*/ 2147483647 h 64"/>
                <a:gd name="T52" fmla="*/ 2147483647 w 40"/>
                <a:gd name="T53" fmla="*/ 2147483647 h 64"/>
                <a:gd name="T54" fmla="*/ 2147483647 w 40"/>
                <a:gd name="T55" fmla="*/ 2147483647 h 64"/>
                <a:gd name="T56" fmla="*/ 2147483647 w 40"/>
                <a:gd name="T57" fmla="*/ 2147483647 h 64"/>
                <a:gd name="T58" fmla="*/ 2147483647 w 40"/>
                <a:gd name="T59" fmla="*/ 2147483647 h 64"/>
                <a:gd name="T60" fmla="*/ 2147483647 w 40"/>
                <a:gd name="T61" fmla="*/ 2147483647 h 64"/>
                <a:gd name="T62" fmla="*/ 2147483647 w 40"/>
                <a:gd name="T63" fmla="*/ 2147483647 h 64"/>
                <a:gd name="T64" fmla="*/ 2147483647 w 40"/>
                <a:gd name="T65" fmla="*/ 0 h 64"/>
                <a:gd name="T66" fmla="*/ 2147483647 w 40"/>
                <a:gd name="T67" fmla="*/ 2147483647 h 64"/>
                <a:gd name="T68" fmla="*/ 2147483647 w 40"/>
                <a:gd name="T69" fmla="*/ 2147483647 h 64"/>
                <a:gd name="T70" fmla="*/ 2147483647 w 40"/>
                <a:gd name="T71" fmla="*/ 2147483647 h 64"/>
                <a:gd name="T72" fmla="*/ 2147483647 w 40"/>
                <a:gd name="T73" fmla="*/ 2147483647 h 64"/>
                <a:gd name="T74" fmla="*/ 2147483647 w 40"/>
                <a:gd name="T75" fmla="*/ 2147483647 h 64"/>
                <a:gd name="T76" fmla="*/ 2147483647 w 40"/>
                <a:gd name="T77" fmla="*/ 2147483647 h 64"/>
                <a:gd name="T78" fmla="*/ 2147483647 w 40"/>
                <a:gd name="T79" fmla="*/ 214748364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64"/>
                <a:gd name="T122" fmla="*/ 40 w 4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64">
                  <a:moveTo>
                    <a:pt x="39" y="21"/>
                  </a:moveTo>
                  <a:lnTo>
                    <a:pt x="39" y="30"/>
                  </a:lnTo>
                  <a:lnTo>
                    <a:pt x="40" y="34"/>
                  </a:lnTo>
                  <a:lnTo>
                    <a:pt x="39" y="40"/>
                  </a:lnTo>
                  <a:lnTo>
                    <a:pt x="36" y="52"/>
                  </a:lnTo>
                  <a:lnTo>
                    <a:pt x="31" y="53"/>
                  </a:lnTo>
                  <a:lnTo>
                    <a:pt x="22" y="57"/>
                  </a:lnTo>
                  <a:lnTo>
                    <a:pt x="14" y="61"/>
                  </a:lnTo>
                  <a:lnTo>
                    <a:pt x="9" y="64"/>
                  </a:lnTo>
                  <a:lnTo>
                    <a:pt x="5" y="63"/>
                  </a:lnTo>
                  <a:lnTo>
                    <a:pt x="4" y="60"/>
                  </a:lnTo>
                  <a:lnTo>
                    <a:pt x="1" y="58"/>
                  </a:lnTo>
                  <a:lnTo>
                    <a:pt x="0" y="52"/>
                  </a:lnTo>
                  <a:lnTo>
                    <a:pt x="3" y="50"/>
                  </a:lnTo>
                  <a:lnTo>
                    <a:pt x="12" y="46"/>
                  </a:lnTo>
                  <a:lnTo>
                    <a:pt x="11" y="45"/>
                  </a:lnTo>
                  <a:lnTo>
                    <a:pt x="9" y="44"/>
                  </a:lnTo>
                  <a:lnTo>
                    <a:pt x="9" y="39"/>
                  </a:lnTo>
                  <a:lnTo>
                    <a:pt x="12" y="33"/>
                  </a:lnTo>
                  <a:lnTo>
                    <a:pt x="9" y="32"/>
                  </a:lnTo>
                  <a:lnTo>
                    <a:pt x="5" y="34"/>
                  </a:lnTo>
                  <a:lnTo>
                    <a:pt x="3" y="32"/>
                  </a:lnTo>
                  <a:lnTo>
                    <a:pt x="6" y="30"/>
                  </a:lnTo>
                  <a:lnTo>
                    <a:pt x="6" y="27"/>
                  </a:lnTo>
                  <a:lnTo>
                    <a:pt x="3" y="22"/>
                  </a:lnTo>
                  <a:lnTo>
                    <a:pt x="5" y="17"/>
                  </a:lnTo>
                  <a:lnTo>
                    <a:pt x="9" y="16"/>
                  </a:lnTo>
                  <a:lnTo>
                    <a:pt x="13" y="18"/>
                  </a:lnTo>
                  <a:lnTo>
                    <a:pt x="18" y="15"/>
                  </a:lnTo>
                  <a:lnTo>
                    <a:pt x="16" y="11"/>
                  </a:lnTo>
                  <a:lnTo>
                    <a:pt x="18" y="4"/>
                  </a:lnTo>
                  <a:lnTo>
                    <a:pt x="20" y="1"/>
                  </a:lnTo>
                  <a:lnTo>
                    <a:pt x="28" y="0"/>
                  </a:lnTo>
                  <a:lnTo>
                    <a:pt x="28" y="7"/>
                  </a:lnTo>
                  <a:lnTo>
                    <a:pt x="22" y="13"/>
                  </a:lnTo>
                  <a:lnTo>
                    <a:pt x="22" y="16"/>
                  </a:lnTo>
                  <a:lnTo>
                    <a:pt x="27" y="20"/>
                  </a:lnTo>
                  <a:lnTo>
                    <a:pt x="31" y="17"/>
                  </a:lnTo>
                  <a:lnTo>
                    <a:pt x="36" y="19"/>
                  </a:lnTo>
                  <a:lnTo>
                    <a:pt x="39"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6" name="Freeform 298"/>
            <p:cNvSpPr>
              <a:spLocks/>
            </p:cNvSpPr>
            <p:nvPr/>
          </p:nvSpPr>
          <p:spPr bwMode="gray">
            <a:xfrm>
              <a:off x="4936798" y="1278497"/>
              <a:ext cx="9291" cy="1947"/>
            </a:xfrm>
            <a:custGeom>
              <a:avLst/>
              <a:gdLst>
                <a:gd name="T0" fmla="*/ 0 w 3"/>
                <a:gd name="T1" fmla="*/ 0 h 1"/>
                <a:gd name="T2" fmla="*/ 2147483647 w 3"/>
                <a:gd name="T3" fmla="*/ 0 h 1"/>
                <a:gd name="T4" fmla="*/ 2147483647 w 3"/>
                <a:gd name="T5" fmla="*/ 2147483647 h 1"/>
                <a:gd name="T6" fmla="*/ 0 w 3"/>
                <a:gd name="T7" fmla="*/ 2147483647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1"/>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7" name="Freeform 299"/>
            <p:cNvSpPr>
              <a:spLocks/>
            </p:cNvSpPr>
            <p:nvPr/>
          </p:nvSpPr>
          <p:spPr bwMode="gray">
            <a:xfrm>
              <a:off x="4933093" y="1268767"/>
              <a:ext cx="9291" cy="3892"/>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lnTo>
                    <a:pt x="0" y="1"/>
                  </a:lnTo>
                  <a:lnTo>
                    <a:pt x="3" y="0"/>
                  </a:lnTo>
                  <a:lnTo>
                    <a:pt x="4" y="1"/>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8" name="Freeform 300"/>
            <p:cNvSpPr>
              <a:spLocks/>
            </p:cNvSpPr>
            <p:nvPr/>
          </p:nvSpPr>
          <p:spPr bwMode="gray">
            <a:xfrm>
              <a:off x="4856885" y="1259037"/>
              <a:ext cx="9292" cy="1947"/>
            </a:xfrm>
            <a:custGeom>
              <a:avLst/>
              <a:gdLst>
                <a:gd name="T0" fmla="*/ 0 w 4"/>
                <a:gd name="T1" fmla="*/ 2147483647 h 1"/>
                <a:gd name="T2" fmla="*/ 0 w 4"/>
                <a:gd name="T3" fmla="*/ 0 h 1"/>
                <a:gd name="T4" fmla="*/ 2147483647 w 4"/>
                <a:gd name="T5" fmla="*/ 0 h 1"/>
                <a:gd name="T6" fmla="*/ 2147483647 w 4"/>
                <a:gd name="T7" fmla="*/ 2147483647 h 1"/>
                <a:gd name="T8" fmla="*/ 0 w 4"/>
                <a:gd name="T9" fmla="*/ 2147483647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1"/>
                  </a:moveTo>
                  <a:lnTo>
                    <a:pt x="0" y="0"/>
                  </a:lnTo>
                  <a:lnTo>
                    <a:pt x="3" y="0"/>
                  </a:lnTo>
                  <a:lnTo>
                    <a:pt x="4"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299" name="Freeform 301"/>
            <p:cNvSpPr>
              <a:spLocks/>
            </p:cNvSpPr>
            <p:nvPr/>
          </p:nvSpPr>
          <p:spPr bwMode="gray">
            <a:xfrm>
              <a:off x="4866177" y="1262937"/>
              <a:ext cx="11150" cy="5839"/>
            </a:xfrm>
            <a:custGeom>
              <a:avLst/>
              <a:gdLst>
                <a:gd name="T0" fmla="*/ 0 w 5"/>
                <a:gd name="T1" fmla="*/ 0 h 2"/>
                <a:gd name="T2" fmla="*/ 2147483647 w 5"/>
                <a:gd name="T3" fmla="*/ 0 h 2"/>
                <a:gd name="T4" fmla="*/ 2147483647 w 5"/>
                <a:gd name="T5" fmla="*/ 2147483647 h 2"/>
                <a:gd name="T6" fmla="*/ 2147483647 w 5"/>
                <a:gd name="T7" fmla="*/ 2147483647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4" y="0"/>
                  </a:lnTo>
                  <a:lnTo>
                    <a:pt x="5" y="2"/>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0" name="Freeform 302"/>
            <p:cNvSpPr>
              <a:spLocks/>
            </p:cNvSpPr>
            <p:nvPr/>
          </p:nvSpPr>
          <p:spPr bwMode="gray">
            <a:xfrm>
              <a:off x="4856885" y="1266819"/>
              <a:ext cx="5576" cy="3892"/>
            </a:xfrm>
            <a:custGeom>
              <a:avLst/>
              <a:gdLst>
                <a:gd name="T0" fmla="*/ 2147483647 w 3"/>
                <a:gd name="T1" fmla="*/ 0 h 2"/>
                <a:gd name="T2" fmla="*/ 2147483647 w 3"/>
                <a:gd name="T3" fmla="*/ 2147483647 h 2"/>
                <a:gd name="T4" fmla="*/ 0 w 3"/>
                <a:gd name="T5" fmla="*/ 2147483647 h 2"/>
                <a:gd name="T6" fmla="*/ 2147483647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1" name="Freeform 303"/>
            <p:cNvSpPr>
              <a:spLocks/>
            </p:cNvSpPr>
            <p:nvPr/>
          </p:nvSpPr>
          <p:spPr bwMode="gray">
            <a:xfrm>
              <a:off x="4830869" y="1272659"/>
              <a:ext cx="9292" cy="3892"/>
            </a:xfrm>
            <a:custGeom>
              <a:avLst/>
              <a:gdLst>
                <a:gd name="T0" fmla="*/ 2147483647 w 4"/>
                <a:gd name="T1" fmla="*/ 0 h 1"/>
                <a:gd name="T2" fmla="*/ 2147483647 w 4"/>
                <a:gd name="T3" fmla="*/ 0 h 1"/>
                <a:gd name="T4" fmla="*/ 2147483647 w 4"/>
                <a:gd name="T5" fmla="*/ 2147483647 h 1"/>
                <a:gd name="T6" fmla="*/ 2147483647 w 4"/>
                <a:gd name="T7" fmla="*/ 2147483647 h 1"/>
                <a:gd name="T8" fmla="*/ 0 w 4"/>
                <a:gd name="T9" fmla="*/ 2147483647 h 1"/>
                <a:gd name="T10" fmla="*/ 2147483647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4" y="0"/>
                  </a:lnTo>
                  <a:lnTo>
                    <a:pt x="4" y="1"/>
                  </a:lnTo>
                  <a:lnTo>
                    <a:pt x="2" y="1"/>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2" name="Freeform 304"/>
            <p:cNvSpPr>
              <a:spLocks/>
            </p:cNvSpPr>
            <p:nvPr/>
          </p:nvSpPr>
          <p:spPr bwMode="gray">
            <a:xfrm>
              <a:off x="4804868" y="1280445"/>
              <a:ext cx="13009" cy="9731"/>
            </a:xfrm>
            <a:custGeom>
              <a:avLst/>
              <a:gdLst>
                <a:gd name="T0" fmla="*/ 0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2"/>
                  </a:moveTo>
                  <a:lnTo>
                    <a:pt x="0" y="1"/>
                  </a:lnTo>
                  <a:lnTo>
                    <a:pt x="3" y="0"/>
                  </a:lnTo>
                  <a:lnTo>
                    <a:pt x="5" y="1"/>
                  </a:lnTo>
                  <a:lnTo>
                    <a:pt x="3"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3" name="Freeform 305"/>
            <p:cNvSpPr>
              <a:spLocks/>
            </p:cNvSpPr>
            <p:nvPr/>
          </p:nvSpPr>
          <p:spPr bwMode="gray">
            <a:xfrm>
              <a:off x="4834599" y="1340783"/>
              <a:ext cx="14867" cy="5839"/>
            </a:xfrm>
            <a:custGeom>
              <a:avLst/>
              <a:gdLst>
                <a:gd name="T0" fmla="*/ 2147483647 w 7"/>
                <a:gd name="T1" fmla="*/ 0 h 3"/>
                <a:gd name="T2" fmla="*/ 2147483647 w 7"/>
                <a:gd name="T3" fmla="*/ 2147483647 h 3"/>
                <a:gd name="T4" fmla="*/ 2147483647 w 7"/>
                <a:gd name="T5" fmla="*/ 2147483647 h 3"/>
                <a:gd name="T6" fmla="*/ 0 w 7"/>
                <a:gd name="T7" fmla="*/ 2147483647 h 3"/>
                <a:gd name="T8" fmla="*/ 2147483647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3" y="0"/>
                  </a:moveTo>
                  <a:lnTo>
                    <a:pt x="7" y="3"/>
                  </a:lnTo>
                  <a:lnTo>
                    <a:pt x="1"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4" name="Freeform 306"/>
            <p:cNvSpPr>
              <a:spLocks/>
            </p:cNvSpPr>
            <p:nvPr/>
          </p:nvSpPr>
          <p:spPr bwMode="gray">
            <a:xfrm>
              <a:off x="4843878" y="1350507"/>
              <a:ext cx="5574" cy="3892"/>
            </a:xfrm>
            <a:custGeom>
              <a:avLst/>
              <a:gdLst>
                <a:gd name="T0" fmla="*/ 0 w 3"/>
                <a:gd name="T1" fmla="*/ 2147483647 h 2"/>
                <a:gd name="T2" fmla="*/ 2147483647 w 3"/>
                <a:gd name="T3" fmla="*/ 0 h 2"/>
                <a:gd name="T4" fmla="*/ 2147483647 w 3"/>
                <a:gd name="T5" fmla="*/ 0 h 2"/>
                <a:gd name="T6" fmla="*/ 2147483647 w 3"/>
                <a:gd name="T7" fmla="*/ 2147483647 h 2"/>
                <a:gd name="T8" fmla="*/ 0 w 3"/>
                <a:gd name="T9" fmla="*/ 2147483647 h 2"/>
                <a:gd name="T10" fmla="*/ 0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0"/>
                  </a:lnTo>
                  <a:lnTo>
                    <a:pt x="3" y="0"/>
                  </a:lnTo>
                  <a:lnTo>
                    <a:pt x="2" y="1"/>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5" name="Freeform 307"/>
            <p:cNvSpPr>
              <a:spLocks/>
            </p:cNvSpPr>
            <p:nvPr/>
          </p:nvSpPr>
          <p:spPr bwMode="gray">
            <a:xfrm>
              <a:off x="4637620" y="1303806"/>
              <a:ext cx="239723" cy="192671"/>
            </a:xfrm>
            <a:custGeom>
              <a:avLst/>
              <a:gdLst>
                <a:gd name="T0" fmla="*/ 2147483647 w 99"/>
                <a:gd name="T1" fmla="*/ 2147483647 h 76"/>
                <a:gd name="T2" fmla="*/ 2147483647 w 99"/>
                <a:gd name="T3" fmla="*/ 2147483647 h 76"/>
                <a:gd name="T4" fmla="*/ 2147483647 w 99"/>
                <a:gd name="T5" fmla="*/ 2147483647 h 76"/>
                <a:gd name="T6" fmla="*/ 2147483647 w 99"/>
                <a:gd name="T7" fmla="*/ 2147483647 h 76"/>
                <a:gd name="T8" fmla="*/ 2147483647 w 99"/>
                <a:gd name="T9" fmla="*/ 2147483647 h 76"/>
                <a:gd name="T10" fmla="*/ 2147483647 w 99"/>
                <a:gd name="T11" fmla="*/ 2147483647 h 76"/>
                <a:gd name="T12" fmla="*/ 2147483647 w 99"/>
                <a:gd name="T13" fmla="*/ 2147483647 h 76"/>
                <a:gd name="T14" fmla="*/ 2147483647 w 99"/>
                <a:gd name="T15" fmla="*/ 2147483647 h 76"/>
                <a:gd name="T16" fmla="*/ 2147483647 w 99"/>
                <a:gd name="T17" fmla="*/ 2147483647 h 76"/>
                <a:gd name="T18" fmla="*/ 2147483647 w 99"/>
                <a:gd name="T19" fmla="*/ 2147483647 h 76"/>
                <a:gd name="T20" fmla="*/ 2147483647 w 99"/>
                <a:gd name="T21" fmla="*/ 2147483647 h 76"/>
                <a:gd name="T22" fmla="*/ 2147483647 w 99"/>
                <a:gd name="T23" fmla="*/ 2147483647 h 76"/>
                <a:gd name="T24" fmla="*/ 2147483647 w 99"/>
                <a:gd name="T25" fmla="*/ 2147483647 h 76"/>
                <a:gd name="T26" fmla="*/ 2147483647 w 99"/>
                <a:gd name="T27" fmla="*/ 2147483647 h 76"/>
                <a:gd name="T28" fmla="*/ 2147483647 w 99"/>
                <a:gd name="T29" fmla="*/ 2147483647 h 76"/>
                <a:gd name="T30" fmla="*/ 2147483647 w 99"/>
                <a:gd name="T31" fmla="*/ 2147483647 h 76"/>
                <a:gd name="T32" fmla="*/ 2147483647 w 99"/>
                <a:gd name="T33" fmla="*/ 2147483647 h 76"/>
                <a:gd name="T34" fmla="*/ 2147483647 w 99"/>
                <a:gd name="T35" fmla="*/ 2147483647 h 76"/>
                <a:gd name="T36" fmla="*/ 2147483647 w 99"/>
                <a:gd name="T37" fmla="*/ 2147483647 h 76"/>
                <a:gd name="T38" fmla="*/ 2147483647 w 99"/>
                <a:gd name="T39" fmla="*/ 2147483647 h 76"/>
                <a:gd name="T40" fmla="*/ 2147483647 w 99"/>
                <a:gd name="T41" fmla="*/ 2147483647 h 76"/>
                <a:gd name="T42" fmla="*/ 2147483647 w 99"/>
                <a:gd name="T43" fmla="*/ 2147483647 h 76"/>
                <a:gd name="T44" fmla="*/ 2147483647 w 99"/>
                <a:gd name="T45" fmla="*/ 2147483647 h 76"/>
                <a:gd name="T46" fmla="*/ 2147483647 w 99"/>
                <a:gd name="T47" fmla="*/ 2147483647 h 76"/>
                <a:gd name="T48" fmla="*/ 2147483647 w 99"/>
                <a:gd name="T49" fmla="*/ 2147483647 h 76"/>
                <a:gd name="T50" fmla="*/ 2147483647 w 99"/>
                <a:gd name="T51" fmla="*/ 2147483647 h 76"/>
                <a:gd name="T52" fmla="*/ 2147483647 w 99"/>
                <a:gd name="T53" fmla="*/ 2147483647 h 76"/>
                <a:gd name="T54" fmla="*/ 2147483647 w 99"/>
                <a:gd name="T55" fmla="*/ 2147483647 h 76"/>
                <a:gd name="T56" fmla="*/ 2147483647 w 99"/>
                <a:gd name="T57" fmla="*/ 2147483647 h 76"/>
                <a:gd name="T58" fmla="*/ 2147483647 w 99"/>
                <a:gd name="T59" fmla="*/ 2147483647 h 76"/>
                <a:gd name="T60" fmla="*/ 2147483647 w 99"/>
                <a:gd name="T61" fmla="*/ 2147483647 h 76"/>
                <a:gd name="T62" fmla="*/ 2147483647 w 99"/>
                <a:gd name="T63" fmla="*/ 2147483647 h 76"/>
                <a:gd name="T64" fmla="*/ 2147483647 w 99"/>
                <a:gd name="T65" fmla="*/ 2147483647 h 76"/>
                <a:gd name="T66" fmla="*/ 2147483647 w 99"/>
                <a:gd name="T67" fmla="*/ 2147483647 h 76"/>
                <a:gd name="T68" fmla="*/ 0 w 99"/>
                <a:gd name="T69" fmla="*/ 2147483647 h 76"/>
                <a:gd name="T70" fmla="*/ 2147483647 w 99"/>
                <a:gd name="T71" fmla="*/ 2147483647 h 76"/>
                <a:gd name="T72" fmla="*/ 2147483647 w 99"/>
                <a:gd name="T73" fmla="*/ 2147483647 h 76"/>
                <a:gd name="T74" fmla="*/ 2147483647 w 99"/>
                <a:gd name="T75" fmla="*/ 2147483647 h 76"/>
                <a:gd name="T76" fmla="*/ 2147483647 w 99"/>
                <a:gd name="T77" fmla="*/ 2147483647 h 76"/>
                <a:gd name="T78" fmla="*/ 2147483647 w 99"/>
                <a:gd name="T79" fmla="*/ 2147483647 h 76"/>
                <a:gd name="T80" fmla="*/ 2147483647 w 99"/>
                <a:gd name="T81" fmla="*/ 2147483647 h 76"/>
                <a:gd name="T82" fmla="*/ 2147483647 w 99"/>
                <a:gd name="T83" fmla="*/ 2147483647 h 76"/>
                <a:gd name="T84" fmla="*/ 2147483647 w 99"/>
                <a:gd name="T85" fmla="*/ 2147483647 h 76"/>
                <a:gd name="T86" fmla="*/ 2147483647 w 99"/>
                <a:gd name="T87" fmla="*/ 2147483647 h 76"/>
                <a:gd name="T88" fmla="*/ 2147483647 w 99"/>
                <a:gd name="T89" fmla="*/ 2147483647 h 76"/>
                <a:gd name="T90" fmla="*/ 2147483647 w 99"/>
                <a:gd name="T91" fmla="*/ 2147483647 h 76"/>
                <a:gd name="T92" fmla="*/ 2147483647 w 99"/>
                <a:gd name="T93" fmla="*/ 2147483647 h 76"/>
                <a:gd name="T94" fmla="*/ 2147483647 w 99"/>
                <a:gd name="T95" fmla="*/ 2147483647 h 76"/>
                <a:gd name="T96" fmla="*/ 2147483647 w 99"/>
                <a:gd name="T97" fmla="*/ 2147483647 h 76"/>
                <a:gd name="T98" fmla="*/ 2147483647 w 99"/>
                <a:gd name="T99" fmla="*/ 0 h 76"/>
                <a:gd name="T100" fmla="*/ 2147483647 w 99"/>
                <a:gd name="T101" fmla="*/ 2147483647 h 76"/>
                <a:gd name="T102" fmla="*/ 2147483647 w 99"/>
                <a:gd name="T103" fmla="*/ 2147483647 h 76"/>
                <a:gd name="T104" fmla="*/ 2147483647 w 99"/>
                <a:gd name="T105" fmla="*/ 2147483647 h 76"/>
                <a:gd name="T106" fmla="*/ 2147483647 w 99"/>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76"/>
                <a:gd name="T164" fmla="*/ 99 w 99"/>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76">
                  <a:moveTo>
                    <a:pt x="75" y="20"/>
                  </a:moveTo>
                  <a:lnTo>
                    <a:pt x="81" y="21"/>
                  </a:lnTo>
                  <a:lnTo>
                    <a:pt x="84" y="24"/>
                  </a:lnTo>
                  <a:lnTo>
                    <a:pt x="87" y="25"/>
                  </a:lnTo>
                  <a:lnTo>
                    <a:pt x="99" y="28"/>
                  </a:lnTo>
                  <a:lnTo>
                    <a:pt x="96" y="30"/>
                  </a:lnTo>
                  <a:lnTo>
                    <a:pt x="90" y="32"/>
                  </a:lnTo>
                  <a:lnTo>
                    <a:pt x="80" y="34"/>
                  </a:lnTo>
                  <a:lnTo>
                    <a:pt x="76" y="38"/>
                  </a:lnTo>
                  <a:lnTo>
                    <a:pt x="75" y="44"/>
                  </a:lnTo>
                  <a:lnTo>
                    <a:pt x="70" y="46"/>
                  </a:lnTo>
                  <a:lnTo>
                    <a:pt x="71" y="49"/>
                  </a:lnTo>
                  <a:lnTo>
                    <a:pt x="69" y="56"/>
                  </a:lnTo>
                  <a:lnTo>
                    <a:pt x="62" y="59"/>
                  </a:lnTo>
                  <a:lnTo>
                    <a:pt x="62" y="66"/>
                  </a:lnTo>
                  <a:lnTo>
                    <a:pt x="59" y="68"/>
                  </a:lnTo>
                  <a:lnTo>
                    <a:pt x="56" y="72"/>
                  </a:lnTo>
                  <a:lnTo>
                    <a:pt x="56" y="74"/>
                  </a:lnTo>
                  <a:lnTo>
                    <a:pt x="54" y="76"/>
                  </a:lnTo>
                  <a:lnTo>
                    <a:pt x="47" y="72"/>
                  </a:lnTo>
                  <a:lnTo>
                    <a:pt x="47" y="70"/>
                  </a:lnTo>
                  <a:lnTo>
                    <a:pt x="50" y="68"/>
                  </a:lnTo>
                  <a:lnTo>
                    <a:pt x="48" y="67"/>
                  </a:lnTo>
                  <a:lnTo>
                    <a:pt x="45" y="67"/>
                  </a:lnTo>
                  <a:lnTo>
                    <a:pt x="45" y="68"/>
                  </a:lnTo>
                  <a:lnTo>
                    <a:pt x="41" y="68"/>
                  </a:lnTo>
                  <a:lnTo>
                    <a:pt x="39" y="66"/>
                  </a:lnTo>
                  <a:lnTo>
                    <a:pt x="39" y="65"/>
                  </a:lnTo>
                  <a:lnTo>
                    <a:pt x="33" y="64"/>
                  </a:lnTo>
                  <a:lnTo>
                    <a:pt x="32" y="60"/>
                  </a:lnTo>
                  <a:lnTo>
                    <a:pt x="28" y="57"/>
                  </a:lnTo>
                  <a:lnTo>
                    <a:pt x="29" y="55"/>
                  </a:lnTo>
                  <a:lnTo>
                    <a:pt x="34" y="55"/>
                  </a:lnTo>
                  <a:lnTo>
                    <a:pt x="37" y="56"/>
                  </a:lnTo>
                  <a:lnTo>
                    <a:pt x="44" y="56"/>
                  </a:lnTo>
                  <a:lnTo>
                    <a:pt x="44" y="55"/>
                  </a:lnTo>
                  <a:lnTo>
                    <a:pt x="37" y="54"/>
                  </a:lnTo>
                  <a:lnTo>
                    <a:pt x="39" y="53"/>
                  </a:lnTo>
                  <a:lnTo>
                    <a:pt x="44" y="53"/>
                  </a:lnTo>
                  <a:lnTo>
                    <a:pt x="49" y="52"/>
                  </a:lnTo>
                  <a:lnTo>
                    <a:pt x="54" y="51"/>
                  </a:lnTo>
                  <a:lnTo>
                    <a:pt x="55" y="49"/>
                  </a:lnTo>
                  <a:lnTo>
                    <a:pt x="51" y="48"/>
                  </a:lnTo>
                  <a:lnTo>
                    <a:pt x="46" y="50"/>
                  </a:lnTo>
                  <a:lnTo>
                    <a:pt x="40" y="50"/>
                  </a:lnTo>
                  <a:lnTo>
                    <a:pt x="35" y="51"/>
                  </a:lnTo>
                  <a:lnTo>
                    <a:pt x="33" y="51"/>
                  </a:lnTo>
                  <a:lnTo>
                    <a:pt x="29" y="53"/>
                  </a:lnTo>
                  <a:lnTo>
                    <a:pt x="25" y="52"/>
                  </a:lnTo>
                  <a:lnTo>
                    <a:pt x="28" y="50"/>
                  </a:lnTo>
                  <a:lnTo>
                    <a:pt x="26" y="48"/>
                  </a:lnTo>
                  <a:lnTo>
                    <a:pt x="26" y="46"/>
                  </a:lnTo>
                  <a:lnTo>
                    <a:pt x="32" y="45"/>
                  </a:lnTo>
                  <a:lnTo>
                    <a:pt x="35" y="43"/>
                  </a:lnTo>
                  <a:lnTo>
                    <a:pt x="40" y="43"/>
                  </a:lnTo>
                  <a:lnTo>
                    <a:pt x="42" y="42"/>
                  </a:lnTo>
                  <a:lnTo>
                    <a:pt x="40" y="40"/>
                  </a:lnTo>
                  <a:lnTo>
                    <a:pt x="43" y="40"/>
                  </a:lnTo>
                  <a:lnTo>
                    <a:pt x="50" y="39"/>
                  </a:lnTo>
                  <a:lnTo>
                    <a:pt x="57" y="38"/>
                  </a:lnTo>
                  <a:lnTo>
                    <a:pt x="58" y="37"/>
                  </a:lnTo>
                  <a:lnTo>
                    <a:pt x="55" y="37"/>
                  </a:lnTo>
                  <a:lnTo>
                    <a:pt x="52" y="37"/>
                  </a:lnTo>
                  <a:lnTo>
                    <a:pt x="49" y="37"/>
                  </a:lnTo>
                  <a:lnTo>
                    <a:pt x="53" y="35"/>
                  </a:lnTo>
                  <a:lnTo>
                    <a:pt x="56" y="33"/>
                  </a:lnTo>
                  <a:lnTo>
                    <a:pt x="53" y="32"/>
                  </a:lnTo>
                  <a:lnTo>
                    <a:pt x="51" y="33"/>
                  </a:lnTo>
                  <a:lnTo>
                    <a:pt x="46" y="36"/>
                  </a:lnTo>
                  <a:lnTo>
                    <a:pt x="43" y="36"/>
                  </a:lnTo>
                  <a:lnTo>
                    <a:pt x="43" y="33"/>
                  </a:lnTo>
                  <a:lnTo>
                    <a:pt x="46" y="31"/>
                  </a:lnTo>
                  <a:lnTo>
                    <a:pt x="42" y="30"/>
                  </a:lnTo>
                  <a:lnTo>
                    <a:pt x="39" y="31"/>
                  </a:lnTo>
                  <a:lnTo>
                    <a:pt x="36" y="31"/>
                  </a:lnTo>
                  <a:lnTo>
                    <a:pt x="34" y="32"/>
                  </a:lnTo>
                  <a:lnTo>
                    <a:pt x="36" y="35"/>
                  </a:lnTo>
                  <a:lnTo>
                    <a:pt x="36" y="39"/>
                  </a:lnTo>
                  <a:lnTo>
                    <a:pt x="33" y="39"/>
                  </a:lnTo>
                  <a:lnTo>
                    <a:pt x="25" y="41"/>
                  </a:lnTo>
                  <a:lnTo>
                    <a:pt x="20" y="41"/>
                  </a:lnTo>
                  <a:lnTo>
                    <a:pt x="19" y="40"/>
                  </a:lnTo>
                  <a:lnTo>
                    <a:pt x="14" y="38"/>
                  </a:lnTo>
                  <a:lnTo>
                    <a:pt x="16" y="36"/>
                  </a:lnTo>
                  <a:lnTo>
                    <a:pt x="21" y="36"/>
                  </a:lnTo>
                  <a:lnTo>
                    <a:pt x="21" y="35"/>
                  </a:lnTo>
                  <a:lnTo>
                    <a:pt x="15" y="35"/>
                  </a:lnTo>
                  <a:lnTo>
                    <a:pt x="11" y="35"/>
                  </a:lnTo>
                  <a:lnTo>
                    <a:pt x="9" y="31"/>
                  </a:lnTo>
                  <a:lnTo>
                    <a:pt x="11" y="30"/>
                  </a:lnTo>
                  <a:lnTo>
                    <a:pt x="7" y="29"/>
                  </a:lnTo>
                  <a:lnTo>
                    <a:pt x="8" y="27"/>
                  </a:lnTo>
                  <a:lnTo>
                    <a:pt x="11" y="26"/>
                  </a:lnTo>
                  <a:lnTo>
                    <a:pt x="13" y="26"/>
                  </a:lnTo>
                  <a:lnTo>
                    <a:pt x="13" y="25"/>
                  </a:lnTo>
                  <a:lnTo>
                    <a:pt x="10" y="25"/>
                  </a:lnTo>
                  <a:lnTo>
                    <a:pt x="10" y="20"/>
                  </a:lnTo>
                  <a:lnTo>
                    <a:pt x="11" y="18"/>
                  </a:lnTo>
                  <a:lnTo>
                    <a:pt x="9" y="18"/>
                  </a:lnTo>
                  <a:lnTo>
                    <a:pt x="7" y="18"/>
                  </a:lnTo>
                  <a:lnTo>
                    <a:pt x="7" y="20"/>
                  </a:lnTo>
                  <a:lnTo>
                    <a:pt x="4" y="22"/>
                  </a:lnTo>
                  <a:lnTo>
                    <a:pt x="1" y="21"/>
                  </a:lnTo>
                  <a:lnTo>
                    <a:pt x="3" y="19"/>
                  </a:lnTo>
                  <a:lnTo>
                    <a:pt x="0" y="18"/>
                  </a:lnTo>
                  <a:lnTo>
                    <a:pt x="0" y="11"/>
                  </a:lnTo>
                  <a:lnTo>
                    <a:pt x="4" y="10"/>
                  </a:lnTo>
                  <a:lnTo>
                    <a:pt x="3" y="8"/>
                  </a:lnTo>
                  <a:lnTo>
                    <a:pt x="0" y="7"/>
                  </a:lnTo>
                  <a:lnTo>
                    <a:pt x="4" y="6"/>
                  </a:lnTo>
                  <a:lnTo>
                    <a:pt x="9" y="6"/>
                  </a:lnTo>
                  <a:lnTo>
                    <a:pt x="7" y="8"/>
                  </a:lnTo>
                  <a:lnTo>
                    <a:pt x="13" y="8"/>
                  </a:lnTo>
                  <a:lnTo>
                    <a:pt x="13" y="6"/>
                  </a:lnTo>
                  <a:lnTo>
                    <a:pt x="23" y="6"/>
                  </a:lnTo>
                  <a:lnTo>
                    <a:pt x="26" y="5"/>
                  </a:lnTo>
                  <a:lnTo>
                    <a:pt x="29" y="6"/>
                  </a:lnTo>
                  <a:lnTo>
                    <a:pt x="28" y="8"/>
                  </a:lnTo>
                  <a:lnTo>
                    <a:pt x="25" y="9"/>
                  </a:lnTo>
                  <a:lnTo>
                    <a:pt x="16" y="11"/>
                  </a:lnTo>
                  <a:lnTo>
                    <a:pt x="16" y="12"/>
                  </a:lnTo>
                  <a:lnTo>
                    <a:pt x="22" y="12"/>
                  </a:lnTo>
                  <a:lnTo>
                    <a:pt x="23" y="13"/>
                  </a:lnTo>
                  <a:lnTo>
                    <a:pt x="23" y="15"/>
                  </a:lnTo>
                  <a:lnTo>
                    <a:pt x="27" y="16"/>
                  </a:lnTo>
                  <a:lnTo>
                    <a:pt x="28" y="18"/>
                  </a:lnTo>
                  <a:lnTo>
                    <a:pt x="32" y="21"/>
                  </a:lnTo>
                  <a:lnTo>
                    <a:pt x="33" y="18"/>
                  </a:lnTo>
                  <a:lnTo>
                    <a:pt x="31" y="16"/>
                  </a:lnTo>
                  <a:lnTo>
                    <a:pt x="28" y="13"/>
                  </a:lnTo>
                  <a:lnTo>
                    <a:pt x="31" y="11"/>
                  </a:lnTo>
                  <a:lnTo>
                    <a:pt x="33" y="9"/>
                  </a:lnTo>
                  <a:lnTo>
                    <a:pt x="34" y="7"/>
                  </a:lnTo>
                  <a:lnTo>
                    <a:pt x="38" y="8"/>
                  </a:lnTo>
                  <a:lnTo>
                    <a:pt x="40" y="10"/>
                  </a:lnTo>
                  <a:lnTo>
                    <a:pt x="42" y="12"/>
                  </a:lnTo>
                  <a:lnTo>
                    <a:pt x="42" y="15"/>
                  </a:lnTo>
                  <a:lnTo>
                    <a:pt x="43" y="17"/>
                  </a:lnTo>
                  <a:lnTo>
                    <a:pt x="43" y="22"/>
                  </a:lnTo>
                  <a:lnTo>
                    <a:pt x="46" y="24"/>
                  </a:lnTo>
                  <a:lnTo>
                    <a:pt x="47" y="26"/>
                  </a:lnTo>
                  <a:lnTo>
                    <a:pt x="50" y="27"/>
                  </a:lnTo>
                  <a:lnTo>
                    <a:pt x="53" y="26"/>
                  </a:lnTo>
                  <a:lnTo>
                    <a:pt x="52" y="23"/>
                  </a:lnTo>
                  <a:lnTo>
                    <a:pt x="46" y="18"/>
                  </a:lnTo>
                  <a:lnTo>
                    <a:pt x="48" y="13"/>
                  </a:lnTo>
                  <a:lnTo>
                    <a:pt x="47" y="12"/>
                  </a:lnTo>
                  <a:lnTo>
                    <a:pt x="45" y="3"/>
                  </a:lnTo>
                  <a:lnTo>
                    <a:pt x="48" y="2"/>
                  </a:lnTo>
                  <a:lnTo>
                    <a:pt x="49" y="0"/>
                  </a:lnTo>
                  <a:lnTo>
                    <a:pt x="55" y="1"/>
                  </a:lnTo>
                  <a:lnTo>
                    <a:pt x="56" y="2"/>
                  </a:lnTo>
                  <a:lnTo>
                    <a:pt x="56" y="4"/>
                  </a:lnTo>
                  <a:lnTo>
                    <a:pt x="62" y="4"/>
                  </a:lnTo>
                  <a:lnTo>
                    <a:pt x="66" y="8"/>
                  </a:lnTo>
                  <a:lnTo>
                    <a:pt x="63" y="10"/>
                  </a:lnTo>
                  <a:lnTo>
                    <a:pt x="63" y="12"/>
                  </a:lnTo>
                  <a:lnTo>
                    <a:pt x="62" y="13"/>
                  </a:lnTo>
                  <a:lnTo>
                    <a:pt x="64" y="14"/>
                  </a:lnTo>
                  <a:lnTo>
                    <a:pt x="68" y="11"/>
                  </a:lnTo>
                  <a:lnTo>
                    <a:pt x="71" y="12"/>
                  </a:lnTo>
                  <a:lnTo>
                    <a:pt x="74" y="16"/>
                  </a:lnTo>
                  <a:lnTo>
                    <a:pt x="74" y="20"/>
                  </a:lnTo>
                  <a:lnTo>
                    <a:pt x="75" y="2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6" name="Freeform 308"/>
            <p:cNvSpPr>
              <a:spLocks/>
            </p:cNvSpPr>
            <p:nvPr/>
          </p:nvSpPr>
          <p:spPr bwMode="gray">
            <a:xfrm>
              <a:off x="4858744" y="1391385"/>
              <a:ext cx="33450" cy="15569"/>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2147483647 h 7"/>
                <a:gd name="T10" fmla="*/ 2147483647 w 14"/>
                <a:gd name="T11" fmla="*/ 2147483647 h 7"/>
                <a:gd name="T12" fmla="*/ 2147483647 w 14"/>
                <a:gd name="T13" fmla="*/ 0 h 7"/>
                <a:gd name="T14" fmla="*/ 2147483647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14" y="0"/>
                  </a:moveTo>
                  <a:lnTo>
                    <a:pt x="14" y="6"/>
                  </a:lnTo>
                  <a:lnTo>
                    <a:pt x="3" y="7"/>
                  </a:lnTo>
                  <a:lnTo>
                    <a:pt x="0" y="3"/>
                  </a:lnTo>
                  <a:lnTo>
                    <a:pt x="2" y="2"/>
                  </a:lnTo>
                  <a:lnTo>
                    <a:pt x="5" y="2"/>
                  </a:lnTo>
                  <a:lnTo>
                    <a:pt x="9" y="0"/>
                  </a:lnTo>
                  <a:lnTo>
                    <a:pt x="1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7" name="Freeform 309"/>
            <p:cNvSpPr>
              <a:spLocks/>
            </p:cNvSpPr>
            <p:nvPr/>
          </p:nvSpPr>
          <p:spPr bwMode="gray">
            <a:xfrm>
              <a:off x="4862461" y="1406943"/>
              <a:ext cx="92916" cy="54492"/>
            </a:xfrm>
            <a:custGeom>
              <a:avLst/>
              <a:gdLst>
                <a:gd name="T0" fmla="*/ 2147483647 w 38"/>
                <a:gd name="T1" fmla="*/ 0 h 21"/>
                <a:gd name="T2" fmla="*/ 2147483647 w 38"/>
                <a:gd name="T3" fmla="*/ 2147483647 h 21"/>
                <a:gd name="T4" fmla="*/ 2147483647 w 38"/>
                <a:gd name="T5" fmla="*/ 2147483647 h 21"/>
                <a:gd name="T6" fmla="*/ 2147483647 w 38"/>
                <a:gd name="T7" fmla="*/ 2147483647 h 21"/>
                <a:gd name="T8" fmla="*/ 2147483647 w 38"/>
                <a:gd name="T9" fmla="*/ 2147483647 h 21"/>
                <a:gd name="T10" fmla="*/ 2147483647 w 38"/>
                <a:gd name="T11" fmla="*/ 2147483647 h 21"/>
                <a:gd name="T12" fmla="*/ 2147483647 w 38"/>
                <a:gd name="T13" fmla="*/ 2147483647 h 21"/>
                <a:gd name="T14" fmla="*/ 2147483647 w 38"/>
                <a:gd name="T15" fmla="*/ 2147483647 h 21"/>
                <a:gd name="T16" fmla="*/ 2147483647 w 38"/>
                <a:gd name="T17" fmla="*/ 2147483647 h 21"/>
                <a:gd name="T18" fmla="*/ 2147483647 w 38"/>
                <a:gd name="T19" fmla="*/ 2147483647 h 21"/>
                <a:gd name="T20" fmla="*/ 2147483647 w 38"/>
                <a:gd name="T21" fmla="*/ 2147483647 h 21"/>
                <a:gd name="T22" fmla="*/ 2147483647 w 38"/>
                <a:gd name="T23" fmla="*/ 2147483647 h 21"/>
                <a:gd name="T24" fmla="*/ 2147483647 w 38"/>
                <a:gd name="T25" fmla="*/ 2147483647 h 21"/>
                <a:gd name="T26" fmla="*/ 2147483647 w 38"/>
                <a:gd name="T27" fmla="*/ 2147483647 h 21"/>
                <a:gd name="T28" fmla="*/ 2147483647 w 38"/>
                <a:gd name="T29" fmla="*/ 2147483647 h 21"/>
                <a:gd name="T30" fmla="*/ 2147483647 w 38"/>
                <a:gd name="T31" fmla="*/ 2147483647 h 21"/>
                <a:gd name="T32" fmla="*/ 2147483647 w 38"/>
                <a:gd name="T33" fmla="*/ 2147483647 h 21"/>
                <a:gd name="T34" fmla="*/ 2147483647 w 38"/>
                <a:gd name="T35" fmla="*/ 2147483647 h 21"/>
                <a:gd name="T36" fmla="*/ 2147483647 w 38"/>
                <a:gd name="T37" fmla="*/ 2147483647 h 21"/>
                <a:gd name="T38" fmla="*/ 0 w 38"/>
                <a:gd name="T39" fmla="*/ 2147483647 h 21"/>
                <a:gd name="T40" fmla="*/ 0 w 38"/>
                <a:gd name="T41" fmla="*/ 2147483647 h 21"/>
                <a:gd name="T42" fmla="*/ 2147483647 w 38"/>
                <a:gd name="T43" fmla="*/ 2147483647 h 21"/>
                <a:gd name="T44" fmla="*/ 2147483647 w 38"/>
                <a:gd name="T45" fmla="*/ 2147483647 h 21"/>
                <a:gd name="T46" fmla="*/ 2147483647 w 38"/>
                <a:gd name="T47" fmla="*/ 2147483647 h 21"/>
                <a:gd name="T48" fmla="*/ 0 w 38"/>
                <a:gd name="T49" fmla="*/ 2147483647 h 21"/>
                <a:gd name="T50" fmla="*/ 2147483647 w 38"/>
                <a:gd name="T51" fmla="*/ 2147483647 h 21"/>
                <a:gd name="T52" fmla="*/ 2147483647 w 38"/>
                <a:gd name="T53" fmla="*/ 2147483647 h 21"/>
                <a:gd name="T54" fmla="*/ 2147483647 w 38"/>
                <a:gd name="T55" fmla="*/ 2147483647 h 21"/>
                <a:gd name="T56" fmla="*/ 2147483647 w 38"/>
                <a:gd name="T57" fmla="*/ 2147483647 h 21"/>
                <a:gd name="T58" fmla="*/ 2147483647 w 38"/>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21"/>
                <a:gd name="T92" fmla="*/ 38 w 38"/>
                <a:gd name="T93" fmla="*/ 21 h 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21">
                  <a:moveTo>
                    <a:pt x="19" y="0"/>
                  </a:moveTo>
                  <a:lnTo>
                    <a:pt x="23" y="2"/>
                  </a:lnTo>
                  <a:lnTo>
                    <a:pt x="20" y="6"/>
                  </a:lnTo>
                  <a:lnTo>
                    <a:pt x="23" y="7"/>
                  </a:lnTo>
                  <a:lnTo>
                    <a:pt x="25" y="9"/>
                  </a:lnTo>
                  <a:lnTo>
                    <a:pt x="29" y="9"/>
                  </a:lnTo>
                  <a:lnTo>
                    <a:pt x="31" y="8"/>
                  </a:lnTo>
                  <a:lnTo>
                    <a:pt x="37" y="10"/>
                  </a:lnTo>
                  <a:lnTo>
                    <a:pt x="38" y="12"/>
                  </a:lnTo>
                  <a:lnTo>
                    <a:pt x="29" y="12"/>
                  </a:lnTo>
                  <a:lnTo>
                    <a:pt x="25" y="15"/>
                  </a:lnTo>
                  <a:lnTo>
                    <a:pt x="25" y="18"/>
                  </a:lnTo>
                  <a:lnTo>
                    <a:pt x="22" y="19"/>
                  </a:lnTo>
                  <a:lnTo>
                    <a:pt x="16" y="21"/>
                  </a:lnTo>
                  <a:lnTo>
                    <a:pt x="15" y="19"/>
                  </a:lnTo>
                  <a:lnTo>
                    <a:pt x="18" y="17"/>
                  </a:lnTo>
                  <a:lnTo>
                    <a:pt x="19" y="16"/>
                  </a:lnTo>
                  <a:lnTo>
                    <a:pt x="13" y="16"/>
                  </a:lnTo>
                  <a:lnTo>
                    <a:pt x="2" y="19"/>
                  </a:lnTo>
                  <a:lnTo>
                    <a:pt x="0" y="18"/>
                  </a:lnTo>
                  <a:lnTo>
                    <a:pt x="0" y="16"/>
                  </a:lnTo>
                  <a:lnTo>
                    <a:pt x="4" y="14"/>
                  </a:lnTo>
                  <a:lnTo>
                    <a:pt x="4" y="8"/>
                  </a:lnTo>
                  <a:lnTo>
                    <a:pt x="7" y="7"/>
                  </a:lnTo>
                  <a:lnTo>
                    <a:pt x="0" y="4"/>
                  </a:lnTo>
                  <a:lnTo>
                    <a:pt x="1" y="3"/>
                  </a:lnTo>
                  <a:lnTo>
                    <a:pt x="6" y="3"/>
                  </a:lnTo>
                  <a:lnTo>
                    <a:pt x="8" y="1"/>
                  </a:lnTo>
                  <a:lnTo>
                    <a:pt x="16" y="1"/>
                  </a:lnTo>
                  <a:lnTo>
                    <a:pt x="1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8" name="Freeform 310"/>
            <p:cNvSpPr>
              <a:spLocks/>
            </p:cNvSpPr>
            <p:nvPr/>
          </p:nvSpPr>
          <p:spPr bwMode="gray">
            <a:xfrm>
              <a:off x="4849467" y="1360246"/>
              <a:ext cx="13009" cy="7785"/>
            </a:xfrm>
            <a:custGeom>
              <a:avLst/>
              <a:gdLst>
                <a:gd name="T0" fmla="*/ 0 w 5"/>
                <a:gd name="T1" fmla="*/ 2147483647 h 3"/>
                <a:gd name="T2" fmla="*/ 0 w 5"/>
                <a:gd name="T3" fmla="*/ 0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2"/>
                  </a:moveTo>
                  <a:lnTo>
                    <a:pt x="0" y="0"/>
                  </a:lnTo>
                  <a:lnTo>
                    <a:pt x="2" y="0"/>
                  </a:lnTo>
                  <a:lnTo>
                    <a:pt x="5" y="1"/>
                  </a:lnTo>
                  <a:lnTo>
                    <a:pt x="4"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09" name="Freeform 311"/>
            <p:cNvSpPr>
              <a:spLocks/>
            </p:cNvSpPr>
            <p:nvPr/>
          </p:nvSpPr>
          <p:spPr bwMode="gray">
            <a:xfrm>
              <a:off x="4630171" y="1373861"/>
              <a:ext cx="42742" cy="38923"/>
            </a:xfrm>
            <a:custGeom>
              <a:avLst/>
              <a:gdLst>
                <a:gd name="T0" fmla="*/ 2147483647 w 17"/>
                <a:gd name="T1" fmla="*/ 2147483647 h 15"/>
                <a:gd name="T2" fmla="*/ 2147483647 w 17"/>
                <a:gd name="T3" fmla="*/ 2147483647 h 15"/>
                <a:gd name="T4" fmla="*/ 0 w 17"/>
                <a:gd name="T5" fmla="*/ 2147483647 h 15"/>
                <a:gd name="T6" fmla="*/ 2147483647 w 17"/>
                <a:gd name="T7" fmla="*/ 0 h 15"/>
                <a:gd name="T8" fmla="*/ 2147483647 w 17"/>
                <a:gd name="T9" fmla="*/ 2147483647 h 15"/>
                <a:gd name="T10" fmla="*/ 2147483647 w 17"/>
                <a:gd name="T11" fmla="*/ 2147483647 h 15"/>
                <a:gd name="T12" fmla="*/ 2147483647 w 17"/>
                <a:gd name="T13" fmla="*/ 2147483647 h 15"/>
                <a:gd name="T14" fmla="*/ 2147483647 w 17"/>
                <a:gd name="T15" fmla="*/ 2147483647 h 15"/>
                <a:gd name="T16" fmla="*/ 2147483647 w 17"/>
                <a:gd name="T17" fmla="*/ 2147483647 h 15"/>
                <a:gd name="T18" fmla="*/ 2147483647 w 17"/>
                <a:gd name="T19" fmla="*/ 2147483647 h 15"/>
                <a:gd name="T20" fmla="*/ 2147483647 w 17"/>
                <a:gd name="T21" fmla="*/ 2147483647 h 15"/>
                <a:gd name="T22" fmla="*/ 2147483647 w 17"/>
                <a:gd name="T23" fmla="*/ 2147483647 h 15"/>
                <a:gd name="T24" fmla="*/ 2147483647 w 17"/>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5"/>
                <a:gd name="T41" fmla="*/ 17 w 1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5">
                  <a:moveTo>
                    <a:pt x="4" y="8"/>
                  </a:moveTo>
                  <a:lnTo>
                    <a:pt x="3" y="3"/>
                  </a:lnTo>
                  <a:lnTo>
                    <a:pt x="0" y="1"/>
                  </a:lnTo>
                  <a:lnTo>
                    <a:pt x="3" y="0"/>
                  </a:lnTo>
                  <a:lnTo>
                    <a:pt x="7" y="2"/>
                  </a:lnTo>
                  <a:lnTo>
                    <a:pt x="9" y="7"/>
                  </a:lnTo>
                  <a:lnTo>
                    <a:pt x="14" y="11"/>
                  </a:lnTo>
                  <a:lnTo>
                    <a:pt x="17" y="13"/>
                  </a:lnTo>
                  <a:lnTo>
                    <a:pt x="14" y="15"/>
                  </a:lnTo>
                  <a:lnTo>
                    <a:pt x="10" y="14"/>
                  </a:lnTo>
                  <a:lnTo>
                    <a:pt x="9" y="11"/>
                  </a:lnTo>
                  <a:lnTo>
                    <a:pt x="5" y="9"/>
                  </a:lnTo>
                  <a:lnTo>
                    <a:pt x="4"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0" name="Freeform 312"/>
            <p:cNvSpPr>
              <a:spLocks/>
            </p:cNvSpPr>
            <p:nvPr/>
          </p:nvSpPr>
          <p:spPr bwMode="gray">
            <a:xfrm>
              <a:off x="4897784" y="2391711"/>
              <a:ext cx="13009" cy="13623"/>
            </a:xfrm>
            <a:custGeom>
              <a:avLst/>
              <a:gdLst>
                <a:gd name="T0" fmla="*/ 2147483647 w 6"/>
                <a:gd name="T1" fmla="*/ 0 h 5"/>
                <a:gd name="T2" fmla="*/ 2147483647 w 6"/>
                <a:gd name="T3" fmla="*/ 0 h 5"/>
                <a:gd name="T4" fmla="*/ 2147483647 w 6"/>
                <a:gd name="T5" fmla="*/ 2147483647 h 5"/>
                <a:gd name="T6" fmla="*/ 2147483647 w 6"/>
                <a:gd name="T7" fmla="*/ 2147483647 h 5"/>
                <a:gd name="T8" fmla="*/ 0 w 6"/>
                <a:gd name="T9" fmla="*/ 2147483647 h 5"/>
                <a:gd name="T10" fmla="*/ 2147483647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0"/>
                  </a:moveTo>
                  <a:lnTo>
                    <a:pt x="6" y="0"/>
                  </a:lnTo>
                  <a:lnTo>
                    <a:pt x="6" y="3"/>
                  </a:lnTo>
                  <a:lnTo>
                    <a:pt x="2" y="5"/>
                  </a:lnTo>
                  <a:lnTo>
                    <a:pt x="0" y="2"/>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1" name="Freeform 313"/>
            <p:cNvSpPr>
              <a:spLocks/>
            </p:cNvSpPr>
            <p:nvPr/>
          </p:nvSpPr>
          <p:spPr bwMode="gray">
            <a:xfrm>
              <a:off x="4927516" y="1778670"/>
              <a:ext cx="14867" cy="5839"/>
            </a:xfrm>
            <a:custGeom>
              <a:avLst/>
              <a:gdLst>
                <a:gd name="T0" fmla="*/ 2147483647 w 6"/>
                <a:gd name="T1" fmla="*/ 0 h 3"/>
                <a:gd name="T2" fmla="*/ 2147483647 w 6"/>
                <a:gd name="T3" fmla="*/ 2147483647 h 3"/>
                <a:gd name="T4" fmla="*/ 2147483647 w 6"/>
                <a:gd name="T5" fmla="*/ 2147483647 h 3"/>
                <a:gd name="T6" fmla="*/ 0 w 6"/>
                <a:gd name="T7" fmla="*/ 2147483647 h 3"/>
                <a:gd name="T8" fmla="*/ 2147483647 w 6"/>
                <a:gd name="T9" fmla="*/ 0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0"/>
                  </a:moveTo>
                  <a:lnTo>
                    <a:pt x="6" y="1"/>
                  </a:lnTo>
                  <a:lnTo>
                    <a:pt x="4" y="3"/>
                  </a:lnTo>
                  <a:lnTo>
                    <a:pt x="0" y="2"/>
                  </a:lnTo>
                  <a:lnTo>
                    <a:pt x="2" y="0"/>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2" name="Freeform 314"/>
            <p:cNvSpPr>
              <a:spLocks/>
            </p:cNvSpPr>
            <p:nvPr/>
          </p:nvSpPr>
          <p:spPr bwMode="gray">
            <a:xfrm>
              <a:off x="4933077" y="1792293"/>
              <a:ext cx="13008" cy="5839"/>
            </a:xfrm>
            <a:custGeom>
              <a:avLst/>
              <a:gdLst>
                <a:gd name="T0" fmla="*/ 2147483647 w 5"/>
                <a:gd name="T1" fmla="*/ 2147483647 h 2"/>
                <a:gd name="T2" fmla="*/ 0 w 5"/>
                <a:gd name="T3" fmla="*/ 2147483647 h 2"/>
                <a:gd name="T4" fmla="*/ 2147483647 w 5"/>
                <a:gd name="T5" fmla="*/ 0 h 2"/>
                <a:gd name="T6" fmla="*/ 2147483647 w 5"/>
                <a:gd name="T7" fmla="*/ 0 h 2"/>
                <a:gd name="T8" fmla="*/ 2147483647 w 5"/>
                <a:gd name="T9" fmla="*/ 2147483647 h 2"/>
                <a:gd name="T10" fmla="*/ 2147483647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2" y="2"/>
                  </a:moveTo>
                  <a:lnTo>
                    <a:pt x="0" y="1"/>
                  </a:lnTo>
                  <a:lnTo>
                    <a:pt x="3" y="0"/>
                  </a:lnTo>
                  <a:lnTo>
                    <a:pt x="5" y="0"/>
                  </a:lnTo>
                  <a:lnTo>
                    <a:pt x="4" y="2"/>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3" name="Freeform 315"/>
            <p:cNvSpPr>
              <a:spLocks/>
            </p:cNvSpPr>
            <p:nvPr/>
          </p:nvSpPr>
          <p:spPr bwMode="gray">
            <a:xfrm>
              <a:off x="4907067" y="1807862"/>
              <a:ext cx="7433" cy="7785"/>
            </a:xfrm>
            <a:custGeom>
              <a:avLst/>
              <a:gdLst>
                <a:gd name="T0" fmla="*/ 2147483647 w 3"/>
                <a:gd name="T1" fmla="*/ 2147483647 h 3"/>
                <a:gd name="T2" fmla="*/ 0 w 3"/>
                <a:gd name="T3" fmla="*/ 2147483647 h 3"/>
                <a:gd name="T4" fmla="*/ 2147483647 w 3"/>
                <a:gd name="T5" fmla="*/ 0 h 3"/>
                <a:gd name="T6" fmla="*/ 2147483647 w 3"/>
                <a:gd name="T7" fmla="*/ 0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3"/>
                  </a:moveTo>
                  <a:lnTo>
                    <a:pt x="0" y="2"/>
                  </a:lnTo>
                  <a:lnTo>
                    <a:pt x="2" y="0"/>
                  </a:lnTo>
                  <a:lnTo>
                    <a:pt x="3" y="0"/>
                  </a:lnTo>
                  <a:lnTo>
                    <a:pt x="3" y="3"/>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4" name="Freeform 316"/>
            <p:cNvSpPr>
              <a:spLocks/>
            </p:cNvSpPr>
            <p:nvPr/>
          </p:nvSpPr>
          <p:spPr bwMode="gray">
            <a:xfrm>
              <a:off x="4923801" y="1802023"/>
              <a:ext cx="7433" cy="5839"/>
            </a:xfrm>
            <a:custGeom>
              <a:avLst/>
              <a:gdLst>
                <a:gd name="T0" fmla="*/ 0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1"/>
                  </a:lnTo>
                  <a:lnTo>
                    <a:pt x="2" y="0"/>
                  </a:lnTo>
                  <a:lnTo>
                    <a:pt x="3" y="1"/>
                  </a:lnTo>
                  <a:lnTo>
                    <a:pt x="1"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5" name="Freeform 317"/>
            <p:cNvSpPr>
              <a:spLocks/>
            </p:cNvSpPr>
            <p:nvPr/>
          </p:nvSpPr>
          <p:spPr bwMode="gray">
            <a:xfrm>
              <a:off x="4888493" y="1792282"/>
              <a:ext cx="29733" cy="9731"/>
            </a:xfrm>
            <a:custGeom>
              <a:avLst/>
              <a:gdLst>
                <a:gd name="T0" fmla="*/ 0 w 13"/>
                <a:gd name="T1" fmla="*/ 2147483647 h 5"/>
                <a:gd name="T2" fmla="*/ 2147483647 w 13"/>
                <a:gd name="T3" fmla="*/ 2147483647 h 5"/>
                <a:gd name="T4" fmla="*/ 2147483647 w 13"/>
                <a:gd name="T5" fmla="*/ 2147483647 h 5"/>
                <a:gd name="T6" fmla="*/ 2147483647 w 13"/>
                <a:gd name="T7" fmla="*/ 2147483647 h 5"/>
                <a:gd name="T8" fmla="*/ 2147483647 w 13"/>
                <a:gd name="T9" fmla="*/ 0 h 5"/>
                <a:gd name="T10" fmla="*/ 2147483647 w 13"/>
                <a:gd name="T11" fmla="*/ 0 h 5"/>
                <a:gd name="T12" fmla="*/ 2147483647 w 13"/>
                <a:gd name="T13" fmla="*/ 2147483647 h 5"/>
                <a:gd name="T14" fmla="*/ 0 w 1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3"/>
                  </a:moveTo>
                  <a:lnTo>
                    <a:pt x="2" y="5"/>
                  </a:lnTo>
                  <a:lnTo>
                    <a:pt x="4" y="5"/>
                  </a:lnTo>
                  <a:lnTo>
                    <a:pt x="12" y="2"/>
                  </a:lnTo>
                  <a:lnTo>
                    <a:pt x="13" y="0"/>
                  </a:lnTo>
                  <a:lnTo>
                    <a:pt x="10" y="0"/>
                  </a:lnTo>
                  <a:lnTo>
                    <a:pt x="6" y="2"/>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6" name="Freeform 318"/>
            <p:cNvSpPr>
              <a:spLocks/>
            </p:cNvSpPr>
            <p:nvPr/>
          </p:nvSpPr>
          <p:spPr bwMode="gray">
            <a:xfrm>
              <a:off x="4856885" y="1819539"/>
              <a:ext cx="9292" cy="5839"/>
            </a:xfrm>
            <a:custGeom>
              <a:avLst/>
              <a:gdLst>
                <a:gd name="T0" fmla="*/ 0 w 4"/>
                <a:gd name="T1" fmla="*/ 2147483647 h 3"/>
                <a:gd name="T2" fmla="*/ 0 w 4"/>
                <a:gd name="T3" fmla="*/ 2147483647 h 3"/>
                <a:gd name="T4" fmla="*/ 2147483647 w 4"/>
                <a:gd name="T5" fmla="*/ 2147483647 h 3"/>
                <a:gd name="T6" fmla="*/ 2147483647 w 4"/>
                <a:gd name="T7" fmla="*/ 2147483647 h 3"/>
                <a:gd name="T8" fmla="*/ 2147483647 w 4"/>
                <a:gd name="T9" fmla="*/ 0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0" y="3"/>
                  </a:lnTo>
                  <a:lnTo>
                    <a:pt x="2" y="3"/>
                  </a:lnTo>
                  <a:lnTo>
                    <a:pt x="4" y="1"/>
                  </a:lnTo>
                  <a:lnTo>
                    <a:pt x="3"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7" name="Freeform 319"/>
            <p:cNvSpPr>
              <a:spLocks/>
            </p:cNvSpPr>
            <p:nvPr/>
          </p:nvSpPr>
          <p:spPr bwMode="gray">
            <a:xfrm>
              <a:off x="4836460" y="1815647"/>
              <a:ext cx="7433" cy="13623"/>
            </a:xfrm>
            <a:custGeom>
              <a:avLst/>
              <a:gdLst>
                <a:gd name="T0" fmla="*/ 2147483647 w 3"/>
                <a:gd name="T1" fmla="*/ 0 h 5"/>
                <a:gd name="T2" fmla="*/ 2147483647 w 3"/>
                <a:gd name="T3" fmla="*/ 2147483647 h 5"/>
                <a:gd name="T4" fmla="*/ 2147483647 w 3"/>
                <a:gd name="T5" fmla="*/ 2147483647 h 5"/>
                <a:gd name="T6" fmla="*/ 2147483647 w 3"/>
                <a:gd name="T7" fmla="*/ 2147483647 h 5"/>
                <a:gd name="T8" fmla="*/ 0 w 3"/>
                <a:gd name="T9" fmla="*/ 2147483647 h 5"/>
                <a:gd name="T10" fmla="*/ 2147483647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0"/>
                  </a:moveTo>
                  <a:lnTo>
                    <a:pt x="3" y="2"/>
                  </a:lnTo>
                  <a:lnTo>
                    <a:pt x="3" y="4"/>
                  </a:lnTo>
                  <a:lnTo>
                    <a:pt x="1" y="5"/>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8" name="Freeform 320"/>
            <p:cNvSpPr>
              <a:spLocks/>
            </p:cNvSpPr>
            <p:nvPr/>
          </p:nvSpPr>
          <p:spPr bwMode="gray">
            <a:xfrm>
              <a:off x="4821594" y="1819531"/>
              <a:ext cx="9291" cy="3892"/>
            </a:xfrm>
            <a:custGeom>
              <a:avLst/>
              <a:gdLst>
                <a:gd name="T0" fmla="*/ 2147483647 w 4"/>
                <a:gd name="T1" fmla="*/ 0 h 2"/>
                <a:gd name="T2" fmla="*/ 2147483647 w 4"/>
                <a:gd name="T3" fmla="*/ 2147483647 h 2"/>
                <a:gd name="T4" fmla="*/ 0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lnTo>
                    <a:pt x="4" y="2"/>
                  </a:lnTo>
                  <a:lnTo>
                    <a:pt x="0" y="2"/>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19" name="Freeform 321"/>
            <p:cNvSpPr>
              <a:spLocks/>
            </p:cNvSpPr>
            <p:nvPr/>
          </p:nvSpPr>
          <p:spPr bwMode="gray">
            <a:xfrm>
              <a:off x="4817861" y="1829263"/>
              <a:ext cx="16724" cy="7785"/>
            </a:xfrm>
            <a:custGeom>
              <a:avLst/>
              <a:gdLst>
                <a:gd name="T0" fmla="*/ 2147483647 w 7"/>
                <a:gd name="T1" fmla="*/ 2147483647 h 3"/>
                <a:gd name="T2" fmla="*/ 0 w 7"/>
                <a:gd name="T3" fmla="*/ 2147483647 h 3"/>
                <a:gd name="T4" fmla="*/ 2147483647 w 7"/>
                <a:gd name="T5" fmla="*/ 0 h 3"/>
                <a:gd name="T6" fmla="*/ 2147483647 w 7"/>
                <a:gd name="T7" fmla="*/ 0 h 3"/>
                <a:gd name="T8" fmla="*/ 2147483647 w 7"/>
                <a:gd name="T9" fmla="*/ 2147483647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1" y="3"/>
                  </a:moveTo>
                  <a:lnTo>
                    <a:pt x="0" y="2"/>
                  </a:lnTo>
                  <a:lnTo>
                    <a:pt x="1" y="0"/>
                  </a:lnTo>
                  <a:lnTo>
                    <a:pt x="6" y="0"/>
                  </a:lnTo>
                  <a:lnTo>
                    <a:pt x="7" y="3"/>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0" name="Freeform 322"/>
            <p:cNvSpPr>
              <a:spLocks/>
            </p:cNvSpPr>
            <p:nvPr/>
          </p:nvSpPr>
          <p:spPr bwMode="gray">
            <a:xfrm>
              <a:off x="4797419" y="1842885"/>
              <a:ext cx="22300" cy="9731"/>
            </a:xfrm>
            <a:custGeom>
              <a:avLst/>
              <a:gdLst>
                <a:gd name="T0" fmla="*/ 0 w 9"/>
                <a:gd name="T1" fmla="*/ 2147483647 h 4"/>
                <a:gd name="T2" fmla="*/ 2147483647 w 9"/>
                <a:gd name="T3" fmla="*/ 2147483647 h 4"/>
                <a:gd name="T4" fmla="*/ 2147483647 w 9"/>
                <a:gd name="T5" fmla="*/ 0 h 4"/>
                <a:gd name="T6" fmla="*/ 2147483647 w 9"/>
                <a:gd name="T7" fmla="*/ 0 h 4"/>
                <a:gd name="T8" fmla="*/ 2147483647 w 9"/>
                <a:gd name="T9" fmla="*/ 2147483647 h 4"/>
                <a:gd name="T10" fmla="*/ 2147483647 w 9"/>
                <a:gd name="T11" fmla="*/ 2147483647 h 4"/>
                <a:gd name="T12" fmla="*/ 0 w 9"/>
                <a:gd name="T13" fmla="*/ 2147483647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2" y="1"/>
                  </a:lnTo>
                  <a:lnTo>
                    <a:pt x="6" y="0"/>
                  </a:lnTo>
                  <a:lnTo>
                    <a:pt x="9" y="0"/>
                  </a:lnTo>
                  <a:lnTo>
                    <a:pt x="9" y="2"/>
                  </a:lnTo>
                  <a:lnTo>
                    <a:pt x="6"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1" name="Freeform 323"/>
            <p:cNvSpPr>
              <a:spLocks/>
            </p:cNvSpPr>
            <p:nvPr/>
          </p:nvSpPr>
          <p:spPr bwMode="gray">
            <a:xfrm>
              <a:off x="4773262" y="1852623"/>
              <a:ext cx="26016" cy="19463"/>
            </a:xfrm>
            <a:custGeom>
              <a:avLst/>
              <a:gdLst>
                <a:gd name="T0" fmla="*/ 2147483647 w 11"/>
                <a:gd name="T1" fmla="*/ 0 h 7"/>
                <a:gd name="T2" fmla="*/ 2147483647 w 11"/>
                <a:gd name="T3" fmla="*/ 2147483647 h 7"/>
                <a:gd name="T4" fmla="*/ 2147483647 w 11"/>
                <a:gd name="T5" fmla="*/ 2147483647 h 7"/>
                <a:gd name="T6" fmla="*/ 2147483647 w 11"/>
                <a:gd name="T7" fmla="*/ 2147483647 h 7"/>
                <a:gd name="T8" fmla="*/ 2147483647 w 11"/>
                <a:gd name="T9" fmla="*/ 2147483647 h 7"/>
                <a:gd name="T10" fmla="*/ 0 w 11"/>
                <a:gd name="T11" fmla="*/ 2147483647 h 7"/>
                <a:gd name="T12" fmla="*/ 2147483647 w 11"/>
                <a:gd name="T13" fmla="*/ 2147483647 h 7"/>
                <a:gd name="T14" fmla="*/ 2147483647 w 11"/>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0"/>
                  </a:moveTo>
                  <a:lnTo>
                    <a:pt x="11" y="1"/>
                  </a:lnTo>
                  <a:lnTo>
                    <a:pt x="8" y="3"/>
                  </a:lnTo>
                  <a:lnTo>
                    <a:pt x="6" y="6"/>
                  </a:lnTo>
                  <a:lnTo>
                    <a:pt x="2" y="7"/>
                  </a:lnTo>
                  <a:lnTo>
                    <a:pt x="0" y="6"/>
                  </a:lnTo>
                  <a:lnTo>
                    <a:pt x="1" y="3"/>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2" name="Freeform 324"/>
            <p:cNvSpPr>
              <a:spLocks/>
            </p:cNvSpPr>
            <p:nvPr/>
          </p:nvSpPr>
          <p:spPr bwMode="gray">
            <a:xfrm>
              <a:off x="4739812" y="1862355"/>
              <a:ext cx="26016" cy="13623"/>
            </a:xfrm>
            <a:custGeom>
              <a:avLst/>
              <a:gdLst>
                <a:gd name="T0" fmla="*/ 2147483647 w 11"/>
                <a:gd name="T1" fmla="*/ 0 h 6"/>
                <a:gd name="T2" fmla="*/ 2147483647 w 11"/>
                <a:gd name="T3" fmla="*/ 2147483647 h 6"/>
                <a:gd name="T4" fmla="*/ 2147483647 w 11"/>
                <a:gd name="T5" fmla="*/ 2147483647 h 6"/>
                <a:gd name="T6" fmla="*/ 0 w 11"/>
                <a:gd name="T7" fmla="*/ 2147483647 h 6"/>
                <a:gd name="T8" fmla="*/ 2147483647 w 11"/>
                <a:gd name="T9" fmla="*/ 2147483647 h 6"/>
                <a:gd name="T10" fmla="*/ 2147483647 w 11"/>
                <a:gd name="T11" fmla="*/ 2147483647 h 6"/>
                <a:gd name="T12" fmla="*/ 2147483647 w 11"/>
                <a:gd name="T13" fmla="*/ 0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11" y="0"/>
                  </a:moveTo>
                  <a:lnTo>
                    <a:pt x="7" y="1"/>
                  </a:lnTo>
                  <a:lnTo>
                    <a:pt x="2" y="3"/>
                  </a:lnTo>
                  <a:lnTo>
                    <a:pt x="0" y="5"/>
                  </a:lnTo>
                  <a:lnTo>
                    <a:pt x="3" y="6"/>
                  </a:lnTo>
                  <a:lnTo>
                    <a:pt x="6" y="5"/>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3" name="Freeform 325"/>
            <p:cNvSpPr>
              <a:spLocks/>
            </p:cNvSpPr>
            <p:nvPr/>
          </p:nvSpPr>
          <p:spPr bwMode="gray">
            <a:xfrm>
              <a:off x="4741672" y="1881805"/>
              <a:ext cx="27875" cy="23355"/>
            </a:xfrm>
            <a:custGeom>
              <a:avLst/>
              <a:gdLst>
                <a:gd name="T0" fmla="*/ 2147483647 w 12"/>
                <a:gd name="T1" fmla="*/ 0 h 9"/>
                <a:gd name="T2" fmla="*/ 2147483647 w 12"/>
                <a:gd name="T3" fmla="*/ 2147483647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2147483647 w 12"/>
                <a:gd name="T15" fmla="*/ 0 h 9"/>
                <a:gd name="T16" fmla="*/ 2147483647 w 12"/>
                <a:gd name="T17" fmla="*/ 2147483647 h 9"/>
                <a:gd name="T18" fmla="*/ 2147483647 w 12"/>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
                <a:gd name="T32" fmla="*/ 12 w 1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
                  <a:moveTo>
                    <a:pt x="3" y="0"/>
                  </a:moveTo>
                  <a:lnTo>
                    <a:pt x="3" y="4"/>
                  </a:lnTo>
                  <a:lnTo>
                    <a:pt x="0" y="7"/>
                  </a:lnTo>
                  <a:lnTo>
                    <a:pt x="2" y="9"/>
                  </a:lnTo>
                  <a:lnTo>
                    <a:pt x="5" y="7"/>
                  </a:lnTo>
                  <a:lnTo>
                    <a:pt x="8" y="3"/>
                  </a:lnTo>
                  <a:lnTo>
                    <a:pt x="12" y="1"/>
                  </a:lnTo>
                  <a:lnTo>
                    <a:pt x="10" y="0"/>
                  </a:lnTo>
                  <a:lnTo>
                    <a:pt x="6"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4" name="Freeform 326"/>
            <p:cNvSpPr>
              <a:spLocks/>
            </p:cNvSpPr>
            <p:nvPr/>
          </p:nvSpPr>
          <p:spPr bwMode="gray">
            <a:xfrm>
              <a:off x="4721229" y="1881815"/>
              <a:ext cx="16724" cy="7785"/>
            </a:xfrm>
            <a:custGeom>
              <a:avLst/>
              <a:gdLst>
                <a:gd name="T0" fmla="*/ 0 w 6"/>
                <a:gd name="T1" fmla="*/ 2147483647 h 3"/>
                <a:gd name="T2" fmla="*/ 2147483647 w 6"/>
                <a:gd name="T3" fmla="*/ 0 h 3"/>
                <a:gd name="T4" fmla="*/ 2147483647 w 6"/>
                <a:gd name="T5" fmla="*/ 0 h 3"/>
                <a:gd name="T6" fmla="*/ 2147483647 w 6"/>
                <a:gd name="T7" fmla="*/ 2147483647 h 3"/>
                <a:gd name="T8" fmla="*/ 2147483647 w 6"/>
                <a:gd name="T9" fmla="*/ 2147483647 h 3"/>
                <a:gd name="T10" fmla="*/ 0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lnTo>
                    <a:pt x="2" y="0"/>
                  </a:lnTo>
                  <a:lnTo>
                    <a:pt x="6" y="0"/>
                  </a:lnTo>
                  <a:lnTo>
                    <a:pt x="6" y="2"/>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5" name="Freeform 327"/>
            <p:cNvSpPr>
              <a:spLocks/>
            </p:cNvSpPr>
            <p:nvPr/>
          </p:nvSpPr>
          <p:spPr bwMode="gray">
            <a:xfrm>
              <a:off x="4721229" y="1897377"/>
              <a:ext cx="13008" cy="9731"/>
            </a:xfrm>
            <a:custGeom>
              <a:avLst/>
              <a:gdLst>
                <a:gd name="T0" fmla="*/ 2147483647 w 5"/>
                <a:gd name="T1" fmla="*/ 2147483647 h 4"/>
                <a:gd name="T2" fmla="*/ 0 w 5"/>
                <a:gd name="T3" fmla="*/ 2147483647 h 4"/>
                <a:gd name="T4" fmla="*/ 2147483647 w 5"/>
                <a:gd name="T5" fmla="*/ 0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4"/>
                  </a:moveTo>
                  <a:lnTo>
                    <a:pt x="0" y="2"/>
                  </a:lnTo>
                  <a:lnTo>
                    <a:pt x="2" y="0"/>
                  </a:lnTo>
                  <a:lnTo>
                    <a:pt x="5" y="0"/>
                  </a:lnTo>
                  <a:lnTo>
                    <a:pt x="4" y="2"/>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6" name="Freeform 328"/>
            <p:cNvSpPr>
              <a:spLocks/>
            </p:cNvSpPr>
            <p:nvPr/>
          </p:nvSpPr>
          <p:spPr bwMode="gray">
            <a:xfrm>
              <a:off x="4689637" y="1907107"/>
              <a:ext cx="22300" cy="15569"/>
            </a:xfrm>
            <a:custGeom>
              <a:avLst/>
              <a:gdLst>
                <a:gd name="T0" fmla="*/ 2147483647 w 9"/>
                <a:gd name="T1" fmla="*/ 0 h 6"/>
                <a:gd name="T2" fmla="*/ 2147483647 w 9"/>
                <a:gd name="T3" fmla="*/ 0 h 6"/>
                <a:gd name="T4" fmla="*/ 0 w 9"/>
                <a:gd name="T5" fmla="*/ 2147483647 h 6"/>
                <a:gd name="T6" fmla="*/ 0 w 9"/>
                <a:gd name="T7" fmla="*/ 2147483647 h 6"/>
                <a:gd name="T8" fmla="*/ 2147483647 w 9"/>
                <a:gd name="T9" fmla="*/ 2147483647 h 6"/>
                <a:gd name="T10" fmla="*/ 2147483647 w 9"/>
                <a:gd name="T11" fmla="*/ 2147483647 h 6"/>
                <a:gd name="T12" fmla="*/ 2147483647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9" y="0"/>
                  </a:moveTo>
                  <a:lnTo>
                    <a:pt x="6" y="0"/>
                  </a:lnTo>
                  <a:lnTo>
                    <a:pt x="0" y="3"/>
                  </a:lnTo>
                  <a:lnTo>
                    <a:pt x="0" y="6"/>
                  </a:lnTo>
                  <a:lnTo>
                    <a:pt x="1" y="4"/>
                  </a:lnTo>
                  <a:lnTo>
                    <a:pt x="6" y="2"/>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7" name="Freeform 329"/>
            <p:cNvSpPr>
              <a:spLocks/>
            </p:cNvSpPr>
            <p:nvPr/>
          </p:nvSpPr>
          <p:spPr bwMode="gray">
            <a:xfrm>
              <a:off x="4840177" y="2325531"/>
              <a:ext cx="9291" cy="11677"/>
            </a:xfrm>
            <a:custGeom>
              <a:avLst/>
              <a:gdLst>
                <a:gd name="T0" fmla="*/ 2147483647 w 3"/>
                <a:gd name="T1" fmla="*/ 2147483647 h 5"/>
                <a:gd name="T2" fmla="*/ 0 w 3"/>
                <a:gd name="T3" fmla="*/ 2147483647 h 5"/>
                <a:gd name="T4" fmla="*/ 0 w 3"/>
                <a:gd name="T5" fmla="*/ 0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lnTo>
                    <a:pt x="0" y="3"/>
                  </a:lnTo>
                  <a:lnTo>
                    <a:pt x="0" y="0"/>
                  </a:lnTo>
                  <a:lnTo>
                    <a:pt x="3" y="0"/>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8" name="Freeform 330"/>
            <p:cNvSpPr>
              <a:spLocks/>
            </p:cNvSpPr>
            <p:nvPr/>
          </p:nvSpPr>
          <p:spPr bwMode="gray">
            <a:xfrm>
              <a:off x="4620880" y="2561025"/>
              <a:ext cx="24158" cy="19463"/>
            </a:xfrm>
            <a:custGeom>
              <a:avLst/>
              <a:gdLst>
                <a:gd name="T0" fmla="*/ 0 w 10"/>
                <a:gd name="T1" fmla="*/ 2147483647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2"/>
                  </a:moveTo>
                  <a:lnTo>
                    <a:pt x="4" y="0"/>
                  </a:lnTo>
                  <a:lnTo>
                    <a:pt x="9" y="1"/>
                  </a:lnTo>
                  <a:lnTo>
                    <a:pt x="10" y="4"/>
                  </a:lnTo>
                  <a:lnTo>
                    <a:pt x="7" y="8"/>
                  </a:lnTo>
                  <a:lnTo>
                    <a:pt x="2" y="7"/>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29" name="Freeform 331"/>
            <p:cNvSpPr>
              <a:spLocks/>
            </p:cNvSpPr>
            <p:nvPr/>
          </p:nvSpPr>
          <p:spPr bwMode="gray">
            <a:xfrm>
              <a:off x="4721229" y="2621357"/>
              <a:ext cx="9291" cy="5839"/>
            </a:xfrm>
            <a:custGeom>
              <a:avLst/>
              <a:gdLst>
                <a:gd name="T0" fmla="*/ 0 w 3"/>
                <a:gd name="T1" fmla="*/ 2147483647 h 3"/>
                <a:gd name="T2" fmla="*/ 2147483647 w 3"/>
                <a:gd name="T3" fmla="*/ 0 h 3"/>
                <a:gd name="T4" fmla="*/ 2147483647 w 3"/>
                <a:gd name="T5" fmla="*/ 2147483647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1" y="0"/>
                  </a:lnTo>
                  <a:lnTo>
                    <a:pt x="3" y="1"/>
                  </a:lnTo>
                  <a:lnTo>
                    <a:pt x="0" y="3"/>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0" name="Freeform 332"/>
            <p:cNvSpPr>
              <a:spLocks/>
            </p:cNvSpPr>
            <p:nvPr/>
          </p:nvSpPr>
          <p:spPr bwMode="gray">
            <a:xfrm>
              <a:off x="4849452" y="2576585"/>
              <a:ext cx="65042" cy="36979"/>
            </a:xfrm>
            <a:custGeom>
              <a:avLst/>
              <a:gdLst>
                <a:gd name="T0" fmla="*/ 2147483647 w 27"/>
                <a:gd name="T1" fmla="*/ 2147483647 h 15"/>
                <a:gd name="T2" fmla="*/ 2147483647 w 27"/>
                <a:gd name="T3" fmla="*/ 2147483647 h 15"/>
                <a:gd name="T4" fmla="*/ 2147483647 w 27"/>
                <a:gd name="T5" fmla="*/ 2147483647 h 15"/>
                <a:gd name="T6" fmla="*/ 0 w 27"/>
                <a:gd name="T7" fmla="*/ 2147483647 h 15"/>
                <a:gd name="T8" fmla="*/ 2147483647 w 27"/>
                <a:gd name="T9" fmla="*/ 2147483647 h 15"/>
                <a:gd name="T10" fmla="*/ 0 w 27"/>
                <a:gd name="T11" fmla="*/ 2147483647 h 15"/>
                <a:gd name="T12" fmla="*/ 0 w 27"/>
                <a:gd name="T13" fmla="*/ 2147483647 h 15"/>
                <a:gd name="T14" fmla="*/ 2147483647 w 27"/>
                <a:gd name="T15" fmla="*/ 2147483647 h 15"/>
                <a:gd name="T16" fmla="*/ 2147483647 w 27"/>
                <a:gd name="T17" fmla="*/ 0 h 15"/>
                <a:gd name="T18" fmla="*/ 2147483647 w 27"/>
                <a:gd name="T19" fmla="*/ 2147483647 h 15"/>
                <a:gd name="T20" fmla="*/ 2147483647 w 27"/>
                <a:gd name="T21" fmla="*/ 2147483647 h 15"/>
                <a:gd name="T22" fmla="*/ 2147483647 w 27"/>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5"/>
                <a:gd name="T38" fmla="*/ 27 w 27"/>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5">
                  <a:moveTo>
                    <a:pt x="27" y="14"/>
                  </a:moveTo>
                  <a:lnTo>
                    <a:pt x="13" y="15"/>
                  </a:lnTo>
                  <a:lnTo>
                    <a:pt x="5" y="13"/>
                  </a:lnTo>
                  <a:lnTo>
                    <a:pt x="0" y="12"/>
                  </a:lnTo>
                  <a:lnTo>
                    <a:pt x="1" y="9"/>
                  </a:lnTo>
                  <a:lnTo>
                    <a:pt x="0" y="6"/>
                  </a:lnTo>
                  <a:lnTo>
                    <a:pt x="0" y="3"/>
                  </a:lnTo>
                  <a:lnTo>
                    <a:pt x="11" y="3"/>
                  </a:lnTo>
                  <a:lnTo>
                    <a:pt x="12" y="0"/>
                  </a:lnTo>
                  <a:lnTo>
                    <a:pt x="19" y="3"/>
                  </a:lnTo>
                  <a:lnTo>
                    <a:pt x="23" y="5"/>
                  </a:lnTo>
                  <a:lnTo>
                    <a:pt x="27"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1" name="Freeform 333"/>
            <p:cNvSpPr>
              <a:spLocks/>
            </p:cNvSpPr>
            <p:nvPr/>
          </p:nvSpPr>
          <p:spPr bwMode="gray">
            <a:xfrm>
              <a:off x="4721229" y="2590208"/>
              <a:ext cx="224856" cy="237432"/>
            </a:xfrm>
            <a:custGeom>
              <a:avLst/>
              <a:gdLst>
                <a:gd name="T0" fmla="*/ 0 w 93"/>
                <a:gd name="T1" fmla="*/ 2147483647 h 94"/>
                <a:gd name="T2" fmla="*/ 2147483647 w 93"/>
                <a:gd name="T3" fmla="*/ 2147483647 h 94"/>
                <a:gd name="T4" fmla="*/ 2147483647 w 93"/>
                <a:gd name="T5" fmla="*/ 2147483647 h 94"/>
                <a:gd name="T6" fmla="*/ 2147483647 w 93"/>
                <a:gd name="T7" fmla="*/ 2147483647 h 94"/>
                <a:gd name="T8" fmla="*/ 2147483647 w 93"/>
                <a:gd name="T9" fmla="*/ 2147483647 h 94"/>
                <a:gd name="T10" fmla="*/ 2147483647 w 93"/>
                <a:gd name="T11" fmla="*/ 0 h 94"/>
                <a:gd name="T12" fmla="*/ 2147483647 w 93"/>
                <a:gd name="T13" fmla="*/ 2147483647 h 94"/>
                <a:gd name="T14" fmla="*/ 2147483647 w 93"/>
                <a:gd name="T15" fmla="*/ 2147483647 h 94"/>
                <a:gd name="T16" fmla="*/ 2147483647 w 93"/>
                <a:gd name="T17" fmla="*/ 2147483647 h 94"/>
                <a:gd name="T18" fmla="*/ 2147483647 w 93"/>
                <a:gd name="T19" fmla="*/ 2147483647 h 94"/>
                <a:gd name="T20" fmla="*/ 2147483647 w 93"/>
                <a:gd name="T21" fmla="*/ 2147483647 h 94"/>
                <a:gd name="T22" fmla="*/ 2147483647 w 93"/>
                <a:gd name="T23" fmla="*/ 2147483647 h 94"/>
                <a:gd name="T24" fmla="*/ 2147483647 w 93"/>
                <a:gd name="T25" fmla="*/ 2147483647 h 94"/>
                <a:gd name="T26" fmla="*/ 2147483647 w 93"/>
                <a:gd name="T27" fmla="*/ 2147483647 h 94"/>
                <a:gd name="T28" fmla="*/ 2147483647 w 93"/>
                <a:gd name="T29" fmla="*/ 2147483647 h 94"/>
                <a:gd name="T30" fmla="*/ 2147483647 w 93"/>
                <a:gd name="T31" fmla="*/ 2147483647 h 94"/>
                <a:gd name="T32" fmla="*/ 2147483647 w 93"/>
                <a:gd name="T33" fmla="*/ 2147483647 h 94"/>
                <a:gd name="T34" fmla="*/ 2147483647 w 93"/>
                <a:gd name="T35" fmla="*/ 2147483647 h 94"/>
                <a:gd name="T36" fmla="*/ 2147483647 w 93"/>
                <a:gd name="T37" fmla="*/ 2147483647 h 94"/>
                <a:gd name="T38" fmla="*/ 2147483647 w 93"/>
                <a:gd name="T39" fmla="*/ 2147483647 h 94"/>
                <a:gd name="T40" fmla="*/ 2147483647 w 93"/>
                <a:gd name="T41" fmla="*/ 2147483647 h 94"/>
                <a:gd name="T42" fmla="*/ 2147483647 w 93"/>
                <a:gd name="T43" fmla="*/ 2147483647 h 94"/>
                <a:gd name="T44" fmla="*/ 2147483647 w 93"/>
                <a:gd name="T45" fmla="*/ 2147483647 h 94"/>
                <a:gd name="T46" fmla="*/ 2147483647 w 93"/>
                <a:gd name="T47" fmla="*/ 2147483647 h 94"/>
                <a:gd name="T48" fmla="*/ 2147483647 w 93"/>
                <a:gd name="T49" fmla="*/ 2147483647 h 94"/>
                <a:gd name="T50" fmla="*/ 2147483647 w 93"/>
                <a:gd name="T51" fmla="*/ 2147483647 h 94"/>
                <a:gd name="T52" fmla="*/ 2147483647 w 93"/>
                <a:gd name="T53" fmla="*/ 2147483647 h 94"/>
                <a:gd name="T54" fmla="*/ 2147483647 w 93"/>
                <a:gd name="T55" fmla="*/ 2147483647 h 94"/>
                <a:gd name="T56" fmla="*/ 2147483647 w 93"/>
                <a:gd name="T57" fmla="*/ 2147483647 h 94"/>
                <a:gd name="T58" fmla="*/ 2147483647 w 93"/>
                <a:gd name="T59" fmla="*/ 2147483647 h 94"/>
                <a:gd name="T60" fmla="*/ 2147483647 w 93"/>
                <a:gd name="T61" fmla="*/ 2147483647 h 94"/>
                <a:gd name="T62" fmla="*/ 2147483647 w 93"/>
                <a:gd name="T63" fmla="*/ 2147483647 h 94"/>
                <a:gd name="T64" fmla="*/ 2147483647 w 93"/>
                <a:gd name="T65" fmla="*/ 2147483647 h 94"/>
                <a:gd name="T66" fmla="*/ 0 w 93"/>
                <a:gd name="T67" fmla="*/ 2147483647 h 94"/>
                <a:gd name="T68" fmla="*/ 2147483647 w 93"/>
                <a:gd name="T69" fmla="*/ 2147483647 h 94"/>
                <a:gd name="T70" fmla="*/ 0 w 93"/>
                <a:gd name="T71" fmla="*/ 2147483647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94"/>
                <a:gd name="T110" fmla="*/ 93 w 93"/>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94">
                  <a:moveTo>
                    <a:pt x="0" y="17"/>
                  </a:moveTo>
                  <a:lnTo>
                    <a:pt x="6" y="14"/>
                  </a:lnTo>
                  <a:lnTo>
                    <a:pt x="12" y="13"/>
                  </a:lnTo>
                  <a:lnTo>
                    <a:pt x="20" y="7"/>
                  </a:lnTo>
                  <a:lnTo>
                    <a:pt x="26" y="4"/>
                  </a:lnTo>
                  <a:lnTo>
                    <a:pt x="30" y="0"/>
                  </a:lnTo>
                  <a:lnTo>
                    <a:pt x="39" y="2"/>
                  </a:lnTo>
                  <a:lnTo>
                    <a:pt x="40" y="9"/>
                  </a:lnTo>
                  <a:lnTo>
                    <a:pt x="46" y="10"/>
                  </a:lnTo>
                  <a:lnTo>
                    <a:pt x="51" y="7"/>
                  </a:lnTo>
                  <a:lnTo>
                    <a:pt x="53" y="7"/>
                  </a:lnTo>
                  <a:lnTo>
                    <a:pt x="58" y="8"/>
                  </a:lnTo>
                  <a:lnTo>
                    <a:pt x="66" y="10"/>
                  </a:lnTo>
                  <a:lnTo>
                    <a:pt x="80" y="9"/>
                  </a:lnTo>
                  <a:lnTo>
                    <a:pt x="83" y="8"/>
                  </a:lnTo>
                  <a:lnTo>
                    <a:pt x="85" y="12"/>
                  </a:lnTo>
                  <a:lnTo>
                    <a:pt x="85" y="23"/>
                  </a:lnTo>
                  <a:lnTo>
                    <a:pt x="91" y="33"/>
                  </a:lnTo>
                  <a:lnTo>
                    <a:pt x="83" y="41"/>
                  </a:lnTo>
                  <a:lnTo>
                    <a:pt x="91" y="49"/>
                  </a:lnTo>
                  <a:lnTo>
                    <a:pt x="92" y="58"/>
                  </a:lnTo>
                  <a:lnTo>
                    <a:pt x="93" y="72"/>
                  </a:lnTo>
                  <a:lnTo>
                    <a:pt x="80" y="87"/>
                  </a:lnTo>
                  <a:lnTo>
                    <a:pt x="80" y="90"/>
                  </a:lnTo>
                  <a:lnTo>
                    <a:pt x="76" y="94"/>
                  </a:lnTo>
                  <a:lnTo>
                    <a:pt x="70" y="89"/>
                  </a:lnTo>
                  <a:lnTo>
                    <a:pt x="52" y="92"/>
                  </a:lnTo>
                  <a:lnTo>
                    <a:pt x="45" y="88"/>
                  </a:lnTo>
                  <a:lnTo>
                    <a:pt x="40" y="88"/>
                  </a:lnTo>
                  <a:lnTo>
                    <a:pt x="26" y="74"/>
                  </a:lnTo>
                  <a:lnTo>
                    <a:pt x="19" y="76"/>
                  </a:lnTo>
                  <a:lnTo>
                    <a:pt x="13" y="65"/>
                  </a:lnTo>
                  <a:lnTo>
                    <a:pt x="8" y="63"/>
                  </a:lnTo>
                  <a:lnTo>
                    <a:pt x="0" y="37"/>
                  </a:lnTo>
                  <a:lnTo>
                    <a:pt x="2" y="25"/>
                  </a:lnTo>
                  <a:lnTo>
                    <a:pt x="0" y="1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2" name="Freeform 334"/>
            <p:cNvSpPr>
              <a:spLocks/>
            </p:cNvSpPr>
            <p:nvPr/>
          </p:nvSpPr>
          <p:spPr bwMode="gray">
            <a:xfrm>
              <a:off x="4788140" y="2812081"/>
              <a:ext cx="117073" cy="58385"/>
            </a:xfrm>
            <a:custGeom>
              <a:avLst/>
              <a:gdLst>
                <a:gd name="T0" fmla="*/ 2147483647 w 48"/>
                <a:gd name="T1" fmla="*/ 2147483647 h 23"/>
                <a:gd name="T2" fmla="*/ 2147483647 w 48"/>
                <a:gd name="T3" fmla="*/ 2147483647 h 23"/>
                <a:gd name="T4" fmla="*/ 2147483647 w 48"/>
                <a:gd name="T5" fmla="*/ 2147483647 h 23"/>
                <a:gd name="T6" fmla="*/ 2147483647 w 48"/>
                <a:gd name="T7" fmla="*/ 2147483647 h 23"/>
                <a:gd name="T8" fmla="*/ 2147483647 w 48"/>
                <a:gd name="T9" fmla="*/ 2147483647 h 23"/>
                <a:gd name="T10" fmla="*/ 2147483647 w 48"/>
                <a:gd name="T11" fmla="*/ 2147483647 h 23"/>
                <a:gd name="T12" fmla="*/ 2147483647 w 48"/>
                <a:gd name="T13" fmla="*/ 2147483647 h 23"/>
                <a:gd name="T14" fmla="*/ 2147483647 w 48"/>
                <a:gd name="T15" fmla="*/ 2147483647 h 23"/>
                <a:gd name="T16" fmla="*/ 2147483647 w 48"/>
                <a:gd name="T17" fmla="*/ 2147483647 h 23"/>
                <a:gd name="T18" fmla="*/ 0 w 48"/>
                <a:gd name="T19" fmla="*/ 2147483647 h 23"/>
                <a:gd name="T20" fmla="*/ 2147483647 w 48"/>
                <a:gd name="T21" fmla="*/ 2147483647 h 23"/>
                <a:gd name="T22" fmla="*/ 2147483647 w 48"/>
                <a:gd name="T23" fmla="*/ 2147483647 h 23"/>
                <a:gd name="T24" fmla="*/ 2147483647 w 48"/>
                <a:gd name="T25" fmla="*/ 2147483647 h 23"/>
                <a:gd name="T26" fmla="*/ 2147483647 w 48"/>
                <a:gd name="T27" fmla="*/ 2147483647 h 23"/>
                <a:gd name="T28" fmla="*/ 2147483647 w 48"/>
                <a:gd name="T29" fmla="*/ 0 h 23"/>
                <a:gd name="T30" fmla="*/ 2147483647 w 48"/>
                <a:gd name="T31" fmla="*/ 2147483647 h 23"/>
                <a:gd name="T32" fmla="*/ 2147483647 w 48"/>
                <a:gd name="T33" fmla="*/ 2147483647 h 23"/>
                <a:gd name="T34" fmla="*/ 2147483647 w 48"/>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3"/>
                <a:gd name="T56" fmla="*/ 48 w 4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3">
                  <a:moveTo>
                    <a:pt x="48" y="6"/>
                  </a:moveTo>
                  <a:lnTo>
                    <a:pt x="46" y="15"/>
                  </a:lnTo>
                  <a:lnTo>
                    <a:pt x="43" y="16"/>
                  </a:lnTo>
                  <a:lnTo>
                    <a:pt x="38" y="13"/>
                  </a:lnTo>
                  <a:lnTo>
                    <a:pt x="27" y="14"/>
                  </a:lnTo>
                  <a:lnTo>
                    <a:pt x="23" y="21"/>
                  </a:lnTo>
                  <a:lnTo>
                    <a:pt x="16" y="23"/>
                  </a:lnTo>
                  <a:lnTo>
                    <a:pt x="7" y="23"/>
                  </a:lnTo>
                  <a:lnTo>
                    <a:pt x="4" y="21"/>
                  </a:lnTo>
                  <a:lnTo>
                    <a:pt x="0" y="21"/>
                  </a:lnTo>
                  <a:lnTo>
                    <a:pt x="1" y="16"/>
                  </a:lnTo>
                  <a:lnTo>
                    <a:pt x="6" y="11"/>
                  </a:lnTo>
                  <a:lnTo>
                    <a:pt x="9" y="6"/>
                  </a:lnTo>
                  <a:lnTo>
                    <a:pt x="15" y="6"/>
                  </a:lnTo>
                  <a:lnTo>
                    <a:pt x="17" y="0"/>
                  </a:lnTo>
                  <a:lnTo>
                    <a:pt x="24" y="4"/>
                  </a:lnTo>
                  <a:lnTo>
                    <a:pt x="42" y="1"/>
                  </a:lnTo>
                  <a:lnTo>
                    <a:pt x="48" y="6"/>
                  </a:lnTo>
                  <a:close/>
                </a:path>
              </a:pathLst>
            </a:custGeom>
            <a:solidFill>
              <a:schemeClr val="accent1">
                <a:lumMod val="20000"/>
                <a:lumOff val="80000"/>
              </a:schemeClr>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3" name="Freeform 335"/>
            <p:cNvSpPr>
              <a:spLocks/>
            </p:cNvSpPr>
            <p:nvPr/>
          </p:nvSpPr>
          <p:spPr bwMode="gray">
            <a:xfrm>
              <a:off x="4765828" y="2847111"/>
              <a:ext cx="152382" cy="107039"/>
            </a:xfrm>
            <a:custGeom>
              <a:avLst/>
              <a:gdLst>
                <a:gd name="T0" fmla="*/ 2147483647 w 63"/>
                <a:gd name="T1" fmla="*/ 2147483647 h 43"/>
                <a:gd name="T2" fmla="*/ 2147483647 w 63"/>
                <a:gd name="T3" fmla="*/ 2147483647 h 43"/>
                <a:gd name="T4" fmla="*/ 2147483647 w 63"/>
                <a:gd name="T5" fmla="*/ 2147483647 h 43"/>
                <a:gd name="T6" fmla="*/ 2147483647 w 63"/>
                <a:gd name="T7" fmla="*/ 2147483647 h 43"/>
                <a:gd name="T8" fmla="*/ 2147483647 w 63"/>
                <a:gd name="T9" fmla="*/ 2147483647 h 43"/>
                <a:gd name="T10" fmla="*/ 2147483647 w 63"/>
                <a:gd name="T11" fmla="*/ 2147483647 h 43"/>
                <a:gd name="T12" fmla="*/ 2147483647 w 63"/>
                <a:gd name="T13" fmla="*/ 2147483647 h 43"/>
                <a:gd name="T14" fmla="*/ 2147483647 w 63"/>
                <a:gd name="T15" fmla="*/ 2147483647 h 43"/>
                <a:gd name="T16" fmla="*/ 2147483647 w 63"/>
                <a:gd name="T17" fmla="*/ 2147483647 h 43"/>
                <a:gd name="T18" fmla="*/ 2147483647 w 63"/>
                <a:gd name="T19" fmla="*/ 2147483647 h 43"/>
                <a:gd name="T20" fmla="*/ 2147483647 w 63"/>
                <a:gd name="T21" fmla="*/ 2147483647 h 43"/>
                <a:gd name="T22" fmla="*/ 2147483647 w 63"/>
                <a:gd name="T23" fmla="*/ 2147483647 h 43"/>
                <a:gd name="T24" fmla="*/ 0 w 63"/>
                <a:gd name="T25" fmla="*/ 2147483647 h 43"/>
                <a:gd name="T26" fmla="*/ 2147483647 w 63"/>
                <a:gd name="T27" fmla="*/ 2147483647 h 43"/>
                <a:gd name="T28" fmla="*/ 2147483647 w 63"/>
                <a:gd name="T29" fmla="*/ 2147483647 h 43"/>
                <a:gd name="T30" fmla="*/ 2147483647 w 63"/>
                <a:gd name="T31" fmla="*/ 2147483647 h 43"/>
                <a:gd name="T32" fmla="*/ 2147483647 w 63"/>
                <a:gd name="T33" fmla="*/ 2147483647 h 43"/>
                <a:gd name="T34" fmla="*/ 2147483647 w 63"/>
                <a:gd name="T35" fmla="*/ 2147483647 h 43"/>
                <a:gd name="T36" fmla="*/ 2147483647 w 63"/>
                <a:gd name="T37" fmla="*/ 2147483647 h 43"/>
                <a:gd name="T38" fmla="*/ 2147483647 w 63"/>
                <a:gd name="T39" fmla="*/ 2147483647 h 43"/>
                <a:gd name="T40" fmla="*/ 2147483647 w 63"/>
                <a:gd name="T41" fmla="*/ 2147483647 h 43"/>
                <a:gd name="T42" fmla="*/ 2147483647 w 63"/>
                <a:gd name="T43" fmla="*/ 2147483647 h 43"/>
                <a:gd name="T44" fmla="*/ 2147483647 w 63"/>
                <a:gd name="T45" fmla="*/ 2147483647 h 43"/>
                <a:gd name="T46" fmla="*/ 2147483647 w 63"/>
                <a:gd name="T47" fmla="*/ 0 h 43"/>
                <a:gd name="T48" fmla="*/ 2147483647 w 63"/>
                <a:gd name="T49" fmla="*/ 2147483647 h 43"/>
                <a:gd name="T50" fmla="*/ 2147483647 w 6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3"/>
                <a:gd name="T80" fmla="*/ 63 w 63"/>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3">
                  <a:moveTo>
                    <a:pt x="55" y="2"/>
                  </a:moveTo>
                  <a:lnTo>
                    <a:pt x="63" y="9"/>
                  </a:lnTo>
                  <a:lnTo>
                    <a:pt x="55" y="14"/>
                  </a:lnTo>
                  <a:lnTo>
                    <a:pt x="48" y="23"/>
                  </a:lnTo>
                  <a:lnTo>
                    <a:pt x="46" y="35"/>
                  </a:lnTo>
                  <a:lnTo>
                    <a:pt x="38" y="37"/>
                  </a:lnTo>
                  <a:lnTo>
                    <a:pt x="36" y="36"/>
                  </a:lnTo>
                  <a:lnTo>
                    <a:pt x="25" y="40"/>
                  </a:lnTo>
                  <a:lnTo>
                    <a:pt x="24" y="43"/>
                  </a:lnTo>
                  <a:lnTo>
                    <a:pt x="11" y="41"/>
                  </a:lnTo>
                  <a:lnTo>
                    <a:pt x="7" y="32"/>
                  </a:lnTo>
                  <a:lnTo>
                    <a:pt x="2" y="31"/>
                  </a:lnTo>
                  <a:lnTo>
                    <a:pt x="0" y="27"/>
                  </a:lnTo>
                  <a:lnTo>
                    <a:pt x="2" y="23"/>
                  </a:lnTo>
                  <a:lnTo>
                    <a:pt x="2" y="17"/>
                  </a:lnTo>
                  <a:lnTo>
                    <a:pt x="6" y="14"/>
                  </a:lnTo>
                  <a:lnTo>
                    <a:pt x="5" y="7"/>
                  </a:lnTo>
                  <a:lnTo>
                    <a:pt x="9" y="8"/>
                  </a:lnTo>
                  <a:lnTo>
                    <a:pt x="13" y="8"/>
                  </a:lnTo>
                  <a:lnTo>
                    <a:pt x="16" y="10"/>
                  </a:lnTo>
                  <a:lnTo>
                    <a:pt x="25" y="10"/>
                  </a:lnTo>
                  <a:lnTo>
                    <a:pt x="32" y="8"/>
                  </a:lnTo>
                  <a:lnTo>
                    <a:pt x="36" y="1"/>
                  </a:lnTo>
                  <a:lnTo>
                    <a:pt x="47" y="0"/>
                  </a:lnTo>
                  <a:lnTo>
                    <a:pt x="52" y="3"/>
                  </a:lnTo>
                  <a:lnTo>
                    <a:pt x="55" y="2"/>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4" name="Freeform 336"/>
            <p:cNvSpPr>
              <a:spLocks/>
            </p:cNvSpPr>
            <p:nvPr/>
          </p:nvSpPr>
          <p:spPr bwMode="gray">
            <a:xfrm>
              <a:off x="4676629" y="2749793"/>
              <a:ext cx="152382" cy="116771"/>
            </a:xfrm>
            <a:custGeom>
              <a:avLst/>
              <a:gdLst>
                <a:gd name="T0" fmla="*/ 2147483647 w 63"/>
                <a:gd name="T1" fmla="*/ 2147483647 h 46"/>
                <a:gd name="T2" fmla="*/ 2147483647 w 63"/>
                <a:gd name="T3" fmla="*/ 2147483647 h 46"/>
                <a:gd name="T4" fmla="*/ 2147483647 w 63"/>
                <a:gd name="T5" fmla="*/ 2147483647 h 46"/>
                <a:gd name="T6" fmla="*/ 2147483647 w 63"/>
                <a:gd name="T7" fmla="*/ 2147483647 h 46"/>
                <a:gd name="T8" fmla="*/ 2147483647 w 63"/>
                <a:gd name="T9" fmla="*/ 2147483647 h 46"/>
                <a:gd name="T10" fmla="*/ 2147483647 w 63"/>
                <a:gd name="T11" fmla="*/ 2147483647 h 46"/>
                <a:gd name="T12" fmla="*/ 2147483647 w 63"/>
                <a:gd name="T13" fmla="*/ 2147483647 h 46"/>
                <a:gd name="T14" fmla="*/ 0 w 63"/>
                <a:gd name="T15" fmla="*/ 2147483647 h 46"/>
                <a:gd name="T16" fmla="*/ 2147483647 w 63"/>
                <a:gd name="T17" fmla="*/ 2147483647 h 46"/>
                <a:gd name="T18" fmla="*/ 2147483647 w 63"/>
                <a:gd name="T19" fmla="*/ 2147483647 h 46"/>
                <a:gd name="T20" fmla="*/ 2147483647 w 63"/>
                <a:gd name="T21" fmla="*/ 0 h 46"/>
                <a:gd name="T22" fmla="*/ 2147483647 w 63"/>
                <a:gd name="T23" fmla="*/ 2147483647 h 46"/>
                <a:gd name="T24" fmla="*/ 2147483647 w 63"/>
                <a:gd name="T25" fmla="*/ 2147483647 h 46"/>
                <a:gd name="T26" fmla="*/ 2147483647 w 63"/>
                <a:gd name="T27" fmla="*/ 2147483647 h 46"/>
                <a:gd name="T28" fmla="*/ 2147483647 w 63"/>
                <a:gd name="T29" fmla="*/ 2147483647 h 46"/>
                <a:gd name="T30" fmla="*/ 2147483647 w 63"/>
                <a:gd name="T31" fmla="*/ 2147483647 h 46"/>
                <a:gd name="T32" fmla="*/ 2147483647 w 63"/>
                <a:gd name="T33" fmla="*/ 2147483647 h 46"/>
                <a:gd name="T34" fmla="*/ 2147483647 w 63"/>
                <a:gd name="T35" fmla="*/ 2147483647 h 46"/>
                <a:gd name="T36" fmla="*/ 2147483647 w 63"/>
                <a:gd name="T37" fmla="*/ 2147483647 h 46"/>
                <a:gd name="T38" fmla="*/ 2147483647 w 63"/>
                <a:gd name="T39" fmla="*/ 2147483647 h 46"/>
                <a:gd name="T40" fmla="*/ 2147483647 w 63"/>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6"/>
                <a:gd name="T65" fmla="*/ 63 w 6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6">
                  <a:moveTo>
                    <a:pt x="46" y="46"/>
                  </a:moveTo>
                  <a:lnTo>
                    <a:pt x="42" y="45"/>
                  </a:lnTo>
                  <a:lnTo>
                    <a:pt x="39" y="45"/>
                  </a:lnTo>
                  <a:lnTo>
                    <a:pt x="37" y="39"/>
                  </a:lnTo>
                  <a:lnTo>
                    <a:pt x="28" y="35"/>
                  </a:lnTo>
                  <a:lnTo>
                    <a:pt x="15" y="37"/>
                  </a:lnTo>
                  <a:lnTo>
                    <a:pt x="2" y="26"/>
                  </a:lnTo>
                  <a:lnTo>
                    <a:pt x="0" y="15"/>
                  </a:lnTo>
                  <a:lnTo>
                    <a:pt x="14" y="6"/>
                  </a:lnTo>
                  <a:lnTo>
                    <a:pt x="17" y="1"/>
                  </a:lnTo>
                  <a:lnTo>
                    <a:pt x="26" y="0"/>
                  </a:lnTo>
                  <a:lnTo>
                    <a:pt x="31" y="2"/>
                  </a:lnTo>
                  <a:lnTo>
                    <a:pt x="37" y="13"/>
                  </a:lnTo>
                  <a:lnTo>
                    <a:pt x="44" y="11"/>
                  </a:lnTo>
                  <a:lnTo>
                    <a:pt x="58" y="25"/>
                  </a:lnTo>
                  <a:lnTo>
                    <a:pt x="63" y="25"/>
                  </a:lnTo>
                  <a:lnTo>
                    <a:pt x="61" y="31"/>
                  </a:lnTo>
                  <a:lnTo>
                    <a:pt x="55" y="31"/>
                  </a:lnTo>
                  <a:lnTo>
                    <a:pt x="52" y="36"/>
                  </a:lnTo>
                  <a:lnTo>
                    <a:pt x="47" y="41"/>
                  </a:lnTo>
                  <a:lnTo>
                    <a:pt x="46" y="46"/>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5" name="Freeform 337"/>
            <p:cNvSpPr>
              <a:spLocks/>
            </p:cNvSpPr>
            <p:nvPr/>
          </p:nvSpPr>
          <p:spPr bwMode="gray">
            <a:xfrm>
              <a:off x="4708233" y="2913271"/>
              <a:ext cx="61325" cy="46708"/>
            </a:xfrm>
            <a:custGeom>
              <a:avLst/>
              <a:gdLst>
                <a:gd name="T0" fmla="*/ 2147483647 w 26"/>
                <a:gd name="T1" fmla="*/ 0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2147483647 w 26"/>
                <a:gd name="T13" fmla="*/ 2147483647 h 18"/>
                <a:gd name="T14" fmla="*/ 0 w 26"/>
                <a:gd name="T15" fmla="*/ 2147483647 h 18"/>
                <a:gd name="T16" fmla="*/ 0 w 26"/>
                <a:gd name="T17" fmla="*/ 2147483647 h 18"/>
                <a:gd name="T18" fmla="*/ 2147483647 w 26"/>
                <a:gd name="T19" fmla="*/ 2147483647 h 18"/>
                <a:gd name="T20" fmla="*/ 2147483647 w 26"/>
                <a:gd name="T21" fmla="*/ 2147483647 h 18"/>
                <a:gd name="T22" fmla="*/ 2147483647 w 26"/>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8"/>
                <a:gd name="T38" fmla="*/ 26 w 2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8">
                  <a:moveTo>
                    <a:pt x="24" y="0"/>
                  </a:moveTo>
                  <a:lnTo>
                    <a:pt x="26" y="4"/>
                  </a:lnTo>
                  <a:lnTo>
                    <a:pt x="22" y="6"/>
                  </a:lnTo>
                  <a:lnTo>
                    <a:pt x="22" y="10"/>
                  </a:lnTo>
                  <a:lnTo>
                    <a:pt x="18" y="17"/>
                  </a:lnTo>
                  <a:lnTo>
                    <a:pt x="3" y="18"/>
                  </a:lnTo>
                  <a:lnTo>
                    <a:pt x="3" y="15"/>
                  </a:lnTo>
                  <a:lnTo>
                    <a:pt x="0" y="12"/>
                  </a:lnTo>
                  <a:lnTo>
                    <a:pt x="0" y="6"/>
                  </a:lnTo>
                  <a:lnTo>
                    <a:pt x="7" y="9"/>
                  </a:lnTo>
                  <a:lnTo>
                    <a:pt x="16" y="2"/>
                  </a:lnTo>
                  <a:lnTo>
                    <a:pt x="2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6" name="Freeform 338"/>
            <p:cNvSpPr>
              <a:spLocks/>
            </p:cNvSpPr>
            <p:nvPr/>
          </p:nvSpPr>
          <p:spPr bwMode="gray">
            <a:xfrm>
              <a:off x="4810428" y="2452039"/>
              <a:ext cx="13008" cy="27247"/>
            </a:xfrm>
            <a:custGeom>
              <a:avLst/>
              <a:gdLst>
                <a:gd name="T0" fmla="*/ 2147483647 w 6"/>
                <a:gd name="T1" fmla="*/ 2147483647 h 11"/>
                <a:gd name="T2" fmla="*/ 2147483647 w 6"/>
                <a:gd name="T3" fmla="*/ 2147483647 h 11"/>
                <a:gd name="T4" fmla="*/ 2147483647 w 6"/>
                <a:gd name="T5" fmla="*/ 2147483647 h 11"/>
                <a:gd name="T6" fmla="*/ 0 w 6"/>
                <a:gd name="T7" fmla="*/ 2147483647 h 11"/>
                <a:gd name="T8" fmla="*/ 2147483647 w 6"/>
                <a:gd name="T9" fmla="*/ 0 h 11"/>
                <a:gd name="T10" fmla="*/ 2147483647 w 6"/>
                <a:gd name="T11" fmla="*/ 2147483647 h 11"/>
                <a:gd name="T12" fmla="*/ 2147483647 w 6"/>
                <a:gd name="T13" fmla="*/ 2147483647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6" y="9"/>
                  </a:moveTo>
                  <a:lnTo>
                    <a:pt x="2" y="11"/>
                  </a:lnTo>
                  <a:lnTo>
                    <a:pt x="1" y="7"/>
                  </a:lnTo>
                  <a:lnTo>
                    <a:pt x="0" y="3"/>
                  </a:lnTo>
                  <a:lnTo>
                    <a:pt x="2" y="0"/>
                  </a:lnTo>
                  <a:lnTo>
                    <a:pt x="6" y="1"/>
                  </a:lnTo>
                  <a:lnTo>
                    <a:pt x="6"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7" name="Freeform 339"/>
            <p:cNvSpPr>
              <a:spLocks/>
            </p:cNvSpPr>
            <p:nvPr/>
          </p:nvSpPr>
          <p:spPr bwMode="gray">
            <a:xfrm>
              <a:off x="4765841" y="2492902"/>
              <a:ext cx="14867" cy="33084"/>
            </a:xfrm>
            <a:custGeom>
              <a:avLst/>
              <a:gdLst>
                <a:gd name="T0" fmla="*/ 2147483647 w 6"/>
                <a:gd name="T1" fmla="*/ 2147483647 h 13"/>
                <a:gd name="T2" fmla="*/ 2147483647 w 6"/>
                <a:gd name="T3" fmla="*/ 2147483647 h 13"/>
                <a:gd name="T4" fmla="*/ 2147483647 w 6"/>
                <a:gd name="T5" fmla="*/ 0 h 13"/>
                <a:gd name="T6" fmla="*/ 2147483647 w 6"/>
                <a:gd name="T7" fmla="*/ 2147483647 h 13"/>
                <a:gd name="T8" fmla="*/ 0 w 6"/>
                <a:gd name="T9" fmla="*/ 2147483647 h 13"/>
                <a:gd name="T10" fmla="*/ 2147483647 w 6"/>
                <a:gd name="T11" fmla="*/ 2147483647 h 13"/>
                <a:gd name="T12" fmla="*/ 2147483647 w 6"/>
                <a:gd name="T13" fmla="*/ 2147483647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3" y="5"/>
                  </a:moveTo>
                  <a:lnTo>
                    <a:pt x="4" y="1"/>
                  </a:lnTo>
                  <a:lnTo>
                    <a:pt x="6" y="0"/>
                  </a:lnTo>
                  <a:lnTo>
                    <a:pt x="2" y="12"/>
                  </a:lnTo>
                  <a:lnTo>
                    <a:pt x="0" y="13"/>
                  </a:lnTo>
                  <a:lnTo>
                    <a:pt x="1" y="11"/>
                  </a:lnTo>
                  <a:lnTo>
                    <a:pt x="3"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8" name="Freeform 340"/>
            <p:cNvSpPr>
              <a:spLocks/>
            </p:cNvSpPr>
            <p:nvPr/>
          </p:nvSpPr>
          <p:spPr bwMode="gray">
            <a:xfrm>
              <a:off x="4775135" y="2492903"/>
              <a:ext cx="3717" cy="3892"/>
            </a:xfrm>
            <a:custGeom>
              <a:avLst/>
              <a:gdLst>
                <a:gd name="T0" fmla="*/ 0 w 2"/>
                <a:gd name="T1" fmla="*/ 2147483647 h 1"/>
                <a:gd name="T2" fmla="*/ 0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0"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39" name="Freeform 341"/>
            <p:cNvSpPr>
              <a:spLocks/>
            </p:cNvSpPr>
            <p:nvPr/>
          </p:nvSpPr>
          <p:spPr bwMode="gray">
            <a:xfrm>
              <a:off x="4646912" y="2543500"/>
              <a:ext cx="35307" cy="40869"/>
            </a:xfrm>
            <a:custGeom>
              <a:avLst/>
              <a:gdLst>
                <a:gd name="T0" fmla="*/ 2147483647 w 14"/>
                <a:gd name="T1" fmla="*/ 2147483647 h 16"/>
                <a:gd name="T2" fmla="*/ 0 w 14"/>
                <a:gd name="T3" fmla="*/ 2147483647 h 16"/>
                <a:gd name="T4" fmla="*/ 0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0 h 16"/>
                <a:gd name="T24" fmla="*/ 2147483647 w 14"/>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5" y="3"/>
                  </a:moveTo>
                  <a:lnTo>
                    <a:pt x="0" y="4"/>
                  </a:lnTo>
                  <a:lnTo>
                    <a:pt x="0" y="6"/>
                  </a:lnTo>
                  <a:lnTo>
                    <a:pt x="3" y="11"/>
                  </a:lnTo>
                  <a:lnTo>
                    <a:pt x="5" y="13"/>
                  </a:lnTo>
                  <a:lnTo>
                    <a:pt x="8" y="13"/>
                  </a:lnTo>
                  <a:lnTo>
                    <a:pt x="9" y="16"/>
                  </a:lnTo>
                  <a:lnTo>
                    <a:pt x="13" y="13"/>
                  </a:lnTo>
                  <a:lnTo>
                    <a:pt x="14" y="10"/>
                  </a:lnTo>
                  <a:lnTo>
                    <a:pt x="12" y="6"/>
                  </a:lnTo>
                  <a:lnTo>
                    <a:pt x="13" y="2"/>
                  </a:lnTo>
                  <a:lnTo>
                    <a:pt x="9" y="0"/>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0" name="Freeform 342"/>
            <p:cNvSpPr>
              <a:spLocks/>
            </p:cNvSpPr>
            <p:nvPr/>
          </p:nvSpPr>
          <p:spPr bwMode="gray">
            <a:xfrm>
              <a:off x="4672913" y="2584369"/>
              <a:ext cx="13008" cy="9731"/>
            </a:xfrm>
            <a:custGeom>
              <a:avLst/>
              <a:gdLst>
                <a:gd name="T0" fmla="*/ 0 w 6"/>
                <a:gd name="T1" fmla="*/ 2147483647 h 4"/>
                <a:gd name="T2" fmla="*/ 2147483647 w 6"/>
                <a:gd name="T3" fmla="*/ 0 h 4"/>
                <a:gd name="T4" fmla="*/ 2147483647 w 6"/>
                <a:gd name="T5" fmla="*/ 0 h 4"/>
                <a:gd name="T6" fmla="*/ 2147483647 w 6"/>
                <a:gd name="T7" fmla="*/ 2147483647 h 4"/>
                <a:gd name="T8" fmla="*/ 2147483647 w 6"/>
                <a:gd name="T9" fmla="*/ 2147483647 h 4"/>
                <a:gd name="T10" fmla="*/ 0 w 6"/>
                <a:gd name="T11" fmla="*/ 2147483647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3"/>
                  </a:moveTo>
                  <a:lnTo>
                    <a:pt x="4" y="0"/>
                  </a:lnTo>
                  <a:lnTo>
                    <a:pt x="6" y="0"/>
                  </a:lnTo>
                  <a:lnTo>
                    <a:pt x="5" y="1"/>
                  </a:lnTo>
                  <a:lnTo>
                    <a:pt x="1"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1" name="Freeform 343"/>
            <p:cNvSpPr>
              <a:spLocks/>
            </p:cNvSpPr>
            <p:nvPr/>
          </p:nvSpPr>
          <p:spPr bwMode="gray">
            <a:xfrm>
              <a:off x="4650613" y="2586327"/>
              <a:ext cx="13008" cy="13623"/>
            </a:xfrm>
            <a:custGeom>
              <a:avLst/>
              <a:gdLst>
                <a:gd name="T0" fmla="*/ 0 w 6"/>
                <a:gd name="T1" fmla="*/ 2147483647 h 5"/>
                <a:gd name="T2" fmla="*/ 2147483647 w 6"/>
                <a:gd name="T3" fmla="*/ 0 h 5"/>
                <a:gd name="T4" fmla="*/ 2147483647 w 6"/>
                <a:gd name="T5" fmla="*/ 2147483647 h 5"/>
                <a:gd name="T6" fmla="*/ 2147483647 w 6"/>
                <a:gd name="T7" fmla="*/ 2147483647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2"/>
                  </a:moveTo>
                  <a:lnTo>
                    <a:pt x="1" y="0"/>
                  </a:lnTo>
                  <a:lnTo>
                    <a:pt x="5" y="2"/>
                  </a:lnTo>
                  <a:lnTo>
                    <a:pt x="6" y="5"/>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2" name="Freeform 344"/>
            <p:cNvSpPr>
              <a:spLocks/>
            </p:cNvSpPr>
            <p:nvPr/>
          </p:nvSpPr>
          <p:spPr bwMode="gray">
            <a:xfrm>
              <a:off x="4613446" y="2837381"/>
              <a:ext cx="167248" cy="99255"/>
            </a:xfrm>
            <a:custGeom>
              <a:avLst/>
              <a:gdLst>
                <a:gd name="T0" fmla="*/ 2147483647 w 69"/>
                <a:gd name="T1" fmla="*/ 2147483647 h 39"/>
                <a:gd name="T2" fmla="*/ 2147483647 w 69"/>
                <a:gd name="T3" fmla="*/ 2147483647 h 39"/>
                <a:gd name="T4" fmla="*/ 2147483647 w 69"/>
                <a:gd name="T5" fmla="*/ 2147483647 h 39"/>
                <a:gd name="T6" fmla="*/ 2147483647 w 69"/>
                <a:gd name="T7" fmla="*/ 2147483647 h 39"/>
                <a:gd name="T8" fmla="*/ 2147483647 w 69"/>
                <a:gd name="T9" fmla="*/ 2147483647 h 39"/>
                <a:gd name="T10" fmla="*/ 2147483647 w 69"/>
                <a:gd name="T11" fmla="*/ 2147483647 h 39"/>
                <a:gd name="T12" fmla="*/ 2147483647 w 69"/>
                <a:gd name="T13" fmla="*/ 2147483647 h 39"/>
                <a:gd name="T14" fmla="*/ 2147483647 w 69"/>
                <a:gd name="T15" fmla="*/ 2147483647 h 39"/>
                <a:gd name="T16" fmla="*/ 2147483647 w 69"/>
                <a:gd name="T17" fmla="*/ 2147483647 h 39"/>
                <a:gd name="T18" fmla="*/ 2147483647 w 69"/>
                <a:gd name="T19" fmla="*/ 2147483647 h 39"/>
                <a:gd name="T20" fmla="*/ 2147483647 w 69"/>
                <a:gd name="T21" fmla="*/ 2147483647 h 39"/>
                <a:gd name="T22" fmla="*/ 0 w 69"/>
                <a:gd name="T23" fmla="*/ 2147483647 h 39"/>
                <a:gd name="T24" fmla="*/ 2147483647 w 69"/>
                <a:gd name="T25" fmla="*/ 2147483647 h 39"/>
                <a:gd name="T26" fmla="*/ 2147483647 w 69"/>
                <a:gd name="T27" fmla="*/ 2147483647 h 39"/>
                <a:gd name="T28" fmla="*/ 2147483647 w 69"/>
                <a:gd name="T29" fmla="*/ 2147483647 h 39"/>
                <a:gd name="T30" fmla="*/ 2147483647 w 69"/>
                <a:gd name="T31" fmla="*/ 2147483647 h 39"/>
                <a:gd name="T32" fmla="*/ 2147483647 w 69"/>
                <a:gd name="T33" fmla="*/ 2147483647 h 39"/>
                <a:gd name="T34" fmla="*/ 2147483647 w 69"/>
                <a:gd name="T35" fmla="*/ 2147483647 h 39"/>
                <a:gd name="T36" fmla="*/ 2147483647 w 69"/>
                <a:gd name="T37" fmla="*/ 2147483647 h 39"/>
                <a:gd name="T38" fmla="*/ 2147483647 w 69"/>
                <a:gd name="T39" fmla="*/ 2147483647 h 39"/>
                <a:gd name="T40" fmla="*/ 2147483647 w 69"/>
                <a:gd name="T41" fmla="*/ 2147483647 h 39"/>
                <a:gd name="T42" fmla="*/ 2147483647 w 69"/>
                <a:gd name="T43" fmla="*/ 2147483647 h 39"/>
                <a:gd name="T44" fmla="*/ 2147483647 w 69"/>
                <a:gd name="T45" fmla="*/ 0 h 39"/>
                <a:gd name="T46" fmla="*/ 2147483647 w 69"/>
                <a:gd name="T47" fmla="*/ 2147483647 h 39"/>
                <a:gd name="T48" fmla="*/ 2147483647 w 69"/>
                <a:gd name="T49" fmla="*/ 2147483647 h 39"/>
                <a:gd name="T50" fmla="*/ 2147483647 w 69"/>
                <a:gd name="T51" fmla="*/ 2147483647 h 39"/>
                <a:gd name="T52" fmla="*/ 2147483647 w 69"/>
                <a:gd name="T53" fmla="*/ 2147483647 h 39"/>
                <a:gd name="T54" fmla="*/ 2147483647 w 69"/>
                <a:gd name="T55" fmla="*/ 2147483647 h 39"/>
                <a:gd name="T56" fmla="*/ 2147483647 w 69"/>
                <a:gd name="T57" fmla="*/ 2147483647 h 39"/>
                <a:gd name="T58" fmla="*/ 2147483647 w 69"/>
                <a:gd name="T59" fmla="*/ 214748364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39"/>
                <a:gd name="T92" fmla="*/ 69 w 6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39">
                  <a:moveTo>
                    <a:pt x="63" y="30"/>
                  </a:moveTo>
                  <a:lnTo>
                    <a:pt x="55" y="32"/>
                  </a:lnTo>
                  <a:lnTo>
                    <a:pt x="46" y="39"/>
                  </a:lnTo>
                  <a:lnTo>
                    <a:pt x="39" y="36"/>
                  </a:lnTo>
                  <a:lnTo>
                    <a:pt x="31" y="33"/>
                  </a:lnTo>
                  <a:lnTo>
                    <a:pt x="27" y="33"/>
                  </a:lnTo>
                  <a:lnTo>
                    <a:pt x="25" y="31"/>
                  </a:lnTo>
                  <a:lnTo>
                    <a:pt x="20" y="31"/>
                  </a:lnTo>
                  <a:lnTo>
                    <a:pt x="17" y="34"/>
                  </a:lnTo>
                  <a:lnTo>
                    <a:pt x="8" y="34"/>
                  </a:lnTo>
                  <a:lnTo>
                    <a:pt x="2" y="31"/>
                  </a:lnTo>
                  <a:lnTo>
                    <a:pt x="0" y="28"/>
                  </a:lnTo>
                  <a:lnTo>
                    <a:pt x="2" y="26"/>
                  </a:lnTo>
                  <a:lnTo>
                    <a:pt x="3" y="24"/>
                  </a:lnTo>
                  <a:lnTo>
                    <a:pt x="11" y="25"/>
                  </a:lnTo>
                  <a:lnTo>
                    <a:pt x="21" y="23"/>
                  </a:lnTo>
                  <a:lnTo>
                    <a:pt x="27" y="19"/>
                  </a:lnTo>
                  <a:lnTo>
                    <a:pt x="33" y="21"/>
                  </a:lnTo>
                  <a:lnTo>
                    <a:pt x="36" y="17"/>
                  </a:lnTo>
                  <a:lnTo>
                    <a:pt x="35" y="11"/>
                  </a:lnTo>
                  <a:lnTo>
                    <a:pt x="40" y="6"/>
                  </a:lnTo>
                  <a:lnTo>
                    <a:pt x="41" y="2"/>
                  </a:lnTo>
                  <a:lnTo>
                    <a:pt x="54" y="0"/>
                  </a:lnTo>
                  <a:lnTo>
                    <a:pt x="63" y="4"/>
                  </a:lnTo>
                  <a:lnTo>
                    <a:pt x="65" y="10"/>
                  </a:lnTo>
                  <a:lnTo>
                    <a:pt x="68" y="10"/>
                  </a:lnTo>
                  <a:lnTo>
                    <a:pt x="69" y="17"/>
                  </a:lnTo>
                  <a:lnTo>
                    <a:pt x="65" y="20"/>
                  </a:lnTo>
                  <a:lnTo>
                    <a:pt x="65" y="26"/>
                  </a:lnTo>
                  <a:lnTo>
                    <a:pt x="63" y="3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3" name="Freeform 345"/>
            <p:cNvSpPr>
              <a:spLocks/>
            </p:cNvSpPr>
            <p:nvPr/>
          </p:nvSpPr>
          <p:spPr bwMode="gray">
            <a:xfrm>
              <a:off x="4531693" y="2884077"/>
              <a:ext cx="102207" cy="73955"/>
            </a:xfrm>
            <a:custGeom>
              <a:avLst/>
              <a:gdLst>
                <a:gd name="T0" fmla="*/ 2147483647 w 42"/>
                <a:gd name="T1" fmla="*/ 2147483647 h 29"/>
                <a:gd name="T2" fmla="*/ 2147483647 w 42"/>
                <a:gd name="T3" fmla="*/ 2147483647 h 29"/>
                <a:gd name="T4" fmla="*/ 2147483647 w 42"/>
                <a:gd name="T5" fmla="*/ 2147483647 h 29"/>
                <a:gd name="T6" fmla="*/ 2147483647 w 42"/>
                <a:gd name="T7" fmla="*/ 2147483647 h 29"/>
                <a:gd name="T8" fmla="*/ 0 w 42"/>
                <a:gd name="T9" fmla="*/ 2147483647 h 29"/>
                <a:gd name="T10" fmla="*/ 2147483647 w 42"/>
                <a:gd name="T11" fmla="*/ 2147483647 h 29"/>
                <a:gd name="T12" fmla="*/ 2147483647 w 42"/>
                <a:gd name="T13" fmla="*/ 2147483647 h 29"/>
                <a:gd name="T14" fmla="*/ 2147483647 w 42"/>
                <a:gd name="T15" fmla="*/ 2147483647 h 29"/>
                <a:gd name="T16" fmla="*/ 2147483647 w 42"/>
                <a:gd name="T17" fmla="*/ 2147483647 h 29"/>
                <a:gd name="T18" fmla="*/ 2147483647 w 42"/>
                <a:gd name="T19" fmla="*/ 2147483647 h 29"/>
                <a:gd name="T20" fmla="*/ 2147483647 w 42"/>
                <a:gd name="T21" fmla="*/ 2147483647 h 29"/>
                <a:gd name="T22" fmla="*/ 2147483647 w 42"/>
                <a:gd name="T23" fmla="*/ 2147483647 h 29"/>
                <a:gd name="T24" fmla="*/ 2147483647 w 42"/>
                <a:gd name="T25" fmla="*/ 0 h 29"/>
                <a:gd name="T26" fmla="*/ 2147483647 w 42"/>
                <a:gd name="T27" fmla="*/ 2147483647 h 29"/>
                <a:gd name="T28" fmla="*/ 2147483647 w 42"/>
                <a:gd name="T29" fmla="*/ 2147483647 h 29"/>
                <a:gd name="T30" fmla="*/ 2147483647 w 42"/>
                <a:gd name="T31" fmla="*/ 2147483647 h 29"/>
                <a:gd name="T32" fmla="*/ 2147483647 w 42"/>
                <a:gd name="T33" fmla="*/ 2147483647 h 29"/>
                <a:gd name="T34" fmla="*/ 2147483647 w 42"/>
                <a:gd name="T35" fmla="*/ 2147483647 h 29"/>
                <a:gd name="T36" fmla="*/ 2147483647 w 42"/>
                <a:gd name="T37" fmla="*/ 2147483647 h 29"/>
                <a:gd name="T38" fmla="*/ 2147483647 w 42"/>
                <a:gd name="T39" fmla="*/ 2147483647 h 29"/>
                <a:gd name="T40" fmla="*/ 2147483647 w 42"/>
                <a:gd name="T41" fmla="*/ 2147483647 h 29"/>
                <a:gd name="T42" fmla="*/ 2147483647 w 42"/>
                <a:gd name="T43" fmla="*/ 2147483647 h 29"/>
                <a:gd name="T44" fmla="*/ 2147483647 w 42"/>
                <a:gd name="T45" fmla="*/ 2147483647 h 29"/>
                <a:gd name="T46" fmla="*/ 2147483647 w 42"/>
                <a:gd name="T47" fmla="*/ 2147483647 h 29"/>
                <a:gd name="T48" fmla="*/ 2147483647 w 42"/>
                <a:gd name="T49" fmla="*/ 2147483647 h 29"/>
                <a:gd name="T50" fmla="*/ 2147483647 w 42"/>
                <a:gd name="T51" fmla="*/ 2147483647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29"/>
                <a:gd name="T80" fmla="*/ 42 w 42"/>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29">
                  <a:moveTo>
                    <a:pt x="8" y="29"/>
                  </a:moveTo>
                  <a:lnTo>
                    <a:pt x="9" y="24"/>
                  </a:lnTo>
                  <a:lnTo>
                    <a:pt x="6" y="23"/>
                  </a:lnTo>
                  <a:lnTo>
                    <a:pt x="2" y="26"/>
                  </a:lnTo>
                  <a:lnTo>
                    <a:pt x="0" y="23"/>
                  </a:lnTo>
                  <a:lnTo>
                    <a:pt x="4" y="18"/>
                  </a:lnTo>
                  <a:lnTo>
                    <a:pt x="6" y="13"/>
                  </a:lnTo>
                  <a:lnTo>
                    <a:pt x="9" y="12"/>
                  </a:lnTo>
                  <a:lnTo>
                    <a:pt x="9" y="8"/>
                  </a:lnTo>
                  <a:lnTo>
                    <a:pt x="11" y="3"/>
                  </a:lnTo>
                  <a:lnTo>
                    <a:pt x="16" y="4"/>
                  </a:lnTo>
                  <a:lnTo>
                    <a:pt x="20" y="1"/>
                  </a:lnTo>
                  <a:lnTo>
                    <a:pt x="26" y="0"/>
                  </a:lnTo>
                  <a:lnTo>
                    <a:pt x="32" y="5"/>
                  </a:lnTo>
                  <a:lnTo>
                    <a:pt x="37" y="6"/>
                  </a:lnTo>
                  <a:lnTo>
                    <a:pt x="34" y="10"/>
                  </a:lnTo>
                  <a:lnTo>
                    <a:pt x="36" y="13"/>
                  </a:lnTo>
                  <a:lnTo>
                    <a:pt x="42" y="16"/>
                  </a:lnTo>
                  <a:lnTo>
                    <a:pt x="39" y="21"/>
                  </a:lnTo>
                  <a:lnTo>
                    <a:pt x="28" y="20"/>
                  </a:lnTo>
                  <a:lnTo>
                    <a:pt x="25" y="17"/>
                  </a:lnTo>
                  <a:lnTo>
                    <a:pt x="21" y="18"/>
                  </a:lnTo>
                  <a:lnTo>
                    <a:pt x="20" y="27"/>
                  </a:lnTo>
                  <a:lnTo>
                    <a:pt x="17" y="29"/>
                  </a:lnTo>
                  <a:lnTo>
                    <a:pt x="13" y="28"/>
                  </a:lnTo>
                  <a:lnTo>
                    <a:pt x="8" y="2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4" name="Freeform 346"/>
            <p:cNvSpPr>
              <a:spLocks/>
            </p:cNvSpPr>
            <p:nvPr/>
          </p:nvSpPr>
          <p:spPr bwMode="gray">
            <a:xfrm>
              <a:off x="4533538" y="2594104"/>
              <a:ext cx="206274" cy="307493"/>
            </a:xfrm>
            <a:custGeom>
              <a:avLst/>
              <a:gdLst>
                <a:gd name="T0" fmla="*/ 2147483647 w 85"/>
                <a:gd name="T1" fmla="*/ 2147483647 h 121"/>
                <a:gd name="T2" fmla="*/ 2147483647 w 85"/>
                <a:gd name="T3" fmla="*/ 2147483647 h 121"/>
                <a:gd name="T4" fmla="*/ 2147483647 w 85"/>
                <a:gd name="T5" fmla="*/ 2147483647 h 121"/>
                <a:gd name="T6" fmla="*/ 2147483647 w 85"/>
                <a:gd name="T7" fmla="*/ 2147483647 h 121"/>
                <a:gd name="T8" fmla="*/ 0 w 85"/>
                <a:gd name="T9" fmla="*/ 2147483647 h 121"/>
                <a:gd name="T10" fmla="*/ 0 w 85"/>
                <a:gd name="T11" fmla="*/ 2147483647 h 121"/>
                <a:gd name="T12" fmla="*/ 2147483647 w 85"/>
                <a:gd name="T13" fmla="*/ 2147483647 h 121"/>
                <a:gd name="T14" fmla="*/ 2147483647 w 85"/>
                <a:gd name="T15" fmla="*/ 2147483647 h 121"/>
                <a:gd name="T16" fmla="*/ 2147483647 w 85"/>
                <a:gd name="T17" fmla="*/ 2147483647 h 121"/>
                <a:gd name="T18" fmla="*/ 2147483647 w 85"/>
                <a:gd name="T19" fmla="*/ 2147483647 h 121"/>
                <a:gd name="T20" fmla="*/ 2147483647 w 85"/>
                <a:gd name="T21" fmla="*/ 2147483647 h 121"/>
                <a:gd name="T22" fmla="*/ 2147483647 w 85"/>
                <a:gd name="T23" fmla="*/ 2147483647 h 121"/>
                <a:gd name="T24" fmla="*/ 2147483647 w 85"/>
                <a:gd name="T25" fmla="*/ 2147483647 h 121"/>
                <a:gd name="T26" fmla="*/ 2147483647 w 85"/>
                <a:gd name="T27" fmla="*/ 2147483647 h 121"/>
                <a:gd name="T28" fmla="*/ 2147483647 w 85"/>
                <a:gd name="T29" fmla="*/ 2147483647 h 121"/>
                <a:gd name="T30" fmla="*/ 2147483647 w 85"/>
                <a:gd name="T31" fmla="*/ 2147483647 h 121"/>
                <a:gd name="T32" fmla="*/ 2147483647 w 85"/>
                <a:gd name="T33" fmla="*/ 2147483647 h 121"/>
                <a:gd name="T34" fmla="*/ 2147483647 w 85"/>
                <a:gd name="T35" fmla="*/ 2147483647 h 121"/>
                <a:gd name="T36" fmla="*/ 2147483647 w 85"/>
                <a:gd name="T37" fmla="*/ 2147483647 h 121"/>
                <a:gd name="T38" fmla="*/ 2147483647 w 85"/>
                <a:gd name="T39" fmla="*/ 2147483647 h 121"/>
                <a:gd name="T40" fmla="*/ 2147483647 w 85"/>
                <a:gd name="T41" fmla="*/ 2147483647 h 121"/>
                <a:gd name="T42" fmla="*/ 2147483647 w 85"/>
                <a:gd name="T43" fmla="*/ 2147483647 h 121"/>
                <a:gd name="T44" fmla="*/ 2147483647 w 85"/>
                <a:gd name="T45" fmla="*/ 0 h 121"/>
                <a:gd name="T46" fmla="*/ 2147483647 w 85"/>
                <a:gd name="T47" fmla="*/ 2147483647 h 121"/>
                <a:gd name="T48" fmla="*/ 2147483647 w 85"/>
                <a:gd name="T49" fmla="*/ 2147483647 h 121"/>
                <a:gd name="T50" fmla="*/ 2147483647 w 85"/>
                <a:gd name="T51" fmla="*/ 2147483647 h 121"/>
                <a:gd name="T52" fmla="*/ 2147483647 w 85"/>
                <a:gd name="T53" fmla="*/ 2147483647 h 121"/>
                <a:gd name="T54" fmla="*/ 2147483647 w 85"/>
                <a:gd name="T55" fmla="*/ 2147483647 h 121"/>
                <a:gd name="T56" fmla="*/ 2147483647 w 85"/>
                <a:gd name="T57" fmla="*/ 2147483647 h 121"/>
                <a:gd name="T58" fmla="*/ 2147483647 w 85"/>
                <a:gd name="T59" fmla="*/ 2147483647 h 121"/>
                <a:gd name="T60" fmla="*/ 2147483647 w 85"/>
                <a:gd name="T61" fmla="*/ 2147483647 h 121"/>
                <a:gd name="T62" fmla="*/ 2147483647 w 85"/>
                <a:gd name="T63" fmla="*/ 2147483647 h 121"/>
                <a:gd name="T64" fmla="*/ 2147483647 w 85"/>
                <a:gd name="T65" fmla="*/ 2147483647 h 121"/>
                <a:gd name="T66" fmla="*/ 2147483647 w 85"/>
                <a:gd name="T67" fmla="*/ 2147483647 h 121"/>
                <a:gd name="T68" fmla="*/ 2147483647 w 85"/>
                <a:gd name="T69" fmla="*/ 2147483647 h 121"/>
                <a:gd name="T70" fmla="*/ 2147483647 w 85"/>
                <a:gd name="T71" fmla="*/ 2147483647 h 121"/>
                <a:gd name="T72" fmla="*/ 2147483647 w 85"/>
                <a:gd name="T73" fmla="*/ 2147483647 h 121"/>
                <a:gd name="T74" fmla="*/ 2147483647 w 85"/>
                <a:gd name="T75" fmla="*/ 2147483647 h 121"/>
                <a:gd name="T76" fmla="*/ 2147483647 w 85"/>
                <a:gd name="T77" fmla="*/ 2147483647 h 121"/>
                <a:gd name="T78" fmla="*/ 2147483647 w 85"/>
                <a:gd name="T79" fmla="*/ 2147483647 h 121"/>
                <a:gd name="T80" fmla="*/ 2147483647 w 85"/>
                <a:gd name="T81" fmla="*/ 2147483647 h 121"/>
                <a:gd name="T82" fmla="*/ 2147483647 w 85"/>
                <a:gd name="T83" fmla="*/ 2147483647 h 121"/>
                <a:gd name="T84" fmla="*/ 2147483647 w 85"/>
                <a:gd name="T85" fmla="*/ 2147483647 h 121"/>
                <a:gd name="T86" fmla="*/ 2147483647 w 85"/>
                <a:gd name="T87" fmla="*/ 2147483647 h 121"/>
                <a:gd name="T88" fmla="*/ 2147483647 w 85"/>
                <a:gd name="T89" fmla="*/ 2147483647 h 121"/>
                <a:gd name="T90" fmla="*/ 2147483647 w 85"/>
                <a:gd name="T91" fmla="*/ 2147483647 h 121"/>
                <a:gd name="T92" fmla="*/ 2147483647 w 85"/>
                <a:gd name="T93" fmla="*/ 2147483647 h 121"/>
                <a:gd name="T94" fmla="*/ 2147483647 w 85"/>
                <a:gd name="T95" fmla="*/ 2147483647 h 121"/>
                <a:gd name="T96" fmla="*/ 2147483647 w 85"/>
                <a:gd name="T97" fmla="*/ 2147483647 h 121"/>
                <a:gd name="T98" fmla="*/ 2147483647 w 85"/>
                <a:gd name="T99" fmla="*/ 2147483647 h 121"/>
                <a:gd name="T100" fmla="*/ 2147483647 w 85"/>
                <a:gd name="T101" fmla="*/ 2147483647 h 121"/>
                <a:gd name="T102" fmla="*/ 2147483647 w 85"/>
                <a:gd name="T103" fmla="*/ 2147483647 h 121"/>
                <a:gd name="T104" fmla="*/ 2147483647 w 85"/>
                <a:gd name="T105" fmla="*/ 2147483647 h 121"/>
                <a:gd name="T106" fmla="*/ 2147483647 w 85"/>
                <a:gd name="T107" fmla="*/ 2147483647 h 121"/>
                <a:gd name="T108" fmla="*/ 2147483647 w 85"/>
                <a:gd name="T109" fmla="*/ 2147483647 h 121"/>
                <a:gd name="T110" fmla="*/ 2147483647 w 85"/>
                <a:gd name="T111" fmla="*/ 2147483647 h 121"/>
                <a:gd name="T112" fmla="*/ 2147483647 w 85"/>
                <a:gd name="T113" fmla="*/ 2147483647 h 1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121"/>
                <a:gd name="T173" fmla="*/ 85 w 85"/>
                <a:gd name="T174" fmla="*/ 121 h 1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121">
                  <a:moveTo>
                    <a:pt x="7" y="90"/>
                  </a:moveTo>
                  <a:lnTo>
                    <a:pt x="6" y="80"/>
                  </a:lnTo>
                  <a:lnTo>
                    <a:pt x="3" y="75"/>
                  </a:lnTo>
                  <a:lnTo>
                    <a:pt x="2" y="68"/>
                  </a:lnTo>
                  <a:lnTo>
                    <a:pt x="0" y="64"/>
                  </a:lnTo>
                  <a:lnTo>
                    <a:pt x="0" y="61"/>
                  </a:lnTo>
                  <a:lnTo>
                    <a:pt x="3" y="55"/>
                  </a:lnTo>
                  <a:lnTo>
                    <a:pt x="1" y="52"/>
                  </a:lnTo>
                  <a:lnTo>
                    <a:pt x="3" y="49"/>
                  </a:lnTo>
                  <a:lnTo>
                    <a:pt x="10" y="43"/>
                  </a:lnTo>
                  <a:lnTo>
                    <a:pt x="11" y="37"/>
                  </a:lnTo>
                  <a:lnTo>
                    <a:pt x="9" y="33"/>
                  </a:lnTo>
                  <a:lnTo>
                    <a:pt x="12" y="27"/>
                  </a:lnTo>
                  <a:lnTo>
                    <a:pt x="10" y="24"/>
                  </a:lnTo>
                  <a:lnTo>
                    <a:pt x="13" y="19"/>
                  </a:lnTo>
                  <a:lnTo>
                    <a:pt x="18" y="19"/>
                  </a:lnTo>
                  <a:lnTo>
                    <a:pt x="21" y="21"/>
                  </a:lnTo>
                  <a:lnTo>
                    <a:pt x="24" y="19"/>
                  </a:lnTo>
                  <a:lnTo>
                    <a:pt x="27" y="16"/>
                  </a:lnTo>
                  <a:lnTo>
                    <a:pt x="28" y="9"/>
                  </a:lnTo>
                  <a:lnTo>
                    <a:pt x="26" y="2"/>
                  </a:lnTo>
                  <a:lnTo>
                    <a:pt x="26" y="1"/>
                  </a:lnTo>
                  <a:lnTo>
                    <a:pt x="29" y="0"/>
                  </a:lnTo>
                  <a:lnTo>
                    <a:pt x="36" y="1"/>
                  </a:lnTo>
                  <a:lnTo>
                    <a:pt x="40" y="7"/>
                  </a:lnTo>
                  <a:lnTo>
                    <a:pt x="46" y="8"/>
                  </a:lnTo>
                  <a:lnTo>
                    <a:pt x="48" y="10"/>
                  </a:lnTo>
                  <a:lnTo>
                    <a:pt x="55" y="11"/>
                  </a:lnTo>
                  <a:lnTo>
                    <a:pt x="60" y="6"/>
                  </a:lnTo>
                  <a:lnTo>
                    <a:pt x="70" y="3"/>
                  </a:lnTo>
                  <a:lnTo>
                    <a:pt x="71" y="9"/>
                  </a:lnTo>
                  <a:lnTo>
                    <a:pt x="73" y="10"/>
                  </a:lnTo>
                  <a:lnTo>
                    <a:pt x="77" y="15"/>
                  </a:lnTo>
                  <a:lnTo>
                    <a:pt x="79" y="23"/>
                  </a:lnTo>
                  <a:lnTo>
                    <a:pt x="77" y="35"/>
                  </a:lnTo>
                  <a:lnTo>
                    <a:pt x="85" y="61"/>
                  </a:lnTo>
                  <a:lnTo>
                    <a:pt x="76" y="62"/>
                  </a:lnTo>
                  <a:lnTo>
                    <a:pt x="73" y="67"/>
                  </a:lnTo>
                  <a:lnTo>
                    <a:pt x="59" y="76"/>
                  </a:lnTo>
                  <a:lnTo>
                    <a:pt x="61" y="87"/>
                  </a:lnTo>
                  <a:lnTo>
                    <a:pt x="74" y="98"/>
                  </a:lnTo>
                  <a:lnTo>
                    <a:pt x="73" y="102"/>
                  </a:lnTo>
                  <a:lnTo>
                    <a:pt x="68" y="107"/>
                  </a:lnTo>
                  <a:lnTo>
                    <a:pt x="69" y="113"/>
                  </a:lnTo>
                  <a:lnTo>
                    <a:pt x="66" y="117"/>
                  </a:lnTo>
                  <a:lnTo>
                    <a:pt x="60" y="115"/>
                  </a:lnTo>
                  <a:lnTo>
                    <a:pt x="54" y="119"/>
                  </a:lnTo>
                  <a:lnTo>
                    <a:pt x="44" y="121"/>
                  </a:lnTo>
                  <a:lnTo>
                    <a:pt x="36" y="120"/>
                  </a:lnTo>
                  <a:lnTo>
                    <a:pt x="31" y="119"/>
                  </a:lnTo>
                  <a:lnTo>
                    <a:pt x="25" y="114"/>
                  </a:lnTo>
                  <a:lnTo>
                    <a:pt x="19" y="115"/>
                  </a:lnTo>
                  <a:lnTo>
                    <a:pt x="15" y="118"/>
                  </a:lnTo>
                  <a:lnTo>
                    <a:pt x="18" y="105"/>
                  </a:lnTo>
                  <a:lnTo>
                    <a:pt x="23" y="92"/>
                  </a:lnTo>
                  <a:lnTo>
                    <a:pt x="16" y="90"/>
                  </a:lnTo>
                  <a:lnTo>
                    <a:pt x="7" y="9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5" name="Freeform 347"/>
            <p:cNvSpPr>
              <a:spLocks/>
            </p:cNvSpPr>
            <p:nvPr/>
          </p:nvSpPr>
          <p:spPr bwMode="gray">
            <a:xfrm>
              <a:off x="4579997" y="2498737"/>
              <a:ext cx="70616" cy="101200"/>
            </a:xfrm>
            <a:custGeom>
              <a:avLst/>
              <a:gdLst>
                <a:gd name="T0" fmla="*/ 2147483647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0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0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2147483647 w 29"/>
                <a:gd name="T37" fmla="*/ 2147483647 h 40"/>
                <a:gd name="T38" fmla="*/ 2147483647 w 29"/>
                <a:gd name="T39" fmla="*/ 2147483647 h 40"/>
                <a:gd name="T40" fmla="*/ 2147483647 w 29"/>
                <a:gd name="T41" fmla="*/ 2147483647 h 40"/>
                <a:gd name="T42" fmla="*/ 2147483647 w 29"/>
                <a:gd name="T43" fmla="*/ 2147483647 h 40"/>
                <a:gd name="T44" fmla="*/ 2147483647 w 29"/>
                <a:gd name="T45" fmla="*/ 2147483647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40"/>
                <a:gd name="T71" fmla="*/ 29 w 29"/>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40">
                  <a:moveTo>
                    <a:pt x="17" y="39"/>
                  </a:moveTo>
                  <a:lnTo>
                    <a:pt x="10" y="38"/>
                  </a:lnTo>
                  <a:lnTo>
                    <a:pt x="7" y="39"/>
                  </a:lnTo>
                  <a:lnTo>
                    <a:pt x="7" y="40"/>
                  </a:lnTo>
                  <a:lnTo>
                    <a:pt x="6" y="38"/>
                  </a:lnTo>
                  <a:lnTo>
                    <a:pt x="6" y="31"/>
                  </a:lnTo>
                  <a:lnTo>
                    <a:pt x="2" y="26"/>
                  </a:lnTo>
                  <a:lnTo>
                    <a:pt x="0" y="18"/>
                  </a:lnTo>
                  <a:lnTo>
                    <a:pt x="1" y="10"/>
                  </a:lnTo>
                  <a:lnTo>
                    <a:pt x="8" y="5"/>
                  </a:lnTo>
                  <a:lnTo>
                    <a:pt x="11" y="6"/>
                  </a:lnTo>
                  <a:lnTo>
                    <a:pt x="15" y="1"/>
                  </a:lnTo>
                  <a:lnTo>
                    <a:pt x="19" y="0"/>
                  </a:lnTo>
                  <a:lnTo>
                    <a:pt x="23" y="8"/>
                  </a:lnTo>
                  <a:lnTo>
                    <a:pt x="27" y="8"/>
                  </a:lnTo>
                  <a:lnTo>
                    <a:pt x="29" y="10"/>
                  </a:lnTo>
                  <a:lnTo>
                    <a:pt x="28" y="13"/>
                  </a:lnTo>
                  <a:lnTo>
                    <a:pt x="21" y="15"/>
                  </a:lnTo>
                  <a:lnTo>
                    <a:pt x="21" y="19"/>
                  </a:lnTo>
                  <a:lnTo>
                    <a:pt x="14" y="24"/>
                  </a:lnTo>
                  <a:lnTo>
                    <a:pt x="14" y="31"/>
                  </a:lnTo>
                  <a:lnTo>
                    <a:pt x="17" y="38"/>
                  </a:lnTo>
                  <a:lnTo>
                    <a:pt x="17" y="3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6" name="Freeform 348"/>
            <p:cNvSpPr>
              <a:spLocks/>
            </p:cNvSpPr>
            <p:nvPr/>
          </p:nvSpPr>
          <p:spPr bwMode="gray">
            <a:xfrm>
              <a:off x="4583729" y="2461763"/>
              <a:ext cx="53891" cy="54492"/>
            </a:xfrm>
            <a:custGeom>
              <a:avLst/>
              <a:gdLst>
                <a:gd name="T0" fmla="*/ 0 w 22"/>
                <a:gd name="T1" fmla="*/ 2147483647 h 21"/>
                <a:gd name="T2" fmla="*/ 2147483647 w 22"/>
                <a:gd name="T3" fmla="*/ 2147483647 h 21"/>
                <a:gd name="T4" fmla="*/ 2147483647 w 22"/>
                <a:gd name="T5" fmla="*/ 2147483647 h 21"/>
                <a:gd name="T6" fmla="*/ 2147483647 w 22"/>
                <a:gd name="T7" fmla="*/ 2147483647 h 21"/>
                <a:gd name="T8" fmla="*/ 2147483647 w 22"/>
                <a:gd name="T9" fmla="*/ 2147483647 h 21"/>
                <a:gd name="T10" fmla="*/ 2147483647 w 22"/>
                <a:gd name="T11" fmla="*/ 2147483647 h 21"/>
                <a:gd name="T12" fmla="*/ 2147483647 w 22"/>
                <a:gd name="T13" fmla="*/ 0 h 21"/>
                <a:gd name="T14" fmla="*/ 2147483647 w 22"/>
                <a:gd name="T15" fmla="*/ 2147483647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0 w 2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0" y="21"/>
                  </a:moveTo>
                  <a:lnTo>
                    <a:pt x="1" y="16"/>
                  </a:lnTo>
                  <a:lnTo>
                    <a:pt x="5" y="11"/>
                  </a:lnTo>
                  <a:lnTo>
                    <a:pt x="9" y="9"/>
                  </a:lnTo>
                  <a:lnTo>
                    <a:pt x="13" y="6"/>
                  </a:lnTo>
                  <a:lnTo>
                    <a:pt x="16" y="2"/>
                  </a:lnTo>
                  <a:lnTo>
                    <a:pt x="22" y="0"/>
                  </a:lnTo>
                  <a:lnTo>
                    <a:pt x="22" y="7"/>
                  </a:lnTo>
                  <a:lnTo>
                    <a:pt x="20" y="12"/>
                  </a:lnTo>
                  <a:lnTo>
                    <a:pt x="12" y="12"/>
                  </a:lnTo>
                  <a:lnTo>
                    <a:pt x="9" y="16"/>
                  </a:lnTo>
                  <a:lnTo>
                    <a:pt x="5" y="17"/>
                  </a:lnTo>
                  <a:lnTo>
                    <a:pt x="0"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7" name="Freeform 349"/>
            <p:cNvSpPr>
              <a:spLocks/>
            </p:cNvSpPr>
            <p:nvPr/>
          </p:nvSpPr>
          <p:spPr bwMode="gray">
            <a:xfrm>
              <a:off x="4659904" y="1866237"/>
              <a:ext cx="276890" cy="694779"/>
            </a:xfrm>
            <a:custGeom>
              <a:avLst/>
              <a:gdLst>
                <a:gd name="T0" fmla="*/ 2147483647 w 115"/>
                <a:gd name="T1" fmla="*/ 2147483647 h 274"/>
                <a:gd name="T2" fmla="*/ 2147483647 w 115"/>
                <a:gd name="T3" fmla="*/ 2147483647 h 274"/>
                <a:gd name="T4" fmla="*/ 2147483647 w 115"/>
                <a:gd name="T5" fmla="*/ 2147483647 h 274"/>
                <a:gd name="T6" fmla="*/ 2147483647 w 115"/>
                <a:gd name="T7" fmla="*/ 2147483647 h 274"/>
                <a:gd name="T8" fmla="*/ 2147483647 w 115"/>
                <a:gd name="T9" fmla="*/ 2147483647 h 274"/>
                <a:gd name="T10" fmla="*/ 2147483647 w 115"/>
                <a:gd name="T11" fmla="*/ 2147483647 h 274"/>
                <a:gd name="T12" fmla="*/ 2147483647 w 115"/>
                <a:gd name="T13" fmla="*/ 2147483647 h 274"/>
                <a:gd name="T14" fmla="*/ 2147483647 w 115"/>
                <a:gd name="T15" fmla="*/ 2147483647 h 274"/>
                <a:gd name="T16" fmla="*/ 2147483647 w 115"/>
                <a:gd name="T17" fmla="*/ 2147483647 h 274"/>
                <a:gd name="T18" fmla="*/ 2147483647 w 115"/>
                <a:gd name="T19" fmla="*/ 2147483647 h 274"/>
                <a:gd name="T20" fmla="*/ 2147483647 w 115"/>
                <a:gd name="T21" fmla="*/ 2147483647 h 274"/>
                <a:gd name="T22" fmla="*/ 2147483647 w 115"/>
                <a:gd name="T23" fmla="*/ 2147483647 h 274"/>
                <a:gd name="T24" fmla="*/ 2147483647 w 115"/>
                <a:gd name="T25" fmla="*/ 2147483647 h 274"/>
                <a:gd name="T26" fmla="*/ 2147483647 w 115"/>
                <a:gd name="T27" fmla="*/ 2147483647 h 274"/>
                <a:gd name="T28" fmla="*/ 2147483647 w 115"/>
                <a:gd name="T29" fmla="*/ 2147483647 h 274"/>
                <a:gd name="T30" fmla="*/ 2147483647 w 115"/>
                <a:gd name="T31" fmla="*/ 2147483647 h 274"/>
                <a:gd name="T32" fmla="*/ 2147483647 w 115"/>
                <a:gd name="T33" fmla="*/ 2147483647 h 274"/>
                <a:gd name="T34" fmla="*/ 2147483647 w 115"/>
                <a:gd name="T35" fmla="*/ 2147483647 h 274"/>
                <a:gd name="T36" fmla="*/ 2147483647 w 115"/>
                <a:gd name="T37" fmla="*/ 2147483647 h 274"/>
                <a:gd name="T38" fmla="*/ 2147483647 w 115"/>
                <a:gd name="T39" fmla="*/ 2147483647 h 274"/>
                <a:gd name="T40" fmla="*/ 2147483647 w 115"/>
                <a:gd name="T41" fmla="*/ 2147483647 h 274"/>
                <a:gd name="T42" fmla="*/ 2147483647 w 115"/>
                <a:gd name="T43" fmla="*/ 2147483647 h 274"/>
                <a:gd name="T44" fmla="*/ 2147483647 w 115"/>
                <a:gd name="T45" fmla="*/ 2147483647 h 274"/>
                <a:gd name="T46" fmla="*/ 2147483647 w 115"/>
                <a:gd name="T47" fmla="*/ 2147483647 h 274"/>
                <a:gd name="T48" fmla="*/ 2147483647 w 115"/>
                <a:gd name="T49" fmla="*/ 2147483647 h 274"/>
                <a:gd name="T50" fmla="*/ 2147483647 w 115"/>
                <a:gd name="T51" fmla="*/ 2147483647 h 274"/>
                <a:gd name="T52" fmla="*/ 2147483647 w 115"/>
                <a:gd name="T53" fmla="*/ 2147483647 h 274"/>
                <a:gd name="T54" fmla="*/ 2147483647 w 115"/>
                <a:gd name="T55" fmla="*/ 2147483647 h 274"/>
                <a:gd name="T56" fmla="*/ 2147483647 w 115"/>
                <a:gd name="T57" fmla="*/ 2147483647 h 274"/>
                <a:gd name="T58" fmla="*/ 2147483647 w 115"/>
                <a:gd name="T59" fmla="*/ 2147483647 h 274"/>
                <a:gd name="T60" fmla="*/ 2147483647 w 115"/>
                <a:gd name="T61" fmla="*/ 2147483647 h 274"/>
                <a:gd name="T62" fmla="*/ 2147483647 w 115"/>
                <a:gd name="T63" fmla="*/ 2147483647 h 274"/>
                <a:gd name="T64" fmla="*/ 2147483647 w 115"/>
                <a:gd name="T65" fmla="*/ 2147483647 h 274"/>
                <a:gd name="T66" fmla="*/ 2147483647 w 115"/>
                <a:gd name="T67" fmla="*/ 2147483647 h 274"/>
                <a:gd name="T68" fmla="*/ 2147483647 w 115"/>
                <a:gd name="T69" fmla="*/ 2147483647 h 274"/>
                <a:gd name="T70" fmla="*/ 2147483647 w 115"/>
                <a:gd name="T71" fmla="*/ 2147483647 h 274"/>
                <a:gd name="T72" fmla="*/ 2147483647 w 115"/>
                <a:gd name="T73" fmla="*/ 2147483647 h 274"/>
                <a:gd name="T74" fmla="*/ 2147483647 w 115"/>
                <a:gd name="T75" fmla="*/ 2147483647 h 274"/>
                <a:gd name="T76" fmla="*/ 2147483647 w 115"/>
                <a:gd name="T77" fmla="*/ 0 h 274"/>
                <a:gd name="T78" fmla="*/ 2147483647 w 115"/>
                <a:gd name="T79" fmla="*/ 2147483647 h 274"/>
                <a:gd name="T80" fmla="*/ 2147483647 w 115"/>
                <a:gd name="T81" fmla="*/ 2147483647 h 274"/>
                <a:gd name="T82" fmla="*/ 2147483647 w 115"/>
                <a:gd name="T83" fmla="*/ 2147483647 h 274"/>
                <a:gd name="T84" fmla="*/ 2147483647 w 115"/>
                <a:gd name="T85" fmla="*/ 2147483647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274"/>
                <a:gd name="T131" fmla="*/ 115 w 115"/>
                <a:gd name="T132" fmla="*/ 274 h 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274">
                  <a:moveTo>
                    <a:pt x="115" y="57"/>
                  </a:moveTo>
                  <a:lnTo>
                    <a:pt x="106" y="60"/>
                  </a:lnTo>
                  <a:lnTo>
                    <a:pt x="100" y="59"/>
                  </a:lnTo>
                  <a:lnTo>
                    <a:pt x="99" y="63"/>
                  </a:lnTo>
                  <a:lnTo>
                    <a:pt x="94" y="68"/>
                  </a:lnTo>
                  <a:lnTo>
                    <a:pt x="94" y="73"/>
                  </a:lnTo>
                  <a:lnTo>
                    <a:pt x="89" y="82"/>
                  </a:lnTo>
                  <a:lnTo>
                    <a:pt x="90" y="85"/>
                  </a:lnTo>
                  <a:lnTo>
                    <a:pt x="92" y="90"/>
                  </a:lnTo>
                  <a:lnTo>
                    <a:pt x="85" y="100"/>
                  </a:lnTo>
                  <a:lnTo>
                    <a:pt x="78" y="109"/>
                  </a:lnTo>
                  <a:lnTo>
                    <a:pt x="71" y="115"/>
                  </a:lnTo>
                  <a:lnTo>
                    <a:pt x="67" y="121"/>
                  </a:lnTo>
                  <a:lnTo>
                    <a:pt x="61" y="125"/>
                  </a:lnTo>
                  <a:lnTo>
                    <a:pt x="59" y="137"/>
                  </a:lnTo>
                  <a:lnTo>
                    <a:pt x="54" y="141"/>
                  </a:lnTo>
                  <a:lnTo>
                    <a:pt x="54" y="149"/>
                  </a:lnTo>
                  <a:lnTo>
                    <a:pt x="55" y="152"/>
                  </a:lnTo>
                  <a:lnTo>
                    <a:pt x="53" y="156"/>
                  </a:lnTo>
                  <a:lnTo>
                    <a:pt x="53" y="170"/>
                  </a:lnTo>
                  <a:lnTo>
                    <a:pt x="60" y="176"/>
                  </a:lnTo>
                  <a:lnTo>
                    <a:pt x="67" y="185"/>
                  </a:lnTo>
                  <a:lnTo>
                    <a:pt x="67" y="199"/>
                  </a:lnTo>
                  <a:lnTo>
                    <a:pt x="61" y="209"/>
                  </a:lnTo>
                  <a:lnTo>
                    <a:pt x="57" y="208"/>
                  </a:lnTo>
                  <a:lnTo>
                    <a:pt x="54" y="210"/>
                  </a:lnTo>
                  <a:lnTo>
                    <a:pt x="54" y="215"/>
                  </a:lnTo>
                  <a:lnTo>
                    <a:pt x="51" y="214"/>
                  </a:lnTo>
                  <a:lnTo>
                    <a:pt x="47" y="219"/>
                  </a:lnTo>
                  <a:lnTo>
                    <a:pt x="48" y="236"/>
                  </a:lnTo>
                  <a:lnTo>
                    <a:pt x="45" y="247"/>
                  </a:lnTo>
                  <a:lnTo>
                    <a:pt x="41" y="260"/>
                  </a:lnTo>
                  <a:lnTo>
                    <a:pt x="37" y="263"/>
                  </a:lnTo>
                  <a:lnTo>
                    <a:pt x="31" y="263"/>
                  </a:lnTo>
                  <a:lnTo>
                    <a:pt x="25" y="273"/>
                  </a:lnTo>
                  <a:lnTo>
                    <a:pt x="22" y="273"/>
                  </a:lnTo>
                  <a:lnTo>
                    <a:pt x="19" y="274"/>
                  </a:lnTo>
                  <a:lnTo>
                    <a:pt x="15" y="271"/>
                  </a:lnTo>
                  <a:lnTo>
                    <a:pt x="12" y="264"/>
                  </a:lnTo>
                  <a:lnTo>
                    <a:pt x="12" y="255"/>
                  </a:lnTo>
                  <a:lnTo>
                    <a:pt x="8" y="251"/>
                  </a:lnTo>
                  <a:lnTo>
                    <a:pt x="7" y="245"/>
                  </a:lnTo>
                  <a:lnTo>
                    <a:pt x="4" y="240"/>
                  </a:lnTo>
                  <a:lnTo>
                    <a:pt x="5" y="225"/>
                  </a:lnTo>
                  <a:lnTo>
                    <a:pt x="0" y="221"/>
                  </a:lnTo>
                  <a:lnTo>
                    <a:pt x="2" y="212"/>
                  </a:lnTo>
                  <a:lnTo>
                    <a:pt x="3" y="207"/>
                  </a:lnTo>
                  <a:lnTo>
                    <a:pt x="5" y="188"/>
                  </a:lnTo>
                  <a:lnTo>
                    <a:pt x="8" y="184"/>
                  </a:lnTo>
                  <a:lnTo>
                    <a:pt x="10" y="177"/>
                  </a:lnTo>
                  <a:lnTo>
                    <a:pt x="6" y="171"/>
                  </a:lnTo>
                  <a:lnTo>
                    <a:pt x="6" y="168"/>
                  </a:lnTo>
                  <a:lnTo>
                    <a:pt x="12" y="166"/>
                  </a:lnTo>
                  <a:lnTo>
                    <a:pt x="12" y="157"/>
                  </a:lnTo>
                  <a:lnTo>
                    <a:pt x="8" y="151"/>
                  </a:lnTo>
                  <a:lnTo>
                    <a:pt x="6" y="126"/>
                  </a:lnTo>
                  <a:lnTo>
                    <a:pt x="6" y="109"/>
                  </a:lnTo>
                  <a:lnTo>
                    <a:pt x="11" y="102"/>
                  </a:lnTo>
                  <a:lnTo>
                    <a:pt x="20" y="105"/>
                  </a:lnTo>
                  <a:lnTo>
                    <a:pt x="25" y="98"/>
                  </a:lnTo>
                  <a:lnTo>
                    <a:pt x="20" y="89"/>
                  </a:lnTo>
                  <a:lnTo>
                    <a:pt x="26" y="79"/>
                  </a:lnTo>
                  <a:lnTo>
                    <a:pt x="28" y="60"/>
                  </a:lnTo>
                  <a:lnTo>
                    <a:pt x="25" y="54"/>
                  </a:lnTo>
                  <a:lnTo>
                    <a:pt x="29" y="48"/>
                  </a:lnTo>
                  <a:lnTo>
                    <a:pt x="34" y="46"/>
                  </a:lnTo>
                  <a:lnTo>
                    <a:pt x="44" y="35"/>
                  </a:lnTo>
                  <a:lnTo>
                    <a:pt x="45" y="30"/>
                  </a:lnTo>
                  <a:lnTo>
                    <a:pt x="42" y="28"/>
                  </a:lnTo>
                  <a:lnTo>
                    <a:pt x="49" y="22"/>
                  </a:lnTo>
                  <a:lnTo>
                    <a:pt x="52" y="17"/>
                  </a:lnTo>
                  <a:lnTo>
                    <a:pt x="59" y="15"/>
                  </a:lnTo>
                  <a:lnTo>
                    <a:pt x="61" y="9"/>
                  </a:lnTo>
                  <a:lnTo>
                    <a:pt x="67" y="8"/>
                  </a:lnTo>
                  <a:lnTo>
                    <a:pt x="72" y="10"/>
                  </a:lnTo>
                  <a:lnTo>
                    <a:pt x="77" y="8"/>
                  </a:lnTo>
                  <a:lnTo>
                    <a:pt x="79" y="0"/>
                  </a:lnTo>
                  <a:lnTo>
                    <a:pt x="84" y="0"/>
                  </a:lnTo>
                  <a:lnTo>
                    <a:pt x="86" y="5"/>
                  </a:lnTo>
                  <a:lnTo>
                    <a:pt x="92" y="10"/>
                  </a:lnTo>
                  <a:lnTo>
                    <a:pt x="98" y="10"/>
                  </a:lnTo>
                  <a:lnTo>
                    <a:pt x="111" y="20"/>
                  </a:lnTo>
                  <a:lnTo>
                    <a:pt x="107" y="26"/>
                  </a:lnTo>
                  <a:lnTo>
                    <a:pt x="113" y="31"/>
                  </a:lnTo>
                  <a:lnTo>
                    <a:pt x="115" y="38"/>
                  </a:lnTo>
                  <a:lnTo>
                    <a:pt x="113" y="49"/>
                  </a:lnTo>
                  <a:lnTo>
                    <a:pt x="115" y="5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8" name="Freeform 350"/>
            <p:cNvSpPr>
              <a:spLocks/>
            </p:cNvSpPr>
            <p:nvPr/>
          </p:nvSpPr>
          <p:spPr bwMode="gray">
            <a:xfrm>
              <a:off x="4994401" y="2858789"/>
              <a:ext cx="76192" cy="108985"/>
            </a:xfrm>
            <a:custGeom>
              <a:avLst/>
              <a:gdLst>
                <a:gd name="T0" fmla="*/ 0 w 32"/>
                <a:gd name="T1" fmla="*/ 2147483647 h 43"/>
                <a:gd name="T2" fmla="*/ 2147483647 w 32"/>
                <a:gd name="T3" fmla="*/ 0 h 43"/>
                <a:gd name="T4" fmla="*/ 2147483647 w 32"/>
                <a:gd name="T5" fmla="*/ 0 h 43"/>
                <a:gd name="T6" fmla="*/ 2147483647 w 32"/>
                <a:gd name="T7" fmla="*/ 2147483647 h 43"/>
                <a:gd name="T8" fmla="*/ 2147483647 w 32"/>
                <a:gd name="T9" fmla="*/ 2147483647 h 43"/>
                <a:gd name="T10" fmla="*/ 2147483647 w 32"/>
                <a:gd name="T11" fmla="*/ 2147483647 h 43"/>
                <a:gd name="T12" fmla="*/ 2147483647 w 32"/>
                <a:gd name="T13" fmla="*/ 2147483647 h 43"/>
                <a:gd name="T14" fmla="*/ 2147483647 w 32"/>
                <a:gd name="T15" fmla="*/ 2147483647 h 43"/>
                <a:gd name="T16" fmla="*/ 2147483647 w 32"/>
                <a:gd name="T17" fmla="*/ 2147483647 h 43"/>
                <a:gd name="T18" fmla="*/ 2147483647 w 32"/>
                <a:gd name="T19" fmla="*/ 2147483647 h 43"/>
                <a:gd name="T20" fmla="*/ 2147483647 w 32"/>
                <a:gd name="T21" fmla="*/ 2147483647 h 43"/>
                <a:gd name="T22" fmla="*/ 2147483647 w 32"/>
                <a:gd name="T23" fmla="*/ 2147483647 h 43"/>
                <a:gd name="T24" fmla="*/ 2147483647 w 32"/>
                <a:gd name="T25" fmla="*/ 2147483647 h 43"/>
                <a:gd name="T26" fmla="*/ 2147483647 w 32"/>
                <a:gd name="T27" fmla="*/ 2147483647 h 43"/>
                <a:gd name="T28" fmla="*/ 2147483647 w 32"/>
                <a:gd name="T29" fmla="*/ 2147483647 h 43"/>
                <a:gd name="T30" fmla="*/ 0 w 32"/>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43"/>
                <a:gd name="T50" fmla="*/ 32 w 32"/>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43">
                  <a:moveTo>
                    <a:pt x="0" y="4"/>
                  </a:moveTo>
                  <a:lnTo>
                    <a:pt x="6" y="0"/>
                  </a:lnTo>
                  <a:lnTo>
                    <a:pt x="20" y="0"/>
                  </a:lnTo>
                  <a:lnTo>
                    <a:pt x="25" y="7"/>
                  </a:lnTo>
                  <a:lnTo>
                    <a:pt x="28" y="20"/>
                  </a:lnTo>
                  <a:lnTo>
                    <a:pt x="32" y="24"/>
                  </a:lnTo>
                  <a:lnTo>
                    <a:pt x="31" y="28"/>
                  </a:lnTo>
                  <a:lnTo>
                    <a:pt x="27" y="28"/>
                  </a:lnTo>
                  <a:lnTo>
                    <a:pt x="23" y="34"/>
                  </a:lnTo>
                  <a:lnTo>
                    <a:pt x="23" y="43"/>
                  </a:lnTo>
                  <a:lnTo>
                    <a:pt x="18" y="41"/>
                  </a:lnTo>
                  <a:lnTo>
                    <a:pt x="18" y="35"/>
                  </a:lnTo>
                  <a:lnTo>
                    <a:pt x="15" y="31"/>
                  </a:lnTo>
                  <a:lnTo>
                    <a:pt x="11" y="14"/>
                  </a:lnTo>
                  <a:lnTo>
                    <a:pt x="6" y="6"/>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49" name="Freeform 351"/>
            <p:cNvSpPr>
              <a:spLocks/>
            </p:cNvSpPr>
            <p:nvPr/>
          </p:nvSpPr>
          <p:spPr bwMode="gray">
            <a:xfrm>
              <a:off x="5206264" y="1294075"/>
              <a:ext cx="13009" cy="5839"/>
            </a:xfrm>
            <a:custGeom>
              <a:avLst/>
              <a:gdLst>
                <a:gd name="T0" fmla="*/ 0 w 5"/>
                <a:gd name="T1" fmla="*/ 2147483647 h 2"/>
                <a:gd name="T2" fmla="*/ 2147483647 w 5"/>
                <a:gd name="T3" fmla="*/ 0 h 2"/>
                <a:gd name="T4" fmla="*/ 2147483647 w 5"/>
                <a:gd name="T5" fmla="*/ 2147483647 h 2"/>
                <a:gd name="T6" fmla="*/ 2147483647 w 5"/>
                <a:gd name="T7" fmla="*/ 2147483647 h 2"/>
                <a:gd name="T8" fmla="*/ 0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3" y="0"/>
                  </a:lnTo>
                  <a:lnTo>
                    <a:pt x="5" y="1"/>
                  </a:lnTo>
                  <a:lnTo>
                    <a:pt x="4" y="2"/>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0" name="Freeform 352"/>
            <p:cNvSpPr>
              <a:spLocks/>
            </p:cNvSpPr>
            <p:nvPr/>
          </p:nvSpPr>
          <p:spPr bwMode="gray">
            <a:xfrm>
              <a:off x="5092892" y="1290183"/>
              <a:ext cx="50174" cy="13623"/>
            </a:xfrm>
            <a:custGeom>
              <a:avLst/>
              <a:gdLst>
                <a:gd name="T0" fmla="*/ 0 w 21"/>
                <a:gd name="T1" fmla="*/ 2147483647 h 5"/>
                <a:gd name="T2" fmla="*/ 2147483647 w 21"/>
                <a:gd name="T3" fmla="*/ 2147483647 h 5"/>
                <a:gd name="T4" fmla="*/ 2147483647 w 21"/>
                <a:gd name="T5" fmla="*/ 2147483647 h 5"/>
                <a:gd name="T6" fmla="*/ 2147483647 w 21"/>
                <a:gd name="T7" fmla="*/ 0 h 5"/>
                <a:gd name="T8" fmla="*/ 2147483647 w 21"/>
                <a:gd name="T9" fmla="*/ 0 h 5"/>
                <a:gd name="T10" fmla="*/ 2147483647 w 21"/>
                <a:gd name="T11" fmla="*/ 2147483647 h 5"/>
                <a:gd name="T12" fmla="*/ 2147483647 w 21"/>
                <a:gd name="T13" fmla="*/ 2147483647 h 5"/>
                <a:gd name="T14" fmla="*/ 2147483647 w 21"/>
                <a:gd name="T15" fmla="*/ 2147483647 h 5"/>
                <a:gd name="T16" fmla="*/ 0 w 21"/>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0" y="4"/>
                  </a:moveTo>
                  <a:lnTo>
                    <a:pt x="5" y="3"/>
                  </a:lnTo>
                  <a:lnTo>
                    <a:pt x="12" y="1"/>
                  </a:lnTo>
                  <a:lnTo>
                    <a:pt x="15" y="0"/>
                  </a:lnTo>
                  <a:lnTo>
                    <a:pt x="19" y="0"/>
                  </a:lnTo>
                  <a:lnTo>
                    <a:pt x="21" y="1"/>
                  </a:lnTo>
                  <a:lnTo>
                    <a:pt x="16" y="1"/>
                  </a:lnTo>
                  <a:lnTo>
                    <a:pt x="3" y="5"/>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1" name="Freeform 353"/>
            <p:cNvSpPr>
              <a:spLocks/>
            </p:cNvSpPr>
            <p:nvPr/>
          </p:nvSpPr>
          <p:spPr bwMode="gray">
            <a:xfrm>
              <a:off x="5020425" y="1369966"/>
              <a:ext cx="35309" cy="3892"/>
            </a:xfrm>
            <a:custGeom>
              <a:avLst/>
              <a:gdLst>
                <a:gd name="T0" fmla="*/ 0 w 15"/>
                <a:gd name="T1" fmla="*/ 2147483647 h 2"/>
                <a:gd name="T2" fmla="*/ 2147483647 w 15"/>
                <a:gd name="T3" fmla="*/ 0 h 2"/>
                <a:gd name="T4" fmla="*/ 2147483647 w 15"/>
                <a:gd name="T5" fmla="*/ 0 h 2"/>
                <a:gd name="T6" fmla="*/ 2147483647 w 15"/>
                <a:gd name="T7" fmla="*/ 2147483647 h 2"/>
                <a:gd name="T8" fmla="*/ 2147483647 w 15"/>
                <a:gd name="T9" fmla="*/ 2147483647 h 2"/>
                <a:gd name="T10" fmla="*/ 2147483647 w 15"/>
                <a:gd name="T11" fmla="*/ 2147483647 h 2"/>
                <a:gd name="T12" fmla="*/ 2147483647 w 15"/>
                <a:gd name="T13" fmla="*/ 2147483647 h 2"/>
                <a:gd name="T14" fmla="*/ 2147483647 w 15"/>
                <a:gd name="T15" fmla="*/ 2147483647 h 2"/>
                <a:gd name="T16" fmla="*/ 0 w 1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
                <a:gd name="T29" fmla="*/ 15 w 1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
                  <a:moveTo>
                    <a:pt x="0" y="2"/>
                  </a:moveTo>
                  <a:lnTo>
                    <a:pt x="4" y="0"/>
                  </a:lnTo>
                  <a:lnTo>
                    <a:pt x="8" y="0"/>
                  </a:lnTo>
                  <a:lnTo>
                    <a:pt x="14" y="1"/>
                  </a:lnTo>
                  <a:lnTo>
                    <a:pt x="15" y="2"/>
                  </a:lnTo>
                  <a:lnTo>
                    <a:pt x="9" y="2"/>
                  </a:lnTo>
                  <a:lnTo>
                    <a:pt x="6" y="1"/>
                  </a:lnTo>
                  <a:lnTo>
                    <a:pt x="4"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2" name="Freeform 354"/>
            <p:cNvSpPr>
              <a:spLocks/>
            </p:cNvSpPr>
            <p:nvPr/>
          </p:nvSpPr>
          <p:spPr bwMode="gray">
            <a:xfrm>
              <a:off x="4986967" y="1377753"/>
              <a:ext cx="11150" cy="9731"/>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0 w 5"/>
                <a:gd name="T9" fmla="*/ 0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5" y="3"/>
                  </a:lnTo>
                  <a:lnTo>
                    <a:pt x="5" y="4"/>
                  </a:lnTo>
                  <a:lnTo>
                    <a:pt x="2" y="4"/>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3" name="Freeform 355"/>
            <p:cNvSpPr>
              <a:spLocks/>
            </p:cNvSpPr>
            <p:nvPr/>
          </p:nvSpPr>
          <p:spPr bwMode="gray">
            <a:xfrm>
              <a:off x="5016700" y="1294075"/>
              <a:ext cx="11150" cy="5839"/>
            </a:xfrm>
            <a:custGeom>
              <a:avLst/>
              <a:gdLst>
                <a:gd name="T0" fmla="*/ 2147483647 w 4"/>
                <a:gd name="T1" fmla="*/ 0 h 3"/>
                <a:gd name="T2" fmla="*/ 0 w 4"/>
                <a:gd name="T3" fmla="*/ 0 h 3"/>
                <a:gd name="T4" fmla="*/ 0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0" y="0"/>
                  </a:lnTo>
                  <a:lnTo>
                    <a:pt x="0" y="3"/>
                  </a:lnTo>
                  <a:lnTo>
                    <a:pt x="3" y="2"/>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4" name="Freeform 356"/>
            <p:cNvSpPr>
              <a:spLocks/>
            </p:cNvSpPr>
            <p:nvPr/>
          </p:nvSpPr>
          <p:spPr bwMode="gray">
            <a:xfrm>
              <a:off x="4968393" y="1774776"/>
              <a:ext cx="13009" cy="5839"/>
            </a:xfrm>
            <a:custGeom>
              <a:avLst/>
              <a:gdLst>
                <a:gd name="T0" fmla="*/ 0 w 5"/>
                <a:gd name="T1" fmla="*/ 0 h 2"/>
                <a:gd name="T2" fmla="*/ 2147483647 w 5"/>
                <a:gd name="T3" fmla="*/ 2147483647 h 2"/>
                <a:gd name="T4" fmla="*/ 2147483647 w 5"/>
                <a:gd name="T5" fmla="*/ 2147483647 h 2"/>
                <a:gd name="T6" fmla="*/ 2147483647 w 5"/>
                <a:gd name="T7" fmla="*/ 0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2" y="2"/>
                  </a:lnTo>
                  <a:lnTo>
                    <a:pt x="5" y="2"/>
                  </a:lnTo>
                  <a:lnTo>
                    <a:pt x="4"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5" name="Freeform 357"/>
            <p:cNvSpPr>
              <a:spLocks/>
            </p:cNvSpPr>
            <p:nvPr/>
          </p:nvSpPr>
          <p:spPr bwMode="gray">
            <a:xfrm>
              <a:off x="4797432" y="1276559"/>
              <a:ext cx="215565" cy="70063"/>
            </a:xfrm>
            <a:custGeom>
              <a:avLst/>
              <a:gdLst>
                <a:gd name="T0" fmla="*/ 2147483647 w 89"/>
                <a:gd name="T1" fmla="*/ 2147483647 h 28"/>
                <a:gd name="T2" fmla="*/ 2147483647 w 89"/>
                <a:gd name="T3" fmla="*/ 2147483647 h 28"/>
                <a:gd name="T4" fmla="*/ 2147483647 w 89"/>
                <a:gd name="T5" fmla="*/ 2147483647 h 28"/>
                <a:gd name="T6" fmla="*/ 2147483647 w 89"/>
                <a:gd name="T7" fmla="*/ 2147483647 h 28"/>
                <a:gd name="T8" fmla="*/ 2147483647 w 89"/>
                <a:gd name="T9" fmla="*/ 2147483647 h 28"/>
                <a:gd name="T10" fmla="*/ 2147483647 w 89"/>
                <a:gd name="T11" fmla="*/ 2147483647 h 28"/>
                <a:gd name="T12" fmla="*/ 2147483647 w 89"/>
                <a:gd name="T13" fmla="*/ 0 h 28"/>
                <a:gd name="T14" fmla="*/ 2147483647 w 89"/>
                <a:gd name="T15" fmla="*/ 2147483647 h 28"/>
                <a:gd name="T16" fmla="*/ 2147483647 w 89"/>
                <a:gd name="T17" fmla="*/ 2147483647 h 28"/>
                <a:gd name="T18" fmla="*/ 2147483647 w 89"/>
                <a:gd name="T19" fmla="*/ 2147483647 h 28"/>
                <a:gd name="T20" fmla="*/ 2147483647 w 89"/>
                <a:gd name="T21" fmla="*/ 2147483647 h 28"/>
                <a:gd name="T22" fmla="*/ 2147483647 w 89"/>
                <a:gd name="T23" fmla="*/ 2147483647 h 28"/>
                <a:gd name="T24" fmla="*/ 2147483647 w 89"/>
                <a:gd name="T25" fmla="*/ 2147483647 h 28"/>
                <a:gd name="T26" fmla="*/ 2147483647 w 89"/>
                <a:gd name="T27" fmla="*/ 2147483647 h 28"/>
                <a:gd name="T28" fmla="*/ 2147483647 w 89"/>
                <a:gd name="T29" fmla="*/ 2147483647 h 28"/>
                <a:gd name="T30" fmla="*/ 2147483647 w 89"/>
                <a:gd name="T31" fmla="*/ 2147483647 h 28"/>
                <a:gd name="T32" fmla="*/ 2147483647 w 89"/>
                <a:gd name="T33" fmla="*/ 2147483647 h 28"/>
                <a:gd name="T34" fmla="*/ 2147483647 w 89"/>
                <a:gd name="T35" fmla="*/ 2147483647 h 28"/>
                <a:gd name="T36" fmla="*/ 2147483647 w 89"/>
                <a:gd name="T37" fmla="*/ 2147483647 h 28"/>
                <a:gd name="T38" fmla="*/ 2147483647 w 89"/>
                <a:gd name="T39" fmla="*/ 2147483647 h 28"/>
                <a:gd name="T40" fmla="*/ 2147483647 w 89"/>
                <a:gd name="T41" fmla="*/ 2147483647 h 28"/>
                <a:gd name="T42" fmla="*/ 2147483647 w 89"/>
                <a:gd name="T43" fmla="*/ 2147483647 h 28"/>
                <a:gd name="T44" fmla="*/ 2147483647 w 89"/>
                <a:gd name="T45" fmla="*/ 2147483647 h 28"/>
                <a:gd name="T46" fmla="*/ 2147483647 w 89"/>
                <a:gd name="T47" fmla="*/ 2147483647 h 28"/>
                <a:gd name="T48" fmla="*/ 2147483647 w 89"/>
                <a:gd name="T49" fmla="*/ 2147483647 h 28"/>
                <a:gd name="T50" fmla="*/ 2147483647 w 89"/>
                <a:gd name="T51" fmla="*/ 2147483647 h 28"/>
                <a:gd name="T52" fmla="*/ 2147483647 w 89"/>
                <a:gd name="T53" fmla="*/ 2147483647 h 28"/>
                <a:gd name="T54" fmla="*/ 2147483647 w 89"/>
                <a:gd name="T55" fmla="*/ 2147483647 h 28"/>
                <a:gd name="T56" fmla="*/ 2147483647 w 89"/>
                <a:gd name="T57" fmla="*/ 2147483647 h 28"/>
                <a:gd name="T58" fmla="*/ 2147483647 w 89"/>
                <a:gd name="T59" fmla="*/ 2147483647 h 28"/>
                <a:gd name="T60" fmla="*/ 2147483647 w 89"/>
                <a:gd name="T61" fmla="*/ 2147483647 h 28"/>
                <a:gd name="T62" fmla="*/ 2147483647 w 89"/>
                <a:gd name="T63" fmla="*/ 2147483647 h 28"/>
                <a:gd name="T64" fmla="*/ 2147483647 w 89"/>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28"/>
                <a:gd name="T101" fmla="*/ 89 w 8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28">
                  <a:moveTo>
                    <a:pt x="20" y="4"/>
                  </a:moveTo>
                  <a:lnTo>
                    <a:pt x="19" y="1"/>
                  </a:lnTo>
                  <a:lnTo>
                    <a:pt x="22" y="1"/>
                  </a:lnTo>
                  <a:lnTo>
                    <a:pt x="25" y="2"/>
                  </a:lnTo>
                  <a:lnTo>
                    <a:pt x="25" y="5"/>
                  </a:lnTo>
                  <a:lnTo>
                    <a:pt x="35" y="5"/>
                  </a:lnTo>
                  <a:lnTo>
                    <a:pt x="36" y="6"/>
                  </a:lnTo>
                  <a:lnTo>
                    <a:pt x="35" y="9"/>
                  </a:lnTo>
                  <a:lnTo>
                    <a:pt x="38" y="12"/>
                  </a:lnTo>
                  <a:lnTo>
                    <a:pt x="40" y="12"/>
                  </a:lnTo>
                  <a:lnTo>
                    <a:pt x="42" y="10"/>
                  </a:lnTo>
                  <a:lnTo>
                    <a:pt x="42" y="6"/>
                  </a:lnTo>
                  <a:lnTo>
                    <a:pt x="41" y="3"/>
                  </a:lnTo>
                  <a:lnTo>
                    <a:pt x="46" y="0"/>
                  </a:lnTo>
                  <a:lnTo>
                    <a:pt x="49" y="1"/>
                  </a:lnTo>
                  <a:lnTo>
                    <a:pt x="49" y="4"/>
                  </a:lnTo>
                  <a:lnTo>
                    <a:pt x="46" y="5"/>
                  </a:lnTo>
                  <a:lnTo>
                    <a:pt x="48" y="6"/>
                  </a:lnTo>
                  <a:lnTo>
                    <a:pt x="49" y="8"/>
                  </a:lnTo>
                  <a:lnTo>
                    <a:pt x="54" y="9"/>
                  </a:lnTo>
                  <a:lnTo>
                    <a:pt x="58" y="7"/>
                  </a:lnTo>
                  <a:lnTo>
                    <a:pt x="59" y="4"/>
                  </a:lnTo>
                  <a:lnTo>
                    <a:pt x="70" y="5"/>
                  </a:lnTo>
                  <a:lnTo>
                    <a:pt x="75" y="7"/>
                  </a:lnTo>
                  <a:lnTo>
                    <a:pt x="82" y="8"/>
                  </a:lnTo>
                  <a:lnTo>
                    <a:pt x="89" y="9"/>
                  </a:lnTo>
                  <a:lnTo>
                    <a:pt x="85" y="10"/>
                  </a:lnTo>
                  <a:lnTo>
                    <a:pt x="84" y="16"/>
                  </a:lnTo>
                  <a:lnTo>
                    <a:pt x="81" y="18"/>
                  </a:lnTo>
                  <a:lnTo>
                    <a:pt x="81" y="19"/>
                  </a:lnTo>
                  <a:lnTo>
                    <a:pt x="75" y="22"/>
                  </a:lnTo>
                  <a:lnTo>
                    <a:pt x="74" y="25"/>
                  </a:lnTo>
                  <a:lnTo>
                    <a:pt x="67" y="28"/>
                  </a:lnTo>
                  <a:lnTo>
                    <a:pt x="58" y="27"/>
                  </a:lnTo>
                  <a:lnTo>
                    <a:pt x="50" y="27"/>
                  </a:lnTo>
                  <a:lnTo>
                    <a:pt x="39" y="27"/>
                  </a:lnTo>
                  <a:lnTo>
                    <a:pt x="26" y="27"/>
                  </a:lnTo>
                  <a:lnTo>
                    <a:pt x="22" y="25"/>
                  </a:lnTo>
                  <a:lnTo>
                    <a:pt x="20" y="24"/>
                  </a:lnTo>
                  <a:lnTo>
                    <a:pt x="14" y="22"/>
                  </a:lnTo>
                  <a:lnTo>
                    <a:pt x="16" y="21"/>
                  </a:lnTo>
                  <a:lnTo>
                    <a:pt x="24" y="22"/>
                  </a:lnTo>
                  <a:lnTo>
                    <a:pt x="25" y="22"/>
                  </a:lnTo>
                  <a:lnTo>
                    <a:pt x="28" y="22"/>
                  </a:lnTo>
                  <a:lnTo>
                    <a:pt x="27" y="20"/>
                  </a:lnTo>
                  <a:lnTo>
                    <a:pt x="30" y="19"/>
                  </a:lnTo>
                  <a:lnTo>
                    <a:pt x="34" y="19"/>
                  </a:lnTo>
                  <a:lnTo>
                    <a:pt x="37" y="18"/>
                  </a:lnTo>
                  <a:lnTo>
                    <a:pt x="32" y="16"/>
                  </a:lnTo>
                  <a:lnTo>
                    <a:pt x="21" y="16"/>
                  </a:lnTo>
                  <a:lnTo>
                    <a:pt x="12" y="18"/>
                  </a:lnTo>
                  <a:lnTo>
                    <a:pt x="6" y="17"/>
                  </a:lnTo>
                  <a:lnTo>
                    <a:pt x="2" y="15"/>
                  </a:lnTo>
                  <a:lnTo>
                    <a:pt x="11" y="11"/>
                  </a:lnTo>
                  <a:lnTo>
                    <a:pt x="9" y="10"/>
                  </a:lnTo>
                  <a:lnTo>
                    <a:pt x="3" y="10"/>
                  </a:lnTo>
                  <a:lnTo>
                    <a:pt x="0" y="6"/>
                  </a:lnTo>
                  <a:lnTo>
                    <a:pt x="6" y="6"/>
                  </a:lnTo>
                  <a:lnTo>
                    <a:pt x="9" y="7"/>
                  </a:lnTo>
                  <a:lnTo>
                    <a:pt x="14" y="9"/>
                  </a:lnTo>
                  <a:lnTo>
                    <a:pt x="15" y="7"/>
                  </a:lnTo>
                  <a:lnTo>
                    <a:pt x="11" y="5"/>
                  </a:lnTo>
                  <a:lnTo>
                    <a:pt x="10" y="2"/>
                  </a:lnTo>
                  <a:lnTo>
                    <a:pt x="14" y="2"/>
                  </a:lnTo>
                  <a:lnTo>
                    <a:pt x="14" y="4"/>
                  </a:lnTo>
                  <a:lnTo>
                    <a:pt x="18" y="5"/>
                  </a:lnTo>
                  <a:lnTo>
                    <a:pt x="2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6" name="Freeform 358"/>
            <p:cNvSpPr>
              <a:spLocks/>
            </p:cNvSpPr>
            <p:nvPr/>
          </p:nvSpPr>
          <p:spPr bwMode="gray">
            <a:xfrm>
              <a:off x="4862461" y="1829270"/>
              <a:ext cx="245298" cy="519625"/>
            </a:xfrm>
            <a:custGeom>
              <a:avLst/>
              <a:gdLst>
                <a:gd name="T0" fmla="*/ 2147483647 w 101"/>
                <a:gd name="T1" fmla="*/ 2147483647 h 205"/>
                <a:gd name="T2" fmla="*/ 2147483647 w 101"/>
                <a:gd name="T3" fmla="*/ 2147483647 h 205"/>
                <a:gd name="T4" fmla="*/ 2147483647 w 101"/>
                <a:gd name="T5" fmla="*/ 2147483647 h 205"/>
                <a:gd name="T6" fmla="*/ 2147483647 w 101"/>
                <a:gd name="T7" fmla="*/ 2147483647 h 205"/>
                <a:gd name="T8" fmla="*/ 2147483647 w 101"/>
                <a:gd name="T9" fmla="*/ 2147483647 h 205"/>
                <a:gd name="T10" fmla="*/ 2147483647 w 101"/>
                <a:gd name="T11" fmla="*/ 2147483647 h 205"/>
                <a:gd name="T12" fmla="*/ 2147483647 w 101"/>
                <a:gd name="T13" fmla="*/ 2147483647 h 205"/>
                <a:gd name="T14" fmla="*/ 2147483647 w 101"/>
                <a:gd name="T15" fmla="*/ 2147483647 h 205"/>
                <a:gd name="T16" fmla="*/ 2147483647 w 101"/>
                <a:gd name="T17" fmla="*/ 2147483647 h 205"/>
                <a:gd name="T18" fmla="*/ 2147483647 w 101"/>
                <a:gd name="T19" fmla="*/ 2147483647 h 205"/>
                <a:gd name="T20" fmla="*/ 2147483647 w 101"/>
                <a:gd name="T21" fmla="*/ 2147483647 h 205"/>
                <a:gd name="T22" fmla="*/ 2147483647 w 101"/>
                <a:gd name="T23" fmla="*/ 2147483647 h 205"/>
                <a:gd name="T24" fmla="*/ 2147483647 w 101"/>
                <a:gd name="T25" fmla="*/ 2147483647 h 205"/>
                <a:gd name="T26" fmla="*/ 2147483647 w 101"/>
                <a:gd name="T27" fmla="*/ 2147483647 h 205"/>
                <a:gd name="T28" fmla="*/ 2147483647 w 101"/>
                <a:gd name="T29" fmla="*/ 2147483647 h 205"/>
                <a:gd name="T30" fmla="*/ 2147483647 w 101"/>
                <a:gd name="T31" fmla="*/ 2147483647 h 205"/>
                <a:gd name="T32" fmla="*/ 2147483647 w 101"/>
                <a:gd name="T33" fmla="*/ 2147483647 h 205"/>
                <a:gd name="T34" fmla="*/ 2147483647 w 101"/>
                <a:gd name="T35" fmla="*/ 2147483647 h 205"/>
                <a:gd name="T36" fmla="*/ 2147483647 w 101"/>
                <a:gd name="T37" fmla="*/ 2147483647 h 205"/>
                <a:gd name="T38" fmla="*/ 2147483647 w 101"/>
                <a:gd name="T39" fmla="*/ 2147483647 h 205"/>
                <a:gd name="T40" fmla="*/ 2147483647 w 101"/>
                <a:gd name="T41" fmla="*/ 2147483647 h 205"/>
                <a:gd name="T42" fmla="*/ 2147483647 w 101"/>
                <a:gd name="T43" fmla="*/ 2147483647 h 205"/>
                <a:gd name="T44" fmla="*/ 2147483647 w 101"/>
                <a:gd name="T45" fmla="*/ 2147483647 h 205"/>
                <a:gd name="T46" fmla="*/ 0 w 101"/>
                <a:gd name="T47" fmla="*/ 2147483647 h 205"/>
                <a:gd name="T48" fmla="*/ 2147483647 w 101"/>
                <a:gd name="T49" fmla="*/ 2147483647 h 205"/>
                <a:gd name="T50" fmla="*/ 2147483647 w 101"/>
                <a:gd name="T51" fmla="*/ 2147483647 h 205"/>
                <a:gd name="T52" fmla="*/ 2147483647 w 101"/>
                <a:gd name="T53" fmla="*/ 2147483647 h 205"/>
                <a:gd name="T54" fmla="*/ 2147483647 w 101"/>
                <a:gd name="T55" fmla="*/ 2147483647 h 205"/>
                <a:gd name="T56" fmla="*/ 2147483647 w 101"/>
                <a:gd name="T57" fmla="*/ 2147483647 h 205"/>
                <a:gd name="T58" fmla="*/ 2147483647 w 101"/>
                <a:gd name="T59" fmla="*/ 0 h 205"/>
                <a:gd name="T60" fmla="*/ 2147483647 w 101"/>
                <a:gd name="T61" fmla="*/ 2147483647 h 205"/>
                <a:gd name="T62" fmla="*/ 2147483647 w 101"/>
                <a:gd name="T63" fmla="*/ 2147483647 h 205"/>
                <a:gd name="T64" fmla="*/ 2147483647 w 101"/>
                <a:gd name="T65" fmla="*/ 2147483647 h 205"/>
                <a:gd name="T66" fmla="*/ 2147483647 w 101"/>
                <a:gd name="T67" fmla="*/ 2147483647 h 205"/>
                <a:gd name="T68" fmla="*/ 2147483647 w 101"/>
                <a:gd name="T69" fmla="*/ 2147483647 h 205"/>
                <a:gd name="T70" fmla="*/ 2147483647 w 101"/>
                <a:gd name="T71" fmla="*/ 2147483647 h 205"/>
                <a:gd name="T72" fmla="*/ 2147483647 w 101"/>
                <a:gd name="T73" fmla="*/ 2147483647 h 205"/>
                <a:gd name="T74" fmla="*/ 2147483647 w 101"/>
                <a:gd name="T75" fmla="*/ 2147483647 h 205"/>
                <a:gd name="T76" fmla="*/ 2147483647 w 101"/>
                <a:gd name="T77" fmla="*/ 2147483647 h 205"/>
                <a:gd name="T78" fmla="*/ 2147483647 w 101"/>
                <a:gd name="T79" fmla="*/ 2147483647 h 205"/>
                <a:gd name="T80" fmla="*/ 2147483647 w 101"/>
                <a:gd name="T81" fmla="*/ 2147483647 h 2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205"/>
                <a:gd name="T125" fmla="*/ 101 w 101"/>
                <a:gd name="T126" fmla="*/ 205 h 2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205">
                  <a:moveTo>
                    <a:pt x="72" y="189"/>
                  </a:moveTo>
                  <a:lnTo>
                    <a:pt x="64" y="193"/>
                  </a:lnTo>
                  <a:lnTo>
                    <a:pt x="60" y="191"/>
                  </a:lnTo>
                  <a:lnTo>
                    <a:pt x="58" y="193"/>
                  </a:lnTo>
                  <a:lnTo>
                    <a:pt x="49" y="195"/>
                  </a:lnTo>
                  <a:lnTo>
                    <a:pt x="48" y="198"/>
                  </a:lnTo>
                  <a:lnTo>
                    <a:pt x="42" y="198"/>
                  </a:lnTo>
                  <a:lnTo>
                    <a:pt x="36" y="201"/>
                  </a:lnTo>
                  <a:lnTo>
                    <a:pt x="33" y="201"/>
                  </a:lnTo>
                  <a:lnTo>
                    <a:pt x="29" y="203"/>
                  </a:lnTo>
                  <a:lnTo>
                    <a:pt x="24" y="205"/>
                  </a:lnTo>
                  <a:lnTo>
                    <a:pt x="21" y="204"/>
                  </a:lnTo>
                  <a:lnTo>
                    <a:pt x="20" y="198"/>
                  </a:lnTo>
                  <a:lnTo>
                    <a:pt x="15" y="198"/>
                  </a:lnTo>
                  <a:lnTo>
                    <a:pt x="13" y="194"/>
                  </a:lnTo>
                  <a:lnTo>
                    <a:pt x="9" y="194"/>
                  </a:lnTo>
                  <a:lnTo>
                    <a:pt x="7" y="178"/>
                  </a:lnTo>
                  <a:lnTo>
                    <a:pt x="10" y="175"/>
                  </a:lnTo>
                  <a:lnTo>
                    <a:pt x="8" y="167"/>
                  </a:lnTo>
                  <a:lnTo>
                    <a:pt x="7" y="162"/>
                  </a:lnTo>
                  <a:lnTo>
                    <a:pt x="5" y="155"/>
                  </a:lnTo>
                  <a:lnTo>
                    <a:pt x="5" y="150"/>
                  </a:lnTo>
                  <a:lnTo>
                    <a:pt x="5" y="145"/>
                  </a:lnTo>
                  <a:lnTo>
                    <a:pt x="10" y="140"/>
                  </a:lnTo>
                  <a:lnTo>
                    <a:pt x="10" y="135"/>
                  </a:lnTo>
                  <a:lnTo>
                    <a:pt x="14" y="134"/>
                  </a:lnTo>
                  <a:lnTo>
                    <a:pt x="16" y="129"/>
                  </a:lnTo>
                  <a:lnTo>
                    <a:pt x="20" y="125"/>
                  </a:lnTo>
                  <a:lnTo>
                    <a:pt x="23" y="124"/>
                  </a:lnTo>
                  <a:lnTo>
                    <a:pt x="25" y="117"/>
                  </a:lnTo>
                  <a:lnTo>
                    <a:pt x="29" y="115"/>
                  </a:lnTo>
                  <a:lnTo>
                    <a:pt x="35" y="108"/>
                  </a:lnTo>
                  <a:lnTo>
                    <a:pt x="39" y="95"/>
                  </a:lnTo>
                  <a:lnTo>
                    <a:pt x="43" y="95"/>
                  </a:lnTo>
                  <a:lnTo>
                    <a:pt x="46" y="91"/>
                  </a:lnTo>
                  <a:lnTo>
                    <a:pt x="45" y="87"/>
                  </a:lnTo>
                  <a:lnTo>
                    <a:pt x="46" y="82"/>
                  </a:lnTo>
                  <a:lnTo>
                    <a:pt x="38" y="74"/>
                  </a:lnTo>
                  <a:lnTo>
                    <a:pt x="31" y="72"/>
                  </a:lnTo>
                  <a:lnTo>
                    <a:pt x="29" y="64"/>
                  </a:lnTo>
                  <a:lnTo>
                    <a:pt x="31" y="54"/>
                  </a:lnTo>
                  <a:lnTo>
                    <a:pt x="29" y="46"/>
                  </a:lnTo>
                  <a:lnTo>
                    <a:pt x="23" y="42"/>
                  </a:lnTo>
                  <a:lnTo>
                    <a:pt x="27" y="35"/>
                  </a:lnTo>
                  <a:lnTo>
                    <a:pt x="14" y="25"/>
                  </a:lnTo>
                  <a:lnTo>
                    <a:pt x="8" y="25"/>
                  </a:lnTo>
                  <a:lnTo>
                    <a:pt x="2" y="20"/>
                  </a:lnTo>
                  <a:lnTo>
                    <a:pt x="0" y="15"/>
                  </a:lnTo>
                  <a:lnTo>
                    <a:pt x="4" y="12"/>
                  </a:lnTo>
                  <a:lnTo>
                    <a:pt x="10" y="12"/>
                  </a:lnTo>
                  <a:lnTo>
                    <a:pt x="18" y="21"/>
                  </a:lnTo>
                  <a:lnTo>
                    <a:pt x="25" y="22"/>
                  </a:lnTo>
                  <a:lnTo>
                    <a:pt x="32" y="19"/>
                  </a:lnTo>
                  <a:lnTo>
                    <a:pt x="37" y="19"/>
                  </a:lnTo>
                  <a:lnTo>
                    <a:pt x="41" y="21"/>
                  </a:lnTo>
                  <a:lnTo>
                    <a:pt x="44" y="21"/>
                  </a:lnTo>
                  <a:lnTo>
                    <a:pt x="50" y="16"/>
                  </a:lnTo>
                  <a:lnTo>
                    <a:pt x="51" y="4"/>
                  </a:lnTo>
                  <a:lnTo>
                    <a:pt x="59" y="0"/>
                  </a:lnTo>
                  <a:lnTo>
                    <a:pt x="67" y="0"/>
                  </a:lnTo>
                  <a:lnTo>
                    <a:pt x="76" y="4"/>
                  </a:lnTo>
                  <a:lnTo>
                    <a:pt x="76" y="14"/>
                  </a:lnTo>
                  <a:lnTo>
                    <a:pt x="70" y="22"/>
                  </a:lnTo>
                  <a:lnTo>
                    <a:pt x="70" y="27"/>
                  </a:lnTo>
                  <a:lnTo>
                    <a:pt x="78" y="32"/>
                  </a:lnTo>
                  <a:lnTo>
                    <a:pt x="82" y="41"/>
                  </a:lnTo>
                  <a:lnTo>
                    <a:pt x="76" y="49"/>
                  </a:lnTo>
                  <a:lnTo>
                    <a:pt x="85" y="64"/>
                  </a:lnTo>
                  <a:lnTo>
                    <a:pt x="84" y="76"/>
                  </a:lnTo>
                  <a:lnTo>
                    <a:pt x="85" y="84"/>
                  </a:lnTo>
                  <a:lnTo>
                    <a:pt x="83" y="93"/>
                  </a:lnTo>
                  <a:lnTo>
                    <a:pt x="87" y="97"/>
                  </a:lnTo>
                  <a:lnTo>
                    <a:pt x="85" y="102"/>
                  </a:lnTo>
                  <a:lnTo>
                    <a:pt x="89" y="110"/>
                  </a:lnTo>
                  <a:lnTo>
                    <a:pt x="89" y="116"/>
                  </a:lnTo>
                  <a:lnTo>
                    <a:pt x="85" y="123"/>
                  </a:lnTo>
                  <a:lnTo>
                    <a:pt x="87" y="129"/>
                  </a:lnTo>
                  <a:lnTo>
                    <a:pt x="93" y="131"/>
                  </a:lnTo>
                  <a:lnTo>
                    <a:pt x="101" y="142"/>
                  </a:lnTo>
                  <a:lnTo>
                    <a:pt x="84" y="164"/>
                  </a:lnTo>
                  <a:lnTo>
                    <a:pt x="74" y="179"/>
                  </a:lnTo>
                  <a:lnTo>
                    <a:pt x="72" y="1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7" name="Freeform 359"/>
            <p:cNvSpPr>
              <a:spLocks/>
            </p:cNvSpPr>
            <p:nvPr/>
          </p:nvSpPr>
          <p:spPr bwMode="gray">
            <a:xfrm>
              <a:off x="4920068" y="2366399"/>
              <a:ext cx="96632" cy="93416"/>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0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0 h 37"/>
                <a:gd name="T28" fmla="*/ 2147483647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7"/>
                <a:gd name="T59" fmla="*/ 40 w 4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7">
                  <a:moveTo>
                    <a:pt x="40" y="36"/>
                  </a:moveTo>
                  <a:lnTo>
                    <a:pt x="30" y="37"/>
                  </a:lnTo>
                  <a:lnTo>
                    <a:pt x="25" y="35"/>
                  </a:lnTo>
                  <a:lnTo>
                    <a:pt x="22" y="29"/>
                  </a:lnTo>
                  <a:lnTo>
                    <a:pt x="17" y="29"/>
                  </a:lnTo>
                  <a:lnTo>
                    <a:pt x="11" y="30"/>
                  </a:lnTo>
                  <a:lnTo>
                    <a:pt x="9" y="26"/>
                  </a:lnTo>
                  <a:lnTo>
                    <a:pt x="4" y="24"/>
                  </a:lnTo>
                  <a:lnTo>
                    <a:pt x="4" y="16"/>
                  </a:lnTo>
                  <a:lnTo>
                    <a:pt x="0" y="13"/>
                  </a:lnTo>
                  <a:lnTo>
                    <a:pt x="1" y="11"/>
                  </a:lnTo>
                  <a:lnTo>
                    <a:pt x="12" y="2"/>
                  </a:lnTo>
                  <a:lnTo>
                    <a:pt x="19" y="2"/>
                  </a:lnTo>
                  <a:lnTo>
                    <a:pt x="24" y="0"/>
                  </a:lnTo>
                  <a:lnTo>
                    <a:pt x="28" y="1"/>
                  </a:lnTo>
                  <a:lnTo>
                    <a:pt x="40" y="2"/>
                  </a:lnTo>
                  <a:lnTo>
                    <a:pt x="37" y="19"/>
                  </a:lnTo>
                  <a:lnTo>
                    <a:pt x="40" y="27"/>
                  </a:lnTo>
                  <a:lnTo>
                    <a:pt x="40"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8" name="Freeform 360"/>
            <p:cNvSpPr>
              <a:spLocks/>
            </p:cNvSpPr>
            <p:nvPr/>
          </p:nvSpPr>
          <p:spPr bwMode="gray">
            <a:xfrm>
              <a:off x="4949803" y="1774776"/>
              <a:ext cx="13009" cy="5839"/>
            </a:xfrm>
            <a:custGeom>
              <a:avLst/>
              <a:gdLst>
                <a:gd name="T0" fmla="*/ 2147483647 w 5"/>
                <a:gd name="T1" fmla="*/ 0 h 2"/>
                <a:gd name="T2" fmla="*/ 2147483647 w 5"/>
                <a:gd name="T3" fmla="*/ 2147483647 h 2"/>
                <a:gd name="T4" fmla="*/ 0 w 5"/>
                <a:gd name="T5" fmla="*/ 2147483647 h 2"/>
                <a:gd name="T6" fmla="*/ 2147483647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4" y="0"/>
                  </a:moveTo>
                  <a:lnTo>
                    <a:pt x="5" y="2"/>
                  </a:lnTo>
                  <a:lnTo>
                    <a:pt x="0" y="2"/>
                  </a:lnTo>
                  <a:lnTo>
                    <a:pt x="4"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59" name="Freeform 361"/>
            <p:cNvSpPr>
              <a:spLocks/>
            </p:cNvSpPr>
            <p:nvPr/>
          </p:nvSpPr>
          <p:spPr bwMode="gray">
            <a:xfrm>
              <a:off x="4513097" y="1774767"/>
              <a:ext cx="577936" cy="681156"/>
            </a:xfrm>
            <a:custGeom>
              <a:avLst/>
              <a:gdLst>
                <a:gd name="T0" fmla="*/ 2147483647 w 239"/>
                <a:gd name="T1" fmla="*/ 2147483647 h 268"/>
                <a:gd name="T2" fmla="*/ 2147483647 w 239"/>
                <a:gd name="T3" fmla="*/ 2147483647 h 268"/>
                <a:gd name="T4" fmla="*/ 2147483647 w 239"/>
                <a:gd name="T5" fmla="*/ 2147483647 h 268"/>
                <a:gd name="T6" fmla="*/ 2147483647 w 239"/>
                <a:gd name="T7" fmla="*/ 2147483647 h 268"/>
                <a:gd name="T8" fmla="*/ 2147483647 w 239"/>
                <a:gd name="T9" fmla="*/ 2147483647 h 268"/>
                <a:gd name="T10" fmla="*/ 2147483647 w 239"/>
                <a:gd name="T11" fmla="*/ 2147483647 h 268"/>
                <a:gd name="T12" fmla="*/ 2147483647 w 239"/>
                <a:gd name="T13" fmla="*/ 2147483647 h 268"/>
                <a:gd name="T14" fmla="*/ 2147483647 w 239"/>
                <a:gd name="T15" fmla="*/ 2147483647 h 268"/>
                <a:gd name="T16" fmla="*/ 2147483647 w 239"/>
                <a:gd name="T17" fmla="*/ 2147483647 h 268"/>
                <a:gd name="T18" fmla="*/ 2147483647 w 239"/>
                <a:gd name="T19" fmla="*/ 2147483647 h 268"/>
                <a:gd name="T20" fmla="*/ 2147483647 w 239"/>
                <a:gd name="T21" fmla="*/ 2147483647 h 268"/>
                <a:gd name="T22" fmla="*/ 2147483647 w 239"/>
                <a:gd name="T23" fmla="*/ 2147483647 h 268"/>
                <a:gd name="T24" fmla="*/ 2147483647 w 239"/>
                <a:gd name="T25" fmla="*/ 2147483647 h 268"/>
                <a:gd name="T26" fmla="*/ 2147483647 w 239"/>
                <a:gd name="T27" fmla="*/ 2147483647 h 268"/>
                <a:gd name="T28" fmla="*/ 2147483647 w 239"/>
                <a:gd name="T29" fmla="*/ 2147483647 h 268"/>
                <a:gd name="T30" fmla="*/ 2147483647 w 239"/>
                <a:gd name="T31" fmla="*/ 2147483647 h 268"/>
                <a:gd name="T32" fmla="*/ 2147483647 w 239"/>
                <a:gd name="T33" fmla="*/ 2147483647 h 268"/>
                <a:gd name="T34" fmla="*/ 2147483647 w 239"/>
                <a:gd name="T35" fmla="*/ 2147483647 h 268"/>
                <a:gd name="T36" fmla="*/ 2147483647 w 239"/>
                <a:gd name="T37" fmla="*/ 2147483647 h 268"/>
                <a:gd name="T38" fmla="*/ 2147483647 w 239"/>
                <a:gd name="T39" fmla="*/ 2147483647 h 268"/>
                <a:gd name="T40" fmla="*/ 2147483647 w 239"/>
                <a:gd name="T41" fmla="*/ 2147483647 h 268"/>
                <a:gd name="T42" fmla="*/ 2147483647 w 239"/>
                <a:gd name="T43" fmla="*/ 2147483647 h 268"/>
                <a:gd name="T44" fmla="*/ 2147483647 w 239"/>
                <a:gd name="T45" fmla="*/ 2147483647 h 268"/>
                <a:gd name="T46" fmla="*/ 2147483647 w 239"/>
                <a:gd name="T47" fmla="*/ 2147483647 h 268"/>
                <a:gd name="T48" fmla="*/ 2147483647 w 239"/>
                <a:gd name="T49" fmla="*/ 2147483647 h 268"/>
                <a:gd name="T50" fmla="*/ 0 w 239"/>
                <a:gd name="T51" fmla="*/ 2147483647 h 268"/>
                <a:gd name="T52" fmla="*/ 2147483647 w 239"/>
                <a:gd name="T53" fmla="*/ 2147483647 h 268"/>
                <a:gd name="T54" fmla="*/ 2147483647 w 239"/>
                <a:gd name="T55" fmla="*/ 2147483647 h 268"/>
                <a:gd name="T56" fmla="*/ 2147483647 w 239"/>
                <a:gd name="T57" fmla="*/ 2147483647 h 268"/>
                <a:gd name="T58" fmla="*/ 2147483647 w 239"/>
                <a:gd name="T59" fmla="*/ 2147483647 h 268"/>
                <a:gd name="T60" fmla="*/ 2147483647 w 239"/>
                <a:gd name="T61" fmla="*/ 2147483647 h 268"/>
                <a:gd name="T62" fmla="*/ 2147483647 w 239"/>
                <a:gd name="T63" fmla="*/ 2147483647 h 268"/>
                <a:gd name="T64" fmla="*/ 2147483647 w 239"/>
                <a:gd name="T65" fmla="*/ 2147483647 h 268"/>
                <a:gd name="T66" fmla="*/ 2147483647 w 239"/>
                <a:gd name="T67" fmla="*/ 2147483647 h 268"/>
                <a:gd name="T68" fmla="*/ 2147483647 w 239"/>
                <a:gd name="T69" fmla="*/ 2147483647 h 268"/>
                <a:gd name="T70" fmla="*/ 2147483647 w 239"/>
                <a:gd name="T71" fmla="*/ 2147483647 h 268"/>
                <a:gd name="T72" fmla="*/ 2147483647 w 239"/>
                <a:gd name="T73" fmla="*/ 2147483647 h 268"/>
                <a:gd name="T74" fmla="*/ 2147483647 w 239"/>
                <a:gd name="T75" fmla="*/ 2147483647 h 268"/>
                <a:gd name="T76" fmla="*/ 2147483647 w 239"/>
                <a:gd name="T77" fmla="*/ 2147483647 h 268"/>
                <a:gd name="T78" fmla="*/ 2147483647 w 239"/>
                <a:gd name="T79" fmla="*/ 2147483647 h 268"/>
                <a:gd name="T80" fmla="*/ 2147483647 w 239"/>
                <a:gd name="T81" fmla="*/ 2147483647 h 268"/>
                <a:gd name="T82" fmla="*/ 2147483647 w 239"/>
                <a:gd name="T83" fmla="*/ 2147483647 h 268"/>
                <a:gd name="T84" fmla="*/ 2147483647 w 239"/>
                <a:gd name="T85" fmla="*/ 2147483647 h 268"/>
                <a:gd name="T86" fmla="*/ 2147483647 w 239"/>
                <a:gd name="T87" fmla="*/ 2147483647 h 268"/>
                <a:gd name="T88" fmla="*/ 2147483647 w 239"/>
                <a:gd name="T89" fmla="*/ 2147483647 h 268"/>
                <a:gd name="T90" fmla="*/ 2147483647 w 239"/>
                <a:gd name="T91" fmla="*/ 2147483647 h 268"/>
                <a:gd name="T92" fmla="*/ 2147483647 w 239"/>
                <a:gd name="T93" fmla="*/ 2147483647 h 268"/>
                <a:gd name="T94" fmla="*/ 2147483647 w 239"/>
                <a:gd name="T95" fmla="*/ 2147483647 h 268"/>
                <a:gd name="T96" fmla="*/ 2147483647 w 239"/>
                <a:gd name="T97" fmla="*/ 2147483647 h 268"/>
                <a:gd name="T98" fmla="*/ 2147483647 w 239"/>
                <a:gd name="T99" fmla="*/ 2147483647 h 268"/>
                <a:gd name="T100" fmla="*/ 2147483647 w 239"/>
                <a:gd name="T101" fmla="*/ 2147483647 h 268"/>
                <a:gd name="T102" fmla="*/ 2147483647 w 239"/>
                <a:gd name="T103" fmla="*/ 2147483647 h 268"/>
                <a:gd name="T104" fmla="*/ 2147483647 w 239"/>
                <a:gd name="T105" fmla="*/ 2147483647 h 268"/>
                <a:gd name="T106" fmla="*/ 2147483647 w 239"/>
                <a:gd name="T107" fmla="*/ 0 h 268"/>
                <a:gd name="T108" fmla="*/ 2147483647 w 239"/>
                <a:gd name="T109" fmla="*/ 2147483647 h 268"/>
                <a:gd name="T110" fmla="*/ 2147483647 w 239"/>
                <a:gd name="T111" fmla="*/ 2147483647 h 268"/>
                <a:gd name="T112" fmla="*/ 2147483647 w 239"/>
                <a:gd name="T113" fmla="*/ 2147483647 h 268"/>
                <a:gd name="T114" fmla="*/ 2147483647 w 239"/>
                <a:gd name="T115" fmla="*/ 2147483647 h 2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9"/>
                <a:gd name="T175" fmla="*/ 0 h 268"/>
                <a:gd name="T176" fmla="*/ 239 w 239"/>
                <a:gd name="T177" fmla="*/ 268 h 2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9" h="268">
                  <a:moveTo>
                    <a:pt x="221" y="35"/>
                  </a:moveTo>
                  <a:lnTo>
                    <a:pt x="221" y="25"/>
                  </a:lnTo>
                  <a:lnTo>
                    <a:pt x="212" y="20"/>
                  </a:lnTo>
                  <a:lnTo>
                    <a:pt x="204" y="21"/>
                  </a:lnTo>
                  <a:lnTo>
                    <a:pt x="196" y="25"/>
                  </a:lnTo>
                  <a:lnTo>
                    <a:pt x="195" y="37"/>
                  </a:lnTo>
                  <a:lnTo>
                    <a:pt x="188" y="42"/>
                  </a:lnTo>
                  <a:lnTo>
                    <a:pt x="186" y="42"/>
                  </a:lnTo>
                  <a:lnTo>
                    <a:pt x="182" y="40"/>
                  </a:lnTo>
                  <a:lnTo>
                    <a:pt x="177" y="40"/>
                  </a:lnTo>
                  <a:lnTo>
                    <a:pt x="170" y="43"/>
                  </a:lnTo>
                  <a:lnTo>
                    <a:pt x="163" y="41"/>
                  </a:lnTo>
                  <a:lnTo>
                    <a:pt x="155" y="33"/>
                  </a:lnTo>
                  <a:lnTo>
                    <a:pt x="149" y="33"/>
                  </a:lnTo>
                  <a:lnTo>
                    <a:pt x="145" y="36"/>
                  </a:lnTo>
                  <a:lnTo>
                    <a:pt x="140" y="36"/>
                  </a:lnTo>
                  <a:lnTo>
                    <a:pt x="138" y="44"/>
                  </a:lnTo>
                  <a:lnTo>
                    <a:pt x="133" y="46"/>
                  </a:lnTo>
                  <a:lnTo>
                    <a:pt x="128" y="44"/>
                  </a:lnTo>
                  <a:lnTo>
                    <a:pt x="122" y="45"/>
                  </a:lnTo>
                  <a:lnTo>
                    <a:pt x="120" y="51"/>
                  </a:lnTo>
                  <a:lnTo>
                    <a:pt x="113" y="53"/>
                  </a:lnTo>
                  <a:lnTo>
                    <a:pt x="110" y="58"/>
                  </a:lnTo>
                  <a:lnTo>
                    <a:pt x="103" y="64"/>
                  </a:lnTo>
                  <a:lnTo>
                    <a:pt x="106" y="66"/>
                  </a:lnTo>
                  <a:lnTo>
                    <a:pt x="105" y="71"/>
                  </a:lnTo>
                  <a:lnTo>
                    <a:pt x="95" y="82"/>
                  </a:lnTo>
                  <a:lnTo>
                    <a:pt x="90" y="84"/>
                  </a:lnTo>
                  <a:lnTo>
                    <a:pt x="86" y="90"/>
                  </a:lnTo>
                  <a:lnTo>
                    <a:pt x="89" y="96"/>
                  </a:lnTo>
                  <a:lnTo>
                    <a:pt x="87" y="115"/>
                  </a:lnTo>
                  <a:lnTo>
                    <a:pt x="81" y="125"/>
                  </a:lnTo>
                  <a:lnTo>
                    <a:pt x="86" y="134"/>
                  </a:lnTo>
                  <a:lnTo>
                    <a:pt x="81" y="141"/>
                  </a:lnTo>
                  <a:lnTo>
                    <a:pt x="72" y="138"/>
                  </a:lnTo>
                  <a:lnTo>
                    <a:pt x="67" y="145"/>
                  </a:lnTo>
                  <a:lnTo>
                    <a:pt x="67" y="162"/>
                  </a:lnTo>
                  <a:lnTo>
                    <a:pt x="69" y="187"/>
                  </a:lnTo>
                  <a:lnTo>
                    <a:pt x="73" y="193"/>
                  </a:lnTo>
                  <a:lnTo>
                    <a:pt x="73" y="202"/>
                  </a:lnTo>
                  <a:lnTo>
                    <a:pt x="67" y="204"/>
                  </a:lnTo>
                  <a:lnTo>
                    <a:pt x="67" y="207"/>
                  </a:lnTo>
                  <a:lnTo>
                    <a:pt x="71" y="213"/>
                  </a:lnTo>
                  <a:lnTo>
                    <a:pt x="69" y="220"/>
                  </a:lnTo>
                  <a:lnTo>
                    <a:pt x="66" y="224"/>
                  </a:lnTo>
                  <a:lnTo>
                    <a:pt x="64" y="243"/>
                  </a:lnTo>
                  <a:lnTo>
                    <a:pt x="63" y="248"/>
                  </a:lnTo>
                  <a:lnTo>
                    <a:pt x="61" y="257"/>
                  </a:lnTo>
                  <a:lnTo>
                    <a:pt x="59" y="251"/>
                  </a:lnTo>
                  <a:lnTo>
                    <a:pt x="59" y="245"/>
                  </a:lnTo>
                  <a:lnTo>
                    <a:pt x="54" y="240"/>
                  </a:lnTo>
                  <a:lnTo>
                    <a:pt x="56" y="234"/>
                  </a:lnTo>
                  <a:lnTo>
                    <a:pt x="53" y="233"/>
                  </a:lnTo>
                  <a:lnTo>
                    <a:pt x="51" y="235"/>
                  </a:lnTo>
                  <a:lnTo>
                    <a:pt x="51" y="241"/>
                  </a:lnTo>
                  <a:lnTo>
                    <a:pt x="47" y="245"/>
                  </a:lnTo>
                  <a:lnTo>
                    <a:pt x="42" y="245"/>
                  </a:lnTo>
                  <a:lnTo>
                    <a:pt x="43" y="243"/>
                  </a:lnTo>
                  <a:lnTo>
                    <a:pt x="39" y="246"/>
                  </a:lnTo>
                  <a:lnTo>
                    <a:pt x="39" y="249"/>
                  </a:lnTo>
                  <a:lnTo>
                    <a:pt x="33" y="258"/>
                  </a:lnTo>
                  <a:lnTo>
                    <a:pt x="29" y="261"/>
                  </a:lnTo>
                  <a:lnTo>
                    <a:pt x="24" y="265"/>
                  </a:lnTo>
                  <a:lnTo>
                    <a:pt x="18" y="268"/>
                  </a:lnTo>
                  <a:lnTo>
                    <a:pt x="15" y="262"/>
                  </a:lnTo>
                  <a:lnTo>
                    <a:pt x="18" y="257"/>
                  </a:lnTo>
                  <a:lnTo>
                    <a:pt x="15" y="256"/>
                  </a:lnTo>
                  <a:lnTo>
                    <a:pt x="14" y="258"/>
                  </a:lnTo>
                  <a:lnTo>
                    <a:pt x="9" y="258"/>
                  </a:lnTo>
                  <a:lnTo>
                    <a:pt x="9" y="253"/>
                  </a:lnTo>
                  <a:lnTo>
                    <a:pt x="7" y="253"/>
                  </a:lnTo>
                  <a:lnTo>
                    <a:pt x="4" y="248"/>
                  </a:lnTo>
                  <a:lnTo>
                    <a:pt x="5" y="245"/>
                  </a:lnTo>
                  <a:lnTo>
                    <a:pt x="9" y="244"/>
                  </a:lnTo>
                  <a:lnTo>
                    <a:pt x="9" y="240"/>
                  </a:lnTo>
                  <a:lnTo>
                    <a:pt x="12" y="236"/>
                  </a:lnTo>
                  <a:lnTo>
                    <a:pt x="9" y="235"/>
                  </a:lnTo>
                  <a:lnTo>
                    <a:pt x="7" y="238"/>
                  </a:lnTo>
                  <a:lnTo>
                    <a:pt x="3" y="239"/>
                  </a:lnTo>
                  <a:lnTo>
                    <a:pt x="3" y="235"/>
                  </a:lnTo>
                  <a:lnTo>
                    <a:pt x="4" y="231"/>
                  </a:lnTo>
                  <a:lnTo>
                    <a:pt x="8" y="229"/>
                  </a:lnTo>
                  <a:lnTo>
                    <a:pt x="10" y="225"/>
                  </a:lnTo>
                  <a:lnTo>
                    <a:pt x="14" y="219"/>
                  </a:lnTo>
                  <a:lnTo>
                    <a:pt x="15" y="215"/>
                  </a:lnTo>
                  <a:lnTo>
                    <a:pt x="13" y="216"/>
                  </a:lnTo>
                  <a:lnTo>
                    <a:pt x="9" y="221"/>
                  </a:lnTo>
                  <a:lnTo>
                    <a:pt x="6" y="221"/>
                  </a:lnTo>
                  <a:lnTo>
                    <a:pt x="3" y="219"/>
                  </a:lnTo>
                  <a:lnTo>
                    <a:pt x="6" y="215"/>
                  </a:lnTo>
                  <a:lnTo>
                    <a:pt x="5" y="213"/>
                  </a:lnTo>
                  <a:lnTo>
                    <a:pt x="3" y="211"/>
                  </a:lnTo>
                  <a:lnTo>
                    <a:pt x="2" y="207"/>
                  </a:lnTo>
                  <a:lnTo>
                    <a:pt x="8" y="206"/>
                  </a:lnTo>
                  <a:lnTo>
                    <a:pt x="11" y="206"/>
                  </a:lnTo>
                  <a:lnTo>
                    <a:pt x="14" y="205"/>
                  </a:lnTo>
                  <a:lnTo>
                    <a:pt x="17" y="204"/>
                  </a:lnTo>
                  <a:lnTo>
                    <a:pt x="21" y="203"/>
                  </a:lnTo>
                  <a:lnTo>
                    <a:pt x="22" y="200"/>
                  </a:lnTo>
                  <a:lnTo>
                    <a:pt x="18" y="201"/>
                  </a:lnTo>
                  <a:lnTo>
                    <a:pt x="15" y="202"/>
                  </a:lnTo>
                  <a:lnTo>
                    <a:pt x="7" y="202"/>
                  </a:lnTo>
                  <a:lnTo>
                    <a:pt x="5" y="204"/>
                  </a:lnTo>
                  <a:lnTo>
                    <a:pt x="0" y="203"/>
                  </a:lnTo>
                  <a:lnTo>
                    <a:pt x="1" y="196"/>
                  </a:lnTo>
                  <a:lnTo>
                    <a:pt x="0" y="190"/>
                  </a:lnTo>
                  <a:lnTo>
                    <a:pt x="2" y="188"/>
                  </a:lnTo>
                  <a:lnTo>
                    <a:pt x="2" y="185"/>
                  </a:lnTo>
                  <a:lnTo>
                    <a:pt x="4" y="182"/>
                  </a:lnTo>
                  <a:lnTo>
                    <a:pt x="7" y="181"/>
                  </a:lnTo>
                  <a:lnTo>
                    <a:pt x="10" y="175"/>
                  </a:lnTo>
                  <a:lnTo>
                    <a:pt x="18" y="175"/>
                  </a:lnTo>
                  <a:lnTo>
                    <a:pt x="18" y="173"/>
                  </a:lnTo>
                  <a:lnTo>
                    <a:pt x="15" y="172"/>
                  </a:lnTo>
                  <a:lnTo>
                    <a:pt x="16" y="169"/>
                  </a:lnTo>
                  <a:lnTo>
                    <a:pt x="20" y="168"/>
                  </a:lnTo>
                  <a:lnTo>
                    <a:pt x="20" y="164"/>
                  </a:lnTo>
                  <a:lnTo>
                    <a:pt x="24" y="161"/>
                  </a:lnTo>
                  <a:lnTo>
                    <a:pt x="28" y="161"/>
                  </a:lnTo>
                  <a:lnTo>
                    <a:pt x="29" y="158"/>
                  </a:lnTo>
                  <a:lnTo>
                    <a:pt x="35" y="154"/>
                  </a:lnTo>
                  <a:lnTo>
                    <a:pt x="38" y="155"/>
                  </a:lnTo>
                  <a:lnTo>
                    <a:pt x="39" y="152"/>
                  </a:lnTo>
                  <a:lnTo>
                    <a:pt x="42" y="150"/>
                  </a:lnTo>
                  <a:lnTo>
                    <a:pt x="43" y="142"/>
                  </a:lnTo>
                  <a:lnTo>
                    <a:pt x="56" y="128"/>
                  </a:lnTo>
                  <a:lnTo>
                    <a:pt x="56" y="124"/>
                  </a:lnTo>
                  <a:lnTo>
                    <a:pt x="64" y="113"/>
                  </a:lnTo>
                  <a:lnTo>
                    <a:pt x="68" y="112"/>
                  </a:lnTo>
                  <a:lnTo>
                    <a:pt x="71" y="108"/>
                  </a:lnTo>
                  <a:lnTo>
                    <a:pt x="67" y="109"/>
                  </a:lnTo>
                  <a:lnTo>
                    <a:pt x="67" y="107"/>
                  </a:lnTo>
                  <a:lnTo>
                    <a:pt x="70" y="103"/>
                  </a:lnTo>
                  <a:lnTo>
                    <a:pt x="72" y="95"/>
                  </a:lnTo>
                  <a:lnTo>
                    <a:pt x="73" y="88"/>
                  </a:lnTo>
                  <a:lnTo>
                    <a:pt x="79" y="88"/>
                  </a:lnTo>
                  <a:lnTo>
                    <a:pt x="82" y="84"/>
                  </a:lnTo>
                  <a:lnTo>
                    <a:pt x="79" y="82"/>
                  </a:lnTo>
                  <a:lnTo>
                    <a:pt x="74" y="84"/>
                  </a:lnTo>
                  <a:lnTo>
                    <a:pt x="74" y="78"/>
                  </a:lnTo>
                  <a:lnTo>
                    <a:pt x="77" y="77"/>
                  </a:lnTo>
                  <a:lnTo>
                    <a:pt x="83" y="71"/>
                  </a:lnTo>
                  <a:lnTo>
                    <a:pt x="87" y="68"/>
                  </a:lnTo>
                  <a:lnTo>
                    <a:pt x="91" y="68"/>
                  </a:lnTo>
                  <a:lnTo>
                    <a:pt x="94" y="66"/>
                  </a:lnTo>
                  <a:lnTo>
                    <a:pt x="90" y="65"/>
                  </a:lnTo>
                  <a:lnTo>
                    <a:pt x="90" y="64"/>
                  </a:lnTo>
                  <a:lnTo>
                    <a:pt x="94" y="63"/>
                  </a:lnTo>
                  <a:lnTo>
                    <a:pt x="98" y="63"/>
                  </a:lnTo>
                  <a:lnTo>
                    <a:pt x="99" y="60"/>
                  </a:lnTo>
                  <a:lnTo>
                    <a:pt x="92" y="60"/>
                  </a:lnTo>
                  <a:lnTo>
                    <a:pt x="100" y="53"/>
                  </a:lnTo>
                  <a:lnTo>
                    <a:pt x="103" y="55"/>
                  </a:lnTo>
                  <a:lnTo>
                    <a:pt x="106" y="54"/>
                  </a:lnTo>
                  <a:lnTo>
                    <a:pt x="105" y="49"/>
                  </a:lnTo>
                  <a:lnTo>
                    <a:pt x="112" y="49"/>
                  </a:lnTo>
                  <a:lnTo>
                    <a:pt x="113" y="47"/>
                  </a:lnTo>
                  <a:lnTo>
                    <a:pt x="109" y="47"/>
                  </a:lnTo>
                  <a:lnTo>
                    <a:pt x="104" y="48"/>
                  </a:lnTo>
                  <a:lnTo>
                    <a:pt x="108" y="44"/>
                  </a:lnTo>
                  <a:lnTo>
                    <a:pt x="113" y="44"/>
                  </a:lnTo>
                  <a:lnTo>
                    <a:pt x="116" y="41"/>
                  </a:lnTo>
                  <a:lnTo>
                    <a:pt x="116" y="39"/>
                  </a:lnTo>
                  <a:lnTo>
                    <a:pt x="118" y="35"/>
                  </a:lnTo>
                  <a:lnTo>
                    <a:pt x="123" y="34"/>
                  </a:lnTo>
                  <a:lnTo>
                    <a:pt x="124" y="36"/>
                  </a:lnTo>
                  <a:lnTo>
                    <a:pt x="127" y="34"/>
                  </a:lnTo>
                  <a:lnTo>
                    <a:pt x="127" y="31"/>
                  </a:lnTo>
                  <a:lnTo>
                    <a:pt x="131" y="32"/>
                  </a:lnTo>
                  <a:lnTo>
                    <a:pt x="133" y="32"/>
                  </a:lnTo>
                  <a:lnTo>
                    <a:pt x="129" y="29"/>
                  </a:lnTo>
                  <a:lnTo>
                    <a:pt x="131" y="26"/>
                  </a:lnTo>
                  <a:lnTo>
                    <a:pt x="134" y="26"/>
                  </a:lnTo>
                  <a:lnTo>
                    <a:pt x="135" y="29"/>
                  </a:lnTo>
                  <a:lnTo>
                    <a:pt x="137" y="24"/>
                  </a:lnTo>
                  <a:lnTo>
                    <a:pt x="139" y="22"/>
                  </a:lnTo>
                  <a:lnTo>
                    <a:pt x="142" y="23"/>
                  </a:lnTo>
                  <a:lnTo>
                    <a:pt x="140" y="26"/>
                  </a:lnTo>
                  <a:lnTo>
                    <a:pt x="139" y="30"/>
                  </a:lnTo>
                  <a:lnTo>
                    <a:pt x="140" y="32"/>
                  </a:lnTo>
                  <a:lnTo>
                    <a:pt x="143" y="32"/>
                  </a:lnTo>
                  <a:lnTo>
                    <a:pt x="145" y="29"/>
                  </a:lnTo>
                  <a:lnTo>
                    <a:pt x="145" y="25"/>
                  </a:lnTo>
                  <a:lnTo>
                    <a:pt x="148" y="23"/>
                  </a:lnTo>
                  <a:lnTo>
                    <a:pt x="153" y="22"/>
                  </a:lnTo>
                  <a:lnTo>
                    <a:pt x="154" y="24"/>
                  </a:lnTo>
                  <a:lnTo>
                    <a:pt x="157" y="24"/>
                  </a:lnTo>
                  <a:lnTo>
                    <a:pt x="158" y="22"/>
                  </a:lnTo>
                  <a:lnTo>
                    <a:pt x="150" y="18"/>
                  </a:lnTo>
                  <a:lnTo>
                    <a:pt x="151" y="16"/>
                  </a:lnTo>
                  <a:lnTo>
                    <a:pt x="155" y="15"/>
                  </a:lnTo>
                  <a:lnTo>
                    <a:pt x="160" y="16"/>
                  </a:lnTo>
                  <a:lnTo>
                    <a:pt x="164" y="20"/>
                  </a:lnTo>
                  <a:lnTo>
                    <a:pt x="166" y="22"/>
                  </a:lnTo>
                  <a:lnTo>
                    <a:pt x="172" y="21"/>
                  </a:lnTo>
                  <a:lnTo>
                    <a:pt x="171" y="17"/>
                  </a:lnTo>
                  <a:lnTo>
                    <a:pt x="174" y="13"/>
                  </a:lnTo>
                  <a:lnTo>
                    <a:pt x="179" y="12"/>
                  </a:lnTo>
                  <a:lnTo>
                    <a:pt x="181" y="10"/>
                  </a:lnTo>
                  <a:lnTo>
                    <a:pt x="184" y="8"/>
                  </a:lnTo>
                  <a:lnTo>
                    <a:pt x="181" y="6"/>
                  </a:lnTo>
                  <a:lnTo>
                    <a:pt x="182" y="3"/>
                  </a:lnTo>
                  <a:lnTo>
                    <a:pt x="185" y="3"/>
                  </a:lnTo>
                  <a:lnTo>
                    <a:pt x="192" y="4"/>
                  </a:lnTo>
                  <a:lnTo>
                    <a:pt x="194" y="6"/>
                  </a:lnTo>
                  <a:lnTo>
                    <a:pt x="190" y="8"/>
                  </a:lnTo>
                  <a:lnTo>
                    <a:pt x="186" y="12"/>
                  </a:lnTo>
                  <a:lnTo>
                    <a:pt x="185" y="19"/>
                  </a:lnTo>
                  <a:lnTo>
                    <a:pt x="192" y="15"/>
                  </a:lnTo>
                  <a:lnTo>
                    <a:pt x="194" y="10"/>
                  </a:lnTo>
                  <a:lnTo>
                    <a:pt x="198" y="5"/>
                  </a:lnTo>
                  <a:lnTo>
                    <a:pt x="202" y="5"/>
                  </a:lnTo>
                  <a:lnTo>
                    <a:pt x="200" y="7"/>
                  </a:lnTo>
                  <a:lnTo>
                    <a:pt x="202" y="9"/>
                  </a:lnTo>
                  <a:lnTo>
                    <a:pt x="205" y="4"/>
                  </a:lnTo>
                  <a:lnTo>
                    <a:pt x="204" y="0"/>
                  </a:lnTo>
                  <a:lnTo>
                    <a:pt x="213" y="1"/>
                  </a:lnTo>
                  <a:lnTo>
                    <a:pt x="217" y="4"/>
                  </a:lnTo>
                  <a:lnTo>
                    <a:pt x="213" y="7"/>
                  </a:lnTo>
                  <a:lnTo>
                    <a:pt x="216" y="9"/>
                  </a:lnTo>
                  <a:lnTo>
                    <a:pt x="219" y="6"/>
                  </a:lnTo>
                  <a:lnTo>
                    <a:pt x="223" y="5"/>
                  </a:lnTo>
                  <a:lnTo>
                    <a:pt x="236" y="13"/>
                  </a:lnTo>
                  <a:lnTo>
                    <a:pt x="230" y="19"/>
                  </a:lnTo>
                  <a:lnTo>
                    <a:pt x="220" y="17"/>
                  </a:lnTo>
                  <a:lnTo>
                    <a:pt x="219" y="19"/>
                  </a:lnTo>
                  <a:lnTo>
                    <a:pt x="227" y="23"/>
                  </a:lnTo>
                  <a:lnTo>
                    <a:pt x="227" y="25"/>
                  </a:lnTo>
                  <a:lnTo>
                    <a:pt x="230" y="26"/>
                  </a:lnTo>
                  <a:lnTo>
                    <a:pt x="235" y="23"/>
                  </a:lnTo>
                  <a:lnTo>
                    <a:pt x="239" y="25"/>
                  </a:lnTo>
                  <a:lnTo>
                    <a:pt x="226" y="30"/>
                  </a:lnTo>
                  <a:lnTo>
                    <a:pt x="226" y="32"/>
                  </a:lnTo>
                  <a:lnTo>
                    <a:pt x="221" y="3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0" name="Freeform 362"/>
            <p:cNvSpPr>
              <a:spLocks/>
            </p:cNvSpPr>
            <p:nvPr/>
          </p:nvSpPr>
          <p:spPr bwMode="gray">
            <a:xfrm>
              <a:off x="4871752" y="2520155"/>
              <a:ext cx="124508" cy="107039"/>
            </a:xfrm>
            <a:custGeom>
              <a:avLst/>
              <a:gdLst>
                <a:gd name="T0" fmla="*/ 2147483647 w 51"/>
                <a:gd name="T1" fmla="*/ 2147483647 h 43"/>
                <a:gd name="T2" fmla="*/ 0 w 51"/>
                <a:gd name="T3" fmla="*/ 2147483647 h 43"/>
                <a:gd name="T4" fmla="*/ 2147483647 w 51"/>
                <a:gd name="T5" fmla="*/ 0 h 43"/>
                <a:gd name="T6" fmla="*/ 2147483647 w 51"/>
                <a:gd name="T7" fmla="*/ 0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2147483647 w 51"/>
                <a:gd name="T21" fmla="*/ 2147483647 h 43"/>
                <a:gd name="T22" fmla="*/ 2147483647 w 51"/>
                <a:gd name="T23" fmla="*/ 2147483647 h 43"/>
                <a:gd name="T24" fmla="*/ 2147483647 w 51"/>
                <a:gd name="T25" fmla="*/ 2147483647 h 43"/>
                <a:gd name="T26" fmla="*/ 2147483647 w 51"/>
                <a:gd name="T27" fmla="*/ 2147483647 h 43"/>
                <a:gd name="T28" fmla="*/ 2147483647 w 51"/>
                <a:gd name="T29" fmla="*/ 2147483647 h 43"/>
                <a:gd name="T30" fmla="*/ 2147483647 w 51"/>
                <a:gd name="T31" fmla="*/ 2147483647 h 43"/>
                <a:gd name="T32" fmla="*/ 2147483647 w 5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3"/>
                <a:gd name="T53" fmla="*/ 51 w 5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3">
                  <a:moveTo>
                    <a:pt x="2" y="23"/>
                  </a:moveTo>
                  <a:lnTo>
                    <a:pt x="0" y="6"/>
                  </a:lnTo>
                  <a:lnTo>
                    <a:pt x="4" y="0"/>
                  </a:lnTo>
                  <a:lnTo>
                    <a:pt x="25" y="0"/>
                  </a:lnTo>
                  <a:lnTo>
                    <a:pt x="42" y="4"/>
                  </a:lnTo>
                  <a:lnTo>
                    <a:pt x="51" y="16"/>
                  </a:lnTo>
                  <a:lnTo>
                    <a:pt x="45" y="25"/>
                  </a:lnTo>
                  <a:lnTo>
                    <a:pt x="41" y="33"/>
                  </a:lnTo>
                  <a:lnTo>
                    <a:pt x="33" y="36"/>
                  </a:lnTo>
                  <a:lnTo>
                    <a:pt x="33" y="40"/>
                  </a:lnTo>
                  <a:lnTo>
                    <a:pt x="30" y="43"/>
                  </a:lnTo>
                  <a:lnTo>
                    <a:pt x="22" y="40"/>
                  </a:lnTo>
                  <a:lnTo>
                    <a:pt x="20" y="36"/>
                  </a:lnTo>
                  <a:lnTo>
                    <a:pt x="17" y="37"/>
                  </a:lnTo>
                  <a:lnTo>
                    <a:pt x="13" y="28"/>
                  </a:lnTo>
                  <a:lnTo>
                    <a:pt x="9" y="26"/>
                  </a:lnTo>
                  <a:lnTo>
                    <a:pt x="2" y="2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1" name="Freeform 363"/>
            <p:cNvSpPr>
              <a:spLocks/>
            </p:cNvSpPr>
            <p:nvPr/>
          </p:nvSpPr>
          <p:spPr bwMode="gray">
            <a:xfrm>
              <a:off x="4920083" y="2533780"/>
              <a:ext cx="204415" cy="202401"/>
            </a:xfrm>
            <a:custGeom>
              <a:avLst/>
              <a:gdLst>
                <a:gd name="T0" fmla="*/ 2147483647 w 84"/>
                <a:gd name="T1" fmla="*/ 2147483647 h 80"/>
                <a:gd name="T2" fmla="*/ 2147483647 w 84"/>
                <a:gd name="T3" fmla="*/ 2147483647 h 80"/>
                <a:gd name="T4" fmla="*/ 2147483647 w 84"/>
                <a:gd name="T5" fmla="*/ 2147483647 h 80"/>
                <a:gd name="T6" fmla="*/ 2147483647 w 84"/>
                <a:gd name="T7" fmla="*/ 2147483647 h 80"/>
                <a:gd name="T8" fmla="*/ 2147483647 w 84"/>
                <a:gd name="T9" fmla="*/ 2147483647 h 80"/>
                <a:gd name="T10" fmla="*/ 2147483647 w 84"/>
                <a:gd name="T11" fmla="*/ 2147483647 h 80"/>
                <a:gd name="T12" fmla="*/ 2147483647 w 84"/>
                <a:gd name="T13" fmla="*/ 2147483647 h 80"/>
                <a:gd name="T14" fmla="*/ 2147483647 w 84"/>
                <a:gd name="T15" fmla="*/ 2147483647 h 80"/>
                <a:gd name="T16" fmla="*/ 2147483647 w 84"/>
                <a:gd name="T17" fmla="*/ 2147483647 h 80"/>
                <a:gd name="T18" fmla="*/ 2147483647 w 84"/>
                <a:gd name="T19" fmla="*/ 2147483647 h 80"/>
                <a:gd name="T20" fmla="*/ 2147483647 w 84"/>
                <a:gd name="T21" fmla="*/ 2147483647 h 80"/>
                <a:gd name="T22" fmla="*/ 2147483647 w 84"/>
                <a:gd name="T23" fmla="*/ 2147483647 h 80"/>
                <a:gd name="T24" fmla="*/ 0 w 84"/>
                <a:gd name="T25" fmla="*/ 2147483647 h 80"/>
                <a:gd name="T26" fmla="*/ 2147483647 w 84"/>
                <a:gd name="T27" fmla="*/ 2147483647 h 80"/>
                <a:gd name="T28" fmla="*/ 2147483647 w 84"/>
                <a:gd name="T29" fmla="*/ 2147483647 h 80"/>
                <a:gd name="T30" fmla="*/ 2147483647 w 84"/>
                <a:gd name="T31" fmla="*/ 2147483647 h 80"/>
                <a:gd name="T32" fmla="*/ 2147483647 w 84"/>
                <a:gd name="T33" fmla="*/ 2147483647 h 80"/>
                <a:gd name="T34" fmla="*/ 2147483647 w 84"/>
                <a:gd name="T35" fmla="*/ 2147483647 h 80"/>
                <a:gd name="T36" fmla="*/ 2147483647 w 84"/>
                <a:gd name="T37" fmla="*/ 2147483647 h 80"/>
                <a:gd name="T38" fmla="*/ 2147483647 w 84"/>
                <a:gd name="T39" fmla="*/ 2147483647 h 80"/>
                <a:gd name="T40" fmla="*/ 2147483647 w 84"/>
                <a:gd name="T41" fmla="*/ 2147483647 h 80"/>
                <a:gd name="T42" fmla="*/ 2147483647 w 84"/>
                <a:gd name="T43" fmla="*/ 2147483647 h 80"/>
                <a:gd name="T44" fmla="*/ 2147483647 w 84"/>
                <a:gd name="T45" fmla="*/ 2147483647 h 80"/>
                <a:gd name="T46" fmla="*/ 2147483647 w 84"/>
                <a:gd name="T47" fmla="*/ 0 h 80"/>
                <a:gd name="T48" fmla="*/ 2147483647 w 84"/>
                <a:gd name="T49" fmla="*/ 0 h 80"/>
                <a:gd name="T50" fmla="*/ 2147483647 w 84"/>
                <a:gd name="T51" fmla="*/ 2147483647 h 80"/>
                <a:gd name="T52" fmla="*/ 2147483647 w 84"/>
                <a:gd name="T53" fmla="*/ 2147483647 h 80"/>
                <a:gd name="T54" fmla="*/ 2147483647 w 84"/>
                <a:gd name="T55" fmla="*/ 2147483647 h 80"/>
                <a:gd name="T56" fmla="*/ 2147483647 w 84"/>
                <a:gd name="T57" fmla="*/ 2147483647 h 80"/>
                <a:gd name="T58" fmla="*/ 2147483647 w 84"/>
                <a:gd name="T59" fmla="*/ 2147483647 h 80"/>
                <a:gd name="T60" fmla="*/ 2147483647 w 84"/>
                <a:gd name="T61" fmla="*/ 2147483647 h 80"/>
                <a:gd name="T62" fmla="*/ 2147483647 w 84"/>
                <a:gd name="T63" fmla="*/ 2147483647 h 80"/>
                <a:gd name="T64" fmla="*/ 2147483647 w 84"/>
                <a:gd name="T65" fmla="*/ 2147483647 h 80"/>
                <a:gd name="T66" fmla="*/ 2147483647 w 84"/>
                <a:gd name="T67" fmla="*/ 2147483647 h 80"/>
                <a:gd name="T68" fmla="*/ 2147483647 w 84"/>
                <a:gd name="T69" fmla="*/ 2147483647 h 80"/>
                <a:gd name="T70" fmla="*/ 2147483647 w 84"/>
                <a:gd name="T71" fmla="*/ 2147483647 h 80"/>
                <a:gd name="T72" fmla="*/ 2147483647 w 84"/>
                <a:gd name="T73" fmla="*/ 2147483647 h 80"/>
                <a:gd name="T74" fmla="*/ 2147483647 w 84"/>
                <a:gd name="T75" fmla="*/ 2147483647 h 80"/>
                <a:gd name="T76" fmla="*/ 2147483647 w 84"/>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80"/>
                <a:gd name="T119" fmla="*/ 84 w 84"/>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80">
                  <a:moveTo>
                    <a:pt x="77" y="67"/>
                  </a:moveTo>
                  <a:lnTo>
                    <a:pt x="68" y="70"/>
                  </a:lnTo>
                  <a:lnTo>
                    <a:pt x="66" y="76"/>
                  </a:lnTo>
                  <a:lnTo>
                    <a:pt x="61" y="78"/>
                  </a:lnTo>
                  <a:lnTo>
                    <a:pt x="46" y="72"/>
                  </a:lnTo>
                  <a:lnTo>
                    <a:pt x="42" y="74"/>
                  </a:lnTo>
                  <a:lnTo>
                    <a:pt x="36" y="72"/>
                  </a:lnTo>
                  <a:lnTo>
                    <a:pt x="31" y="72"/>
                  </a:lnTo>
                  <a:lnTo>
                    <a:pt x="25" y="69"/>
                  </a:lnTo>
                  <a:lnTo>
                    <a:pt x="18" y="70"/>
                  </a:lnTo>
                  <a:lnTo>
                    <a:pt x="9" y="80"/>
                  </a:lnTo>
                  <a:lnTo>
                    <a:pt x="8" y="71"/>
                  </a:lnTo>
                  <a:lnTo>
                    <a:pt x="0" y="63"/>
                  </a:lnTo>
                  <a:lnTo>
                    <a:pt x="8" y="55"/>
                  </a:lnTo>
                  <a:lnTo>
                    <a:pt x="2" y="45"/>
                  </a:lnTo>
                  <a:lnTo>
                    <a:pt x="2" y="34"/>
                  </a:lnTo>
                  <a:lnTo>
                    <a:pt x="10" y="37"/>
                  </a:lnTo>
                  <a:lnTo>
                    <a:pt x="13" y="34"/>
                  </a:lnTo>
                  <a:lnTo>
                    <a:pt x="13" y="30"/>
                  </a:lnTo>
                  <a:lnTo>
                    <a:pt x="21" y="27"/>
                  </a:lnTo>
                  <a:lnTo>
                    <a:pt x="25" y="19"/>
                  </a:lnTo>
                  <a:lnTo>
                    <a:pt x="31" y="10"/>
                  </a:lnTo>
                  <a:lnTo>
                    <a:pt x="35" y="10"/>
                  </a:lnTo>
                  <a:lnTo>
                    <a:pt x="43" y="0"/>
                  </a:lnTo>
                  <a:lnTo>
                    <a:pt x="49" y="0"/>
                  </a:lnTo>
                  <a:lnTo>
                    <a:pt x="54" y="5"/>
                  </a:lnTo>
                  <a:lnTo>
                    <a:pt x="59" y="4"/>
                  </a:lnTo>
                  <a:lnTo>
                    <a:pt x="65" y="5"/>
                  </a:lnTo>
                  <a:lnTo>
                    <a:pt x="69" y="10"/>
                  </a:lnTo>
                  <a:lnTo>
                    <a:pt x="70" y="26"/>
                  </a:lnTo>
                  <a:lnTo>
                    <a:pt x="74" y="35"/>
                  </a:lnTo>
                  <a:lnTo>
                    <a:pt x="84" y="45"/>
                  </a:lnTo>
                  <a:lnTo>
                    <a:pt x="82" y="52"/>
                  </a:lnTo>
                  <a:lnTo>
                    <a:pt x="78" y="52"/>
                  </a:lnTo>
                  <a:lnTo>
                    <a:pt x="74" y="50"/>
                  </a:lnTo>
                  <a:lnTo>
                    <a:pt x="70" y="50"/>
                  </a:lnTo>
                  <a:lnTo>
                    <a:pt x="71" y="56"/>
                  </a:lnTo>
                  <a:lnTo>
                    <a:pt x="75" y="60"/>
                  </a:lnTo>
                  <a:lnTo>
                    <a:pt x="77" y="6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2" name="Freeform 364"/>
            <p:cNvSpPr>
              <a:spLocks/>
            </p:cNvSpPr>
            <p:nvPr/>
          </p:nvSpPr>
          <p:spPr bwMode="gray">
            <a:xfrm>
              <a:off x="4866193" y="2440355"/>
              <a:ext cx="161673" cy="118716"/>
            </a:xfrm>
            <a:custGeom>
              <a:avLst/>
              <a:gdLst>
                <a:gd name="T0" fmla="*/ 2147483647 w 67"/>
                <a:gd name="T1" fmla="*/ 2147483647 h 47"/>
                <a:gd name="T2" fmla="*/ 2147483647 w 67"/>
                <a:gd name="T3" fmla="*/ 2147483647 h 47"/>
                <a:gd name="T4" fmla="*/ 2147483647 w 67"/>
                <a:gd name="T5" fmla="*/ 2147483647 h 47"/>
                <a:gd name="T6" fmla="*/ 2147483647 w 67"/>
                <a:gd name="T7" fmla="*/ 2147483647 h 47"/>
                <a:gd name="T8" fmla="*/ 2147483647 w 67"/>
                <a:gd name="T9" fmla="*/ 2147483647 h 47"/>
                <a:gd name="T10" fmla="*/ 2147483647 w 67"/>
                <a:gd name="T11" fmla="*/ 2147483647 h 47"/>
                <a:gd name="T12" fmla="*/ 2147483647 w 67"/>
                <a:gd name="T13" fmla="*/ 2147483647 h 47"/>
                <a:gd name="T14" fmla="*/ 0 w 67"/>
                <a:gd name="T15" fmla="*/ 2147483647 h 47"/>
                <a:gd name="T16" fmla="*/ 2147483647 w 67"/>
                <a:gd name="T17" fmla="*/ 2147483647 h 47"/>
                <a:gd name="T18" fmla="*/ 2147483647 w 67"/>
                <a:gd name="T19" fmla="*/ 2147483647 h 47"/>
                <a:gd name="T20" fmla="*/ 2147483647 w 67"/>
                <a:gd name="T21" fmla="*/ 2147483647 h 47"/>
                <a:gd name="T22" fmla="*/ 2147483647 w 67"/>
                <a:gd name="T23" fmla="*/ 2147483647 h 47"/>
                <a:gd name="T24" fmla="*/ 2147483647 w 67"/>
                <a:gd name="T25" fmla="*/ 2147483647 h 47"/>
                <a:gd name="T26" fmla="*/ 2147483647 w 67"/>
                <a:gd name="T27" fmla="*/ 2147483647 h 47"/>
                <a:gd name="T28" fmla="*/ 2147483647 w 67"/>
                <a:gd name="T29" fmla="*/ 2147483647 h 47"/>
                <a:gd name="T30" fmla="*/ 2147483647 w 67"/>
                <a:gd name="T31" fmla="*/ 2147483647 h 47"/>
                <a:gd name="T32" fmla="*/ 2147483647 w 67"/>
                <a:gd name="T33" fmla="*/ 2147483647 h 47"/>
                <a:gd name="T34" fmla="*/ 2147483647 w 67"/>
                <a:gd name="T35" fmla="*/ 2147483647 h 47"/>
                <a:gd name="T36" fmla="*/ 2147483647 w 67"/>
                <a:gd name="T37" fmla="*/ 2147483647 h 47"/>
                <a:gd name="T38" fmla="*/ 2147483647 w 67"/>
                <a:gd name="T39" fmla="*/ 0 h 47"/>
                <a:gd name="T40" fmla="*/ 2147483647 w 67"/>
                <a:gd name="T41" fmla="*/ 0 h 47"/>
                <a:gd name="T42" fmla="*/ 2147483647 w 67"/>
                <a:gd name="T43" fmla="*/ 2147483647 h 47"/>
                <a:gd name="T44" fmla="*/ 2147483647 w 67"/>
                <a:gd name="T45" fmla="*/ 2147483647 h 47"/>
                <a:gd name="T46" fmla="*/ 2147483647 w 67"/>
                <a:gd name="T47" fmla="*/ 2147483647 h 47"/>
                <a:gd name="T48" fmla="*/ 2147483647 w 67"/>
                <a:gd name="T49" fmla="*/ 2147483647 h 47"/>
                <a:gd name="T50" fmla="*/ 2147483647 w 67"/>
                <a:gd name="T51" fmla="*/ 2147483647 h 47"/>
                <a:gd name="T52" fmla="*/ 2147483647 w 67"/>
                <a:gd name="T53" fmla="*/ 2147483647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47"/>
                <a:gd name="T83" fmla="*/ 67 w 67"/>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47">
                  <a:moveTo>
                    <a:pt x="66" y="37"/>
                  </a:moveTo>
                  <a:lnTo>
                    <a:pt x="58" y="47"/>
                  </a:lnTo>
                  <a:lnTo>
                    <a:pt x="54" y="47"/>
                  </a:lnTo>
                  <a:lnTo>
                    <a:pt x="45" y="35"/>
                  </a:lnTo>
                  <a:lnTo>
                    <a:pt x="28" y="31"/>
                  </a:lnTo>
                  <a:lnTo>
                    <a:pt x="7" y="31"/>
                  </a:lnTo>
                  <a:lnTo>
                    <a:pt x="3" y="37"/>
                  </a:lnTo>
                  <a:lnTo>
                    <a:pt x="0" y="32"/>
                  </a:lnTo>
                  <a:lnTo>
                    <a:pt x="1" y="27"/>
                  </a:lnTo>
                  <a:lnTo>
                    <a:pt x="6" y="22"/>
                  </a:lnTo>
                  <a:lnTo>
                    <a:pt x="5" y="12"/>
                  </a:lnTo>
                  <a:lnTo>
                    <a:pt x="11" y="10"/>
                  </a:lnTo>
                  <a:lnTo>
                    <a:pt x="18" y="7"/>
                  </a:lnTo>
                  <a:lnTo>
                    <a:pt x="20" y="13"/>
                  </a:lnTo>
                  <a:lnTo>
                    <a:pt x="26" y="21"/>
                  </a:lnTo>
                  <a:lnTo>
                    <a:pt x="33" y="20"/>
                  </a:lnTo>
                  <a:lnTo>
                    <a:pt x="35" y="8"/>
                  </a:lnTo>
                  <a:lnTo>
                    <a:pt x="34" y="3"/>
                  </a:lnTo>
                  <a:lnTo>
                    <a:pt x="34" y="1"/>
                  </a:lnTo>
                  <a:lnTo>
                    <a:pt x="40" y="0"/>
                  </a:lnTo>
                  <a:lnTo>
                    <a:pt x="45" y="0"/>
                  </a:lnTo>
                  <a:lnTo>
                    <a:pt x="48" y="6"/>
                  </a:lnTo>
                  <a:lnTo>
                    <a:pt x="53" y="8"/>
                  </a:lnTo>
                  <a:lnTo>
                    <a:pt x="63" y="7"/>
                  </a:lnTo>
                  <a:lnTo>
                    <a:pt x="63" y="18"/>
                  </a:lnTo>
                  <a:lnTo>
                    <a:pt x="67" y="24"/>
                  </a:lnTo>
                  <a:lnTo>
                    <a:pt x="66" y="3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8" name="Freeform 370"/>
            <p:cNvSpPr>
              <a:spLocks/>
            </p:cNvSpPr>
            <p:nvPr/>
          </p:nvSpPr>
          <p:spPr bwMode="gray">
            <a:xfrm>
              <a:off x="4197184" y="3094273"/>
              <a:ext cx="65040" cy="171263"/>
            </a:xfrm>
            <a:custGeom>
              <a:avLst/>
              <a:gdLst>
                <a:gd name="T0" fmla="*/ 2147483647 w 27"/>
                <a:gd name="T1" fmla="*/ 2147483647 h 67"/>
                <a:gd name="T2" fmla="*/ 2147483647 w 27"/>
                <a:gd name="T3" fmla="*/ 2147483647 h 67"/>
                <a:gd name="T4" fmla="*/ 2147483647 w 27"/>
                <a:gd name="T5" fmla="*/ 2147483647 h 67"/>
                <a:gd name="T6" fmla="*/ 2147483647 w 27"/>
                <a:gd name="T7" fmla="*/ 0 h 67"/>
                <a:gd name="T8" fmla="*/ 2147483647 w 27"/>
                <a:gd name="T9" fmla="*/ 2147483647 h 67"/>
                <a:gd name="T10" fmla="*/ 2147483647 w 27"/>
                <a:gd name="T11" fmla="*/ 2147483647 h 67"/>
                <a:gd name="T12" fmla="*/ 2147483647 w 27"/>
                <a:gd name="T13" fmla="*/ 2147483647 h 67"/>
                <a:gd name="T14" fmla="*/ 2147483647 w 27"/>
                <a:gd name="T15" fmla="*/ 2147483647 h 67"/>
                <a:gd name="T16" fmla="*/ 2147483647 w 27"/>
                <a:gd name="T17" fmla="*/ 2147483647 h 67"/>
                <a:gd name="T18" fmla="*/ 2147483647 w 27"/>
                <a:gd name="T19" fmla="*/ 2147483647 h 67"/>
                <a:gd name="T20" fmla="*/ 2147483647 w 27"/>
                <a:gd name="T21" fmla="*/ 2147483647 h 67"/>
                <a:gd name="T22" fmla="*/ 2147483647 w 27"/>
                <a:gd name="T23" fmla="*/ 2147483647 h 67"/>
                <a:gd name="T24" fmla="*/ 2147483647 w 27"/>
                <a:gd name="T25" fmla="*/ 2147483647 h 67"/>
                <a:gd name="T26" fmla="*/ 2147483647 w 27"/>
                <a:gd name="T27" fmla="*/ 2147483647 h 67"/>
                <a:gd name="T28" fmla="*/ 2147483647 w 27"/>
                <a:gd name="T29" fmla="*/ 2147483647 h 67"/>
                <a:gd name="T30" fmla="*/ 2147483647 w 27"/>
                <a:gd name="T31" fmla="*/ 2147483647 h 67"/>
                <a:gd name="T32" fmla="*/ 2147483647 w 27"/>
                <a:gd name="T33" fmla="*/ 2147483647 h 67"/>
                <a:gd name="T34" fmla="*/ 2147483647 w 27"/>
                <a:gd name="T35" fmla="*/ 2147483647 h 67"/>
                <a:gd name="T36" fmla="*/ 2147483647 w 27"/>
                <a:gd name="T37" fmla="*/ 2147483647 h 67"/>
                <a:gd name="T38" fmla="*/ 0 w 27"/>
                <a:gd name="T39" fmla="*/ 2147483647 h 67"/>
                <a:gd name="T40" fmla="*/ 0 w 27"/>
                <a:gd name="T41" fmla="*/ 2147483647 h 67"/>
                <a:gd name="T42" fmla="*/ 2147483647 w 27"/>
                <a:gd name="T43" fmla="*/ 2147483647 h 67"/>
                <a:gd name="T44" fmla="*/ 2147483647 w 27"/>
                <a:gd name="T45" fmla="*/ 2147483647 h 67"/>
                <a:gd name="T46" fmla="*/ 2147483647 w 27"/>
                <a:gd name="T47" fmla="*/ 2147483647 h 67"/>
                <a:gd name="T48" fmla="*/ 2147483647 w 27"/>
                <a:gd name="T49" fmla="*/ 2147483647 h 67"/>
                <a:gd name="T50" fmla="*/ 2147483647 w 27"/>
                <a:gd name="T51" fmla="*/ 2147483647 h 67"/>
                <a:gd name="T52" fmla="*/ 2147483647 w 27"/>
                <a:gd name="T53" fmla="*/ 2147483647 h 67"/>
                <a:gd name="T54" fmla="*/ 2147483647 w 27"/>
                <a:gd name="T55" fmla="*/ 2147483647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
                <a:gd name="T85" fmla="*/ 0 h 67"/>
                <a:gd name="T86" fmla="*/ 27 w 27"/>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 h="67">
                  <a:moveTo>
                    <a:pt x="6" y="1"/>
                  </a:moveTo>
                  <a:lnTo>
                    <a:pt x="10" y="3"/>
                  </a:lnTo>
                  <a:lnTo>
                    <a:pt x="19" y="2"/>
                  </a:lnTo>
                  <a:lnTo>
                    <a:pt x="23" y="0"/>
                  </a:lnTo>
                  <a:lnTo>
                    <a:pt x="27" y="5"/>
                  </a:lnTo>
                  <a:lnTo>
                    <a:pt x="25" y="14"/>
                  </a:lnTo>
                  <a:lnTo>
                    <a:pt x="23" y="18"/>
                  </a:lnTo>
                  <a:lnTo>
                    <a:pt x="22" y="29"/>
                  </a:lnTo>
                  <a:lnTo>
                    <a:pt x="20" y="32"/>
                  </a:lnTo>
                  <a:lnTo>
                    <a:pt x="22" y="42"/>
                  </a:lnTo>
                  <a:lnTo>
                    <a:pt x="21" y="53"/>
                  </a:lnTo>
                  <a:lnTo>
                    <a:pt x="17" y="59"/>
                  </a:lnTo>
                  <a:lnTo>
                    <a:pt x="17" y="64"/>
                  </a:lnTo>
                  <a:lnTo>
                    <a:pt x="13" y="67"/>
                  </a:lnTo>
                  <a:lnTo>
                    <a:pt x="8" y="66"/>
                  </a:lnTo>
                  <a:lnTo>
                    <a:pt x="3" y="66"/>
                  </a:lnTo>
                  <a:lnTo>
                    <a:pt x="4" y="60"/>
                  </a:lnTo>
                  <a:lnTo>
                    <a:pt x="4" y="51"/>
                  </a:lnTo>
                  <a:lnTo>
                    <a:pt x="3" y="47"/>
                  </a:lnTo>
                  <a:lnTo>
                    <a:pt x="0" y="47"/>
                  </a:lnTo>
                  <a:lnTo>
                    <a:pt x="0" y="37"/>
                  </a:lnTo>
                  <a:lnTo>
                    <a:pt x="3" y="33"/>
                  </a:lnTo>
                  <a:lnTo>
                    <a:pt x="3" y="28"/>
                  </a:lnTo>
                  <a:lnTo>
                    <a:pt x="6" y="26"/>
                  </a:lnTo>
                  <a:lnTo>
                    <a:pt x="7" y="17"/>
                  </a:lnTo>
                  <a:lnTo>
                    <a:pt x="5" y="10"/>
                  </a:lnTo>
                  <a:lnTo>
                    <a:pt x="4" y="5"/>
                  </a:lnTo>
                  <a:lnTo>
                    <a:pt x="6" y="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69" name="Freeform 371"/>
            <p:cNvSpPr>
              <a:spLocks/>
            </p:cNvSpPr>
            <p:nvPr/>
          </p:nvSpPr>
          <p:spPr bwMode="gray">
            <a:xfrm>
              <a:off x="4197200" y="3031997"/>
              <a:ext cx="275031" cy="260785"/>
            </a:xfrm>
            <a:custGeom>
              <a:avLst/>
              <a:gdLst>
                <a:gd name="T0" fmla="*/ 2147483647 w 114"/>
                <a:gd name="T1" fmla="*/ 2147483647 h 103"/>
                <a:gd name="T2" fmla="*/ 2147483647 w 114"/>
                <a:gd name="T3" fmla="*/ 2147483647 h 103"/>
                <a:gd name="T4" fmla="*/ 2147483647 w 114"/>
                <a:gd name="T5" fmla="*/ 2147483647 h 103"/>
                <a:gd name="T6" fmla="*/ 2147483647 w 114"/>
                <a:gd name="T7" fmla="*/ 2147483647 h 103"/>
                <a:gd name="T8" fmla="*/ 2147483647 w 114"/>
                <a:gd name="T9" fmla="*/ 2147483647 h 103"/>
                <a:gd name="T10" fmla="*/ 2147483647 w 114"/>
                <a:gd name="T11" fmla="*/ 2147483647 h 103"/>
                <a:gd name="T12" fmla="*/ 2147483647 w 114"/>
                <a:gd name="T13" fmla="*/ 2147483647 h 103"/>
                <a:gd name="T14" fmla="*/ 2147483647 w 114"/>
                <a:gd name="T15" fmla="*/ 2147483647 h 103"/>
                <a:gd name="T16" fmla="*/ 2147483647 w 114"/>
                <a:gd name="T17" fmla="*/ 2147483647 h 103"/>
                <a:gd name="T18" fmla="*/ 2147483647 w 114"/>
                <a:gd name="T19" fmla="*/ 2147483647 h 103"/>
                <a:gd name="T20" fmla="*/ 2147483647 w 114"/>
                <a:gd name="T21" fmla="*/ 2147483647 h 103"/>
                <a:gd name="T22" fmla="*/ 2147483647 w 114"/>
                <a:gd name="T23" fmla="*/ 2147483647 h 103"/>
                <a:gd name="T24" fmla="*/ 2147483647 w 114"/>
                <a:gd name="T25" fmla="*/ 2147483647 h 103"/>
                <a:gd name="T26" fmla="*/ 2147483647 w 114"/>
                <a:gd name="T27" fmla="*/ 2147483647 h 103"/>
                <a:gd name="T28" fmla="*/ 2147483647 w 114"/>
                <a:gd name="T29" fmla="*/ 2147483647 h 103"/>
                <a:gd name="T30" fmla="*/ 2147483647 w 114"/>
                <a:gd name="T31" fmla="*/ 2147483647 h 103"/>
                <a:gd name="T32" fmla="*/ 2147483647 w 114"/>
                <a:gd name="T33" fmla="*/ 2147483647 h 103"/>
                <a:gd name="T34" fmla="*/ 2147483647 w 114"/>
                <a:gd name="T35" fmla="*/ 2147483647 h 103"/>
                <a:gd name="T36" fmla="*/ 2147483647 w 114"/>
                <a:gd name="T37" fmla="*/ 2147483647 h 103"/>
                <a:gd name="T38" fmla="*/ 2147483647 w 114"/>
                <a:gd name="T39" fmla="*/ 2147483647 h 103"/>
                <a:gd name="T40" fmla="*/ 2147483647 w 114"/>
                <a:gd name="T41" fmla="*/ 2147483647 h 103"/>
                <a:gd name="T42" fmla="*/ 2147483647 w 114"/>
                <a:gd name="T43" fmla="*/ 2147483647 h 103"/>
                <a:gd name="T44" fmla="*/ 2147483647 w 114"/>
                <a:gd name="T45" fmla="*/ 2147483647 h 103"/>
                <a:gd name="T46" fmla="*/ 2147483647 w 114"/>
                <a:gd name="T47" fmla="*/ 2147483647 h 103"/>
                <a:gd name="T48" fmla="*/ 2147483647 w 114"/>
                <a:gd name="T49" fmla="*/ 2147483647 h 103"/>
                <a:gd name="T50" fmla="*/ 2147483647 w 114"/>
                <a:gd name="T51" fmla="*/ 2147483647 h 103"/>
                <a:gd name="T52" fmla="*/ 2147483647 w 114"/>
                <a:gd name="T53" fmla="*/ 2147483647 h 103"/>
                <a:gd name="T54" fmla="*/ 2147483647 w 114"/>
                <a:gd name="T55" fmla="*/ 2147483647 h 103"/>
                <a:gd name="T56" fmla="*/ 2147483647 w 114"/>
                <a:gd name="T57" fmla="*/ 2147483647 h 103"/>
                <a:gd name="T58" fmla="*/ 2147483647 w 114"/>
                <a:gd name="T59" fmla="*/ 2147483647 h 103"/>
                <a:gd name="T60" fmla="*/ 2147483647 w 114"/>
                <a:gd name="T61" fmla="*/ 2147483647 h 103"/>
                <a:gd name="T62" fmla="*/ 2147483647 w 114"/>
                <a:gd name="T63" fmla="*/ 2147483647 h 103"/>
                <a:gd name="T64" fmla="*/ 2147483647 w 114"/>
                <a:gd name="T65" fmla="*/ 2147483647 h 103"/>
                <a:gd name="T66" fmla="*/ 2147483647 w 114"/>
                <a:gd name="T67" fmla="*/ 2147483647 h 103"/>
                <a:gd name="T68" fmla="*/ 2147483647 w 114"/>
                <a:gd name="T69" fmla="*/ 2147483647 h 103"/>
                <a:gd name="T70" fmla="*/ 2147483647 w 114"/>
                <a:gd name="T71" fmla="*/ 2147483647 h 103"/>
                <a:gd name="T72" fmla="*/ 2147483647 w 114"/>
                <a:gd name="T73" fmla="*/ 2147483647 h 103"/>
                <a:gd name="T74" fmla="*/ 2147483647 w 114"/>
                <a:gd name="T75" fmla="*/ 2147483647 h 103"/>
                <a:gd name="T76" fmla="*/ 2147483647 w 114"/>
                <a:gd name="T77" fmla="*/ 2147483647 h 103"/>
                <a:gd name="T78" fmla="*/ 2147483647 w 114"/>
                <a:gd name="T79" fmla="*/ 2147483647 h 103"/>
                <a:gd name="T80" fmla="*/ 0 w 114"/>
                <a:gd name="T81" fmla="*/ 2147483647 h 103"/>
                <a:gd name="T82" fmla="*/ 2147483647 w 114"/>
                <a:gd name="T83" fmla="*/ 2147483647 h 103"/>
                <a:gd name="T84" fmla="*/ 2147483647 w 114"/>
                <a:gd name="T85" fmla="*/ 2147483647 h 103"/>
                <a:gd name="T86" fmla="*/ 2147483647 w 114"/>
                <a:gd name="T87" fmla="*/ 0 h 103"/>
                <a:gd name="T88" fmla="*/ 2147483647 w 114"/>
                <a:gd name="T89" fmla="*/ 0 h 103"/>
                <a:gd name="T90" fmla="*/ 2147483647 w 114"/>
                <a:gd name="T91" fmla="*/ 2147483647 h 103"/>
                <a:gd name="T92" fmla="*/ 2147483647 w 114"/>
                <a:gd name="T93" fmla="*/ 2147483647 h 103"/>
                <a:gd name="T94" fmla="*/ 2147483647 w 114"/>
                <a:gd name="T95" fmla="*/ 2147483647 h 103"/>
                <a:gd name="T96" fmla="*/ 2147483647 w 114"/>
                <a:gd name="T97" fmla="*/ 2147483647 h 103"/>
                <a:gd name="T98" fmla="*/ 2147483647 w 114"/>
                <a:gd name="T99" fmla="*/ 2147483647 h 103"/>
                <a:gd name="T100" fmla="*/ 2147483647 w 114"/>
                <a:gd name="T101" fmla="*/ 2147483647 h 103"/>
                <a:gd name="T102" fmla="*/ 2147483647 w 114"/>
                <a:gd name="T103" fmla="*/ 2147483647 h 103"/>
                <a:gd name="T104" fmla="*/ 2147483647 w 114"/>
                <a:gd name="T105" fmla="*/ 2147483647 h 103"/>
                <a:gd name="T106" fmla="*/ 2147483647 w 114"/>
                <a:gd name="T107" fmla="*/ 2147483647 h 103"/>
                <a:gd name="T108" fmla="*/ 2147483647 w 114"/>
                <a:gd name="T109" fmla="*/ 2147483647 h 103"/>
                <a:gd name="T110" fmla="*/ 2147483647 w 114"/>
                <a:gd name="T111" fmla="*/ 2147483647 h 103"/>
                <a:gd name="T112" fmla="*/ 2147483647 w 114"/>
                <a:gd name="T113" fmla="*/ 2147483647 h 103"/>
                <a:gd name="T114" fmla="*/ 2147483647 w 114"/>
                <a:gd name="T115" fmla="*/ 2147483647 h 103"/>
                <a:gd name="T116" fmla="*/ 2147483647 w 114"/>
                <a:gd name="T117" fmla="*/ 2147483647 h 103"/>
                <a:gd name="T118" fmla="*/ 2147483647 w 114"/>
                <a:gd name="T119" fmla="*/ 2147483647 h 103"/>
                <a:gd name="T120" fmla="*/ 2147483647 w 114"/>
                <a:gd name="T121" fmla="*/ 2147483647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103"/>
                <a:gd name="T185" fmla="*/ 114 w 114"/>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103">
                  <a:moveTo>
                    <a:pt x="113" y="16"/>
                  </a:moveTo>
                  <a:lnTo>
                    <a:pt x="114" y="23"/>
                  </a:lnTo>
                  <a:lnTo>
                    <a:pt x="111" y="31"/>
                  </a:lnTo>
                  <a:lnTo>
                    <a:pt x="102" y="35"/>
                  </a:lnTo>
                  <a:lnTo>
                    <a:pt x="97" y="35"/>
                  </a:lnTo>
                  <a:lnTo>
                    <a:pt x="92" y="41"/>
                  </a:lnTo>
                  <a:lnTo>
                    <a:pt x="91" y="44"/>
                  </a:lnTo>
                  <a:lnTo>
                    <a:pt x="86" y="49"/>
                  </a:lnTo>
                  <a:lnTo>
                    <a:pt x="85" y="59"/>
                  </a:lnTo>
                  <a:lnTo>
                    <a:pt x="86" y="69"/>
                  </a:lnTo>
                  <a:lnTo>
                    <a:pt x="81" y="76"/>
                  </a:lnTo>
                  <a:lnTo>
                    <a:pt x="80" y="82"/>
                  </a:lnTo>
                  <a:lnTo>
                    <a:pt x="74" y="85"/>
                  </a:lnTo>
                  <a:lnTo>
                    <a:pt x="71" y="88"/>
                  </a:lnTo>
                  <a:lnTo>
                    <a:pt x="67" y="90"/>
                  </a:lnTo>
                  <a:lnTo>
                    <a:pt x="66" y="94"/>
                  </a:lnTo>
                  <a:lnTo>
                    <a:pt x="60" y="98"/>
                  </a:lnTo>
                  <a:lnTo>
                    <a:pt x="55" y="96"/>
                  </a:lnTo>
                  <a:lnTo>
                    <a:pt x="50" y="95"/>
                  </a:lnTo>
                  <a:lnTo>
                    <a:pt x="42" y="97"/>
                  </a:lnTo>
                  <a:lnTo>
                    <a:pt x="36" y="103"/>
                  </a:lnTo>
                  <a:lnTo>
                    <a:pt x="32" y="102"/>
                  </a:lnTo>
                  <a:lnTo>
                    <a:pt x="30" y="100"/>
                  </a:lnTo>
                  <a:lnTo>
                    <a:pt x="26" y="98"/>
                  </a:lnTo>
                  <a:lnTo>
                    <a:pt x="23" y="90"/>
                  </a:lnTo>
                  <a:lnTo>
                    <a:pt x="19" y="89"/>
                  </a:lnTo>
                  <a:lnTo>
                    <a:pt x="17" y="89"/>
                  </a:lnTo>
                  <a:lnTo>
                    <a:pt x="17" y="84"/>
                  </a:lnTo>
                  <a:lnTo>
                    <a:pt x="21" y="78"/>
                  </a:lnTo>
                  <a:lnTo>
                    <a:pt x="22" y="67"/>
                  </a:lnTo>
                  <a:lnTo>
                    <a:pt x="20" y="57"/>
                  </a:lnTo>
                  <a:lnTo>
                    <a:pt x="22" y="54"/>
                  </a:lnTo>
                  <a:lnTo>
                    <a:pt x="23" y="43"/>
                  </a:lnTo>
                  <a:lnTo>
                    <a:pt x="25" y="39"/>
                  </a:lnTo>
                  <a:lnTo>
                    <a:pt x="27" y="30"/>
                  </a:lnTo>
                  <a:lnTo>
                    <a:pt x="23" y="25"/>
                  </a:lnTo>
                  <a:lnTo>
                    <a:pt x="19" y="27"/>
                  </a:lnTo>
                  <a:lnTo>
                    <a:pt x="10" y="28"/>
                  </a:lnTo>
                  <a:lnTo>
                    <a:pt x="6" y="26"/>
                  </a:lnTo>
                  <a:lnTo>
                    <a:pt x="5" y="21"/>
                  </a:lnTo>
                  <a:lnTo>
                    <a:pt x="0" y="12"/>
                  </a:lnTo>
                  <a:lnTo>
                    <a:pt x="3" y="7"/>
                  </a:lnTo>
                  <a:lnTo>
                    <a:pt x="9" y="4"/>
                  </a:lnTo>
                  <a:lnTo>
                    <a:pt x="11" y="0"/>
                  </a:lnTo>
                  <a:lnTo>
                    <a:pt x="15" y="0"/>
                  </a:lnTo>
                  <a:lnTo>
                    <a:pt x="17" y="2"/>
                  </a:lnTo>
                  <a:lnTo>
                    <a:pt x="28" y="3"/>
                  </a:lnTo>
                  <a:lnTo>
                    <a:pt x="31" y="2"/>
                  </a:lnTo>
                  <a:lnTo>
                    <a:pt x="36" y="1"/>
                  </a:lnTo>
                  <a:lnTo>
                    <a:pt x="45" y="4"/>
                  </a:lnTo>
                  <a:lnTo>
                    <a:pt x="52" y="3"/>
                  </a:lnTo>
                  <a:lnTo>
                    <a:pt x="61" y="5"/>
                  </a:lnTo>
                  <a:lnTo>
                    <a:pt x="71" y="6"/>
                  </a:lnTo>
                  <a:lnTo>
                    <a:pt x="78" y="11"/>
                  </a:lnTo>
                  <a:lnTo>
                    <a:pt x="81" y="11"/>
                  </a:lnTo>
                  <a:lnTo>
                    <a:pt x="84" y="14"/>
                  </a:lnTo>
                  <a:lnTo>
                    <a:pt x="96" y="13"/>
                  </a:lnTo>
                  <a:lnTo>
                    <a:pt x="99" y="14"/>
                  </a:lnTo>
                  <a:lnTo>
                    <a:pt x="101" y="15"/>
                  </a:lnTo>
                  <a:lnTo>
                    <a:pt x="103" y="16"/>
                  </a:lnTo>
                  <a:lnTo>
                    <a:pt x="113" y="16"/>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0" name="Freeform 372"/>
            <p:cNvSpPr>
              <a:spLocks/>
            </p:cNvSpPr>
            <p:nvPr/>
          </p:nvSpPr>
          <p:spPr bwMode="gray">
            <a:xfrm>
              <a:off x="4830869" y="3067017"/>
              <a:ext cx="44600" cy="103147"/>
            </a:xfrm>
            <a:custGeom>
              <a:avLst/>
              <a:gdLst>
                <a:gd name="T0" fmla="*/ 2147483647 w 18"/>
                <a:gd name="T1" fmla="*/ 2147483647 h 41"/>
                <a:gd name="T2" fmla="*/ 2147483647 w 18"/>
                <a:gd name="T3" fmla="*/ 2147483647 h 41"/>
                <a:gd name="T4" fmla="*/ 2147483647 w 18"/>
                <a:gd name="T5" fmla="*/ 2147483647 h 41"/>
                <a:gd name="T6" fmla="*/ 2147483647 w 18"/>
                <a:gd name="T7" fmla="*/ 2147483647 h 41"/>
                <a:gd name="T8" fmla="*/ 2147483647 w 18"/>
                <a:gd name="T9" fmla="*/ 2147483647 h 41"/>
                <a:gd name="T10" fmla="*/ 2147483647 w 18"/>
                <a:gd name="T11" fmla="*/ 2147483647 h 41"/>
                <a:gd name="T12" fmla="*/ 2147483647 w 18"/>
                <a:gd name="T13" fmla="*/ 2147483647 h 41"/>
                <a:gd name="T14" fmla="*/ 2147483647 w 18"/>
                <a:gd name="T15" fmla="*/ 2147483647 h 41"/>
                <a:gd name="T16" fmla="*/ 2147483647 w 18"/>
                <a:gd name="T17" fmla="*/ 2147483647 h 41"/>
                <a:gd name="T18" fmla="*/ 2147483647 w 18"/>
                <a:gd name="T19" fmla="*/ 2147483647 h 41"/>
                <a:gd name="T20" fmla="*/ 0 w 18"/>
                <a:gd name="T21" fmla="*/ 2147483647 h 41"/>
                <a:gd name="T22" fmla="*/ 2147483647 w 18"/>
                <a:gd name="T23" fmla="*/ 2147483647 h 41"/>
                <a:gd name="T24" fmla="*/ 2147483647 w 18"/>
                <a:gd name="T25" fmla="*/ 0 h 41"/>
                <a:gd name="T26" fmla="*/ 2147483647 w 18"/>
                <a:gd name="T27" fmla="*/ 2147483647 h 41"/>
                <a:gd name="T28" fmla="*/ 2147483647 w 18"/>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41"/>
                <a:gd name="T47" fmla="*/ 18 w 18"/>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41">
                  <a:moveTo>
                    <a:pt x="15" y="10"/>
                  </a:moveTo>
                  <a:lnTo>
                    <a:pt x="13" y="17"/>
                  </a:lnTo>
                  <a:lnTo>
                    <a:pt x="17" y="24"/>
                  </a:lnTo>
                  <a:lnTo>
                    <a:pt x="18" y="30"/>
                  </a:lnTo>
                  <a:lnTo>
                    <a:pt x="14" y="37"/>
                  </a:lnTo>
                  <a:lnTo>
                    <a:pt x="9" y="41"/>
                  </a:lnTo>
                  <a:lnTo>
                    <a:pt x="4" y="33"/>
                  </a:lnTo>
                  <a:lnTo>
                    <a:pt x="2" y="25"/>
                  </a:lnTo>
                  <a:lnTo>
                    <a:pt x="4" y="19"/>
                  </a:lnTo>
                  <a:lnTo>
                    <a:pt x="3" y="14"/>
                  </a:lnTo>
                  <a:lnTo>
                    <a:pt x="0" y="9"/>
                  </a:lnTo>
                  <a:lnTo>
                    <a:pt x="2" y="3"/>
                  </a:lnTo>
                  <a:lnTo>
                    <a:pt x="6" y="0"/>
                  </a:lnTo>
                  <a:lnTo>
                    <a:pt x="12" y="2"/>
                  </a:lnTo>
                  <a:lnTo>
                    <a:pt x="15"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1" name="Freeform 373"/>
            <p:cNvSpPr>
              <a:spLocks/>
            </p:cNvSpPr>
            <p:nvPr/>
          </p:nvSpPr>
          <p:spPr bwMode="gray">
            <a:xfrm>
              <a:off x="4866183" y="3209098"/>
              <a:ext cx="3717" cy="7785"/>
            </a:xfrm>
            <a:custGeom>
              <a:avLst/>
              <a:gdLst>
                <a:gd name="T0" fmla="*/ 2147483647 w 2"/>
                <a:gd name="T1" fmla="*/ 0 h 3"/>
                <a:gd name="T2" fmla="*/ 2147483647 w 2"/>
                <a:gd name="T3" fmla="*/ 2147483647 h 3"/>
                <a:gd name="T4" fmla="*/ 0 w 2"/>
                <a:gd name="T5" fmla="*/ 2147483647 h 3"/>
                <a:gd name="T6" fmla="*/ 2147483647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2" y="3"/>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2" name="Freeform 374"/>
            <p:cNvSpPr>
              <a:spLocks/>
            </p:cNvSpPr>
            <p:nvPr/>
          </p:nvSpPr>
          <p:spPr bwMode="gray">
            <a:xfrm>
              <a:off x="4550274" y="2917173"/>
              <a:ext cx="269455" cy="315279"/>
            </a:xfrm>
            <a:custGeom>
              <a:avLst/>
              <a:gdLst>
                <a:gd name="T0" fmla="*/ 2147483647 w 111"/>
                <a:gd name="T1" fmla="*/ 2147483647 h 124"/>
                <a:gd name="T2" fmla="*/ 2147483647 w 111"/>
                <a:gd name="T3" fmla="*/ 2147483647 h 124"/>
                <a:gd name="T4" fmla="*/ 2147483647 w 111"/>
                <a:gd name="T5" fmla="*/ 2147483647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0 h 124"/>
                <a:gd name="T16" fmla="*/ 2147483647 w 111"/>
                <a:gd name="T17" fmla="*/ 2147483647 h 124"/>
                <a:gd name="T18" fmla="*/ 2147483647 w 111"/>
                <a:gd name="T19" fmla="*/ 2147483647 h 124"/>
                <a:gd name="T20" fmla="*/ 2147483647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2147483647 w 111"/>
                <a:gd name="T59" fmla="*/ 2147483647 h 124"/>
                <a:gd name="T60" fmla="*/ 2147483647 w 111"/>
                <a:gd name="T61" fmla="*/ 2147483647 h 124"/>
                <a:gd name="T62" fmla="*/ 2147483647 w 111"/>
                <a:gd name="T63" fmla="*/ 2147483647 h 124"/>
                <a:gd name="T64" fmla="*/ 2147483647 w 111"/>
                <a:gd name="T65" fmla="*/ 2147483647 h 124"/>
                <a:gd name="T66" fmla="*/ 2147483647 w 111"/>
                <a:gd name="T67" fmla="*/ 2147483647 h 124"/>
                <a:gd name="T68" fmla="*/ 2147483647 w 111"/>
                <a:gd name="T69" fmla="*/ 2147483647 h 124"/>
                <a:gd name="T70" fmla="*/ 2147483647 w 111"/>
                <a:gd name="T71" fmla="*/ 2147483647 h 124"/>
                <a:gd name="T72" fmla="*/ 2147483647 w 111"/>
                <a:gd name="T73" fmla="*/ 2147483647 h 124"/>
                <a:gd name="T74" fmla="*/ 2147483647 w 111"/>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24"/>
                <a:gd name="T116" fmla="*/ 111 w 111"/>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24">
                  <a:moveTo>
                    <a:pt x="12" y="43"/>
                  </a:moveTo>
                  <a:lnTo>
                    <a:pt x="8" y="38"/>
                  </a:lnTo>
                  <a:lnTo>
                    <a:pt x="3" y="37"/>
                  </a:lnTo>
                  <a:lnTo>
                    <a:pt x="1" y="27"/>
                  </a:lnTo>
                  <a:lnTo>
                    <a:pt x="0" y="16"/>
                  </a:lnTo>
                  <a:lnTo>
                    <a:pt x="5" y="15"/>
                  </a:lnTo>
                  <a:lnTo>
                    <a:pt x="9" y="16"/>
                  </a:lnTo>
                  <a:lnTo>
                    <a:pt x="12" y="14"/>
                  </a:lnTo>
                  <a:lnTo>
                    <a:pt x="13" y="5"/>
                  </a:lnTo>
                  <a:lnTo>
                    <a:pt x="17" y="4"/>
                  </a:lnTo>
                  <a:lnTo>
                    <a:pt x="20" y="7"/>
                  </a:lnTo>
                  <a:lnTo>
                    <a:pt x="31" y="8"/>
                  </a:lnTo>
                  <a:lnTo>
                    <a:pt x="34" y="3"/>
                  </a:lnTo>
                  <a:lnTo>
                    <a:pt x="43" y="3"/>
                  </a:lnTo>
                  <a:lnTo>
                    <a:pt x="46" y="0"/>
                  </a:lnTo>
                  <a:lnTo>
                    <a:pt x="51" y="0"/>
                  </a:lnTo>
                  <a:lnTo>
                    <a:pt x="53" y="2"/>
                  </a:lnTo>
                  <a:lnTo>
                    <a:pt x="57" y="2"/>
                  </a:lnTo>
                  <a:lnTo>
                    <a:pt x="65" y="5"/>
                  </a:lnTo>
                  <a:lnTo>
                    <a:pt x="65" y="11"/>
                  </a:lnTo>
                  <a:lnTo>
                    <a:pt x="68" y="14"/>
                  </a:lnTo>
                  <a:lnTo>
                    <a:pt x="68" y="17"/>
                  </a:lnTo>
                  <a:lnTo>
                    <a:pt x="67" y="20"/>
                  </a:lnTo>
                  <a:lnTo>
                    <a:pt x="65" y="24"/>
                  </a:lnTo>
                  <a:lnTo>
                    <a:pt x="65" y="19"/>
                  </a:lnTo>
                  <a:lnTo>
                    <a:pt x="55" y="21"/>
                  </a:lnTo>
                  <a:lnTo>
                    <a:pt x="52" y="25"/>
                  </a:lnTo>
                  <a:lnTo>
                    <a:pt x="52" y="27"/>
                  </a:lnTo>
                  <a:lnTo>
                    <a:pt x="52" y="37"/>
                  </a:lnTo>
                  <a:lnTo>
                    <a:pt x="61" y="45"/>
                  </a:lnTo>
                  <a:lnTo>
                    <a:pt x="65" y="51"/>
                  </a:lnTo>
                  <a:lnTo>
                    <a:pt x="69" y="63"/>
                  </a:lnTo>
                  <a:lnTo>
                    <a:pt x="78" y="69"/>
                  </a:lnTo>
                  <a:lnTo>
                    <a:pt x="86" y="71"/>
                  </a:lnTo>
                  <a:lnTo>
                    <a:pt x="88" y="77"/>
                  </a:lnTo>
                  <a:lnTo>
                    <a:pt x="91" y="79"/>
                  </a:lnTo>
                  <a:lnTo>
                    <a:pt x="98" y="80"/>
                  </a:lnTo>
                  <a:lnTo>
                    <a:pt x="99" y="84"/>
                  </a:lnTo>
                  <a:lnTo>
                    <a:pt x="104" y="86"/>
                  </a:lnTo>
                  <a:lnTo>
                    <a:pt x="110" y="92"/>
                  </a:lnTo>
                  <a:lnTo>
                    <a:pt x="111" y="96"/>
                  </a:lnTo>
                  <a:lnTo>
                    <a:pt x="109" y="98"/>
                  </a:lnTo>
                  <a:lnTo>
                    <a:pt x="103" y="93"/>
                  </a:lnTo>
                  <a:lnTo>
                    <a:pt x="100" y="91"/>
                  </a:lnTo>
                  <a:lnTo>
                    <a:pt x="95" y="92"/>
                  </a:lnTo>
                  <a:lnTo>
                    <a:pt x="93" y="100"/>
                  </a:lnTo>
                  <a:lnTo>
                    <a:pt x="98" y="106"/>
                  </a:lnTo>
                  <a:lnTo>
                    <a:pt x="98" y="110"/>
                  </a:lnTo>
                  <a:lnTo>
                    <a:pt x="94" y="113"/>
                  </a:lnTo>
                  <a:lnTo>
                    <a:pt x="92" y="119"/>
                  </a:lnTo>
                  <a:lnTo>
                    <a:pt x="86" y="124"/>
                  </a:lnTo>
                  <a:lnTo>
                    <a:pt x="84" y="121"/>
                  </a:lnTo>
                  <a:lnTo>
                    <a:pt x="85" y="117"/>
                  </a:lnTo>
                  <a:lnTo>
                    <a:pt x="89" y="111"/>
                  </a:lnTo>
                  <a:lnTo>
                    <a:pt x="87" y="105"/>
                  </a:lnTo>
                  <a:lnTo>
                    <a:pt x="87" y="100"/>
                  </a:lnTo>
                  <a:lnTo>
                    <a:pt x="84" y="96"/>
                  </a:lnTo>
                  <a:lnTo>
                    <a:pt x="81" y="96"/>
                  </a:lnTo>
                  <a:lnTo>
                    <a:pt x="78" y="94"/>
                  </a:lnTo>
                  <a:lnTo>
                    <a:pt x="77" y="90"/>
                  </a:lnTo>
                  <a:lnTo>
                    <a:pt x="73" y="88"/>
                  </a:lnTo>
                  <a:lnTo>
                    <a:pt x="71" y="86"/>
                  </a:lnTo>
                  <a:lnTo>
                    <a:pt x="69" y="86"/>
                  </a:lnTo>
                  <a:lnTo>
                    <a:pt x="65" y="81"/>
                  </a:lnTo>
                  <a:lnTo>
                    <a:pt x="63" y="81"/>
                  </a:lnTo>
                  <a:lnTo>
                    <a:pt x="54" y="76"/>
                  </a:lnTo>
                  <a:lnTo>
                    <a:pt x="53" y="71"/>
                  </a:lnTo>
                  <a:lnTo>
                    <a:pt x="49" y="71"/>
                  </a:lnTo>
                  <a:lnTo>
                    <a:pt x="44" y="67"/>
                  </a:lnTo>
                  <a:lnTo>
                    <a:pt x="43" y="60"/>
                  </a:lnTo>
                  <a:lnTo>
                    <a:pt x="37" y="56"/>
                  </a:lnTo>
                  <a:lnTo>
                    <a:pt x="36" y="47"/>
                  </a:lnTo>
                  <a:lnTo>
                    <a:pt x="30" y="37"/>
                  </a:lnTo>
                  <a:lnTo>
                    <a:pt x="27" y="35"/>
                  </a:lnTo>
                  <a:lnTo>
                    <a:pt x="18" y="37"/>
                  </a:lnTo>
                  <a:lnTo>
                    <a:pt x="12" y="43"/>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3" name="Freeform 375"/>
            <p:cNvSpPr>
              <a:spLocks/>
            </p:cNvSpPr>
            <p:nvPr/>
          </p:nvSpPr>
          <p:spPr bwMode="gray">
            <a:xfrm>
              <a:off x="4589292" y="3113735"/>
              <a:ext cx="27875" cy="77847"/>
            </a:xfrm>
            <a:custGeom>
              <a:avLst/>
              <a:gdLst>
                <a:gd name="T0" fmla="*/ 0 w 12"/>
                <a:gd name="T1" fmla="*/ 2147483647 h 30"/>
                <a:gd name="T2" fmla="*/ 2147483647 w 12"/>
                <a:gd name="T3" fmla="*/ 2147483647 h 30"/>
                <a:gd name="T4" fmla="*/ 2147483647 w 12"/>
                <a:gd name="T5" fmla="*/ 0 h 30"/>
                <a:gd name="T6" fmla="*/ 2147483647 w 12"/>
                <a:gd name="T7" fmla="*/ 2147483647 h 30"/>
                <a:gd name="T8" fmla="*/ 2147483647 w 12"/>
                <a:gd name="T9" fmla="*/ 2147483647 h 30"/>
                <a:gd name="T10" fmla="*/ 2147483647 w 12"/>
                <a:gd name="T11" fmla="*/ 2147483647 h 30"/>
                <a:gd name="T12" fmla="*/ 2147483647 w 12"/>
                <a:gd name="T13" fmla="*/ 2147483647 h 30"/>
                <a:gd name="T14" fmla="*/ 2147483647 w 12"/>
                <a:gd name="T15" fmla="*/ 2147483647 h 30"/>
                <a:gd name="T16" fmla="*/ 2147483647 w 12"/>
                <a:gd name="T17" fmla="*/ 2147483647 h 30"/>
                <a:gd name="T18" fmla="*/ 2147483647 w 12"/>
                <a:gd name="T19" fmla="*/ 2147483647 h 30"/>
                <a:gd name="T20" fmla="*/ 2147483647 w 12"/>
                <a:gd name="T21" fmla="*/ 2147483647 h 30"/>
                <a:gd name="T22" fmla="*/ 2147483647 w 12"/>
                <a:gd name="T23" fmla="*/ 2147483647 h 30"/>
                <a:gd name="T24" fmla="*/ 0 w 12"/>
                <a:gd name="T25" fmla="*/ 2147483647 h 30"/>
                <a:gd name="T26" fmla="*/ 2147483647 w 12"/>
                <a:gd name="T27" fmla="*/ 2147483647 h 30"/>
                <a:gd name="T28" fmla="*/ 0 w 12"/>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30"/>
                <a:gd name="T47" fmla="*/ 12 w 12"/>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30">
                  <a:moveTo>
                    <a:pt x="0" y="7"/>
                  </a:moveTo>
                  <a:lnTo>
                    <a:pt x="6" y="3"/>
                  </a:lnTo>
                  <a:lnTo>
                    <a:pt x="8" y="0"/>
                  </a:lnTo>
                  <a:lnTo>
                    <a:pt x="10" y="1"/>
                  </a:lnTo>
                  <a:lnTo>
                    <a:pt x="10" y="6"/>
                  </a:lnTo>
                  <a:lnTo>
                    <a:pt x="12" y="8"/>
                  </a:lnTo>
                  <a:lnTo>
                    <a:pt x="12" y="22"/>
                  </a:lnTo>
                  <a:lnTo>
                    <a:pt x="10" y="24"/>
                  </a:lnTo>
                  <a:lnTo>
                    <a:pt x="9" y="27"/>
                  </a:lnTo>
                  <a:lnTo>
                    <a:pt x="5" y="28"/>
                  </a:lnTo>
                  <a:lnTo>
                    <a:pt x="4" y="30"/>
                  </a:lnTo>
                  <a:lnTo>
                    <a:pt x="1" y="29"/>
                  </a:lnTo>
                  <a:lnTo>
                    <a:pt x="0" y="21"/>
                  </a:lnTo>
                  <a:lnTo>
                    <a:pt x="1" y="10"/>
                  </a:lnTo>
                  <a:lnTo>
                    <a:pt x="0" y="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4" name="Freeform 376"/>
            <p:cNvSpPr>
              <a:spLocks/>
            </p:cNvSpPr>
            <p:nvPr/>
          </p:nvSpPr>
          <p:spPr bwMode="gray">
            <a:xfrm>
              <a:off x="4957235" y="3137090"/>
              <a:ext cx="7433" cy="5839"/>
            </a:xfrm>
            <a:custGeom>
              <a:avLst/>
              <a:gdLst>
                <a:gd name="T0" fmla="*/ 0 w 3"/>
                <a:gd name="T1" fmla="*/ 0 h 2"/>
                <a:gd name="T2" fmla="*/ 2147483647 w 3"/>
                <a:gd name="T3" fmla="*/ 0 h 2"/>
                <a:gd name="T4" fmla="*/ 2147483647 w 3"/>
                <a:gd name="T5" fmla="*/ 2147483647 h 2"/>
                <a:gd name="T6" fmla="*/ 0 w 3"/>
                <a:gd name="T7" fmla="*/ 2147483647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lnTo>
                    <a:pt x="2" y="0"/>
                  </a:lnTo>
                  <a:lnTo>
                    <a:pt x="3" y="1"/>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5" name="Freeform 377"/>
            <p:cNvSpPr>
              <a:spLocks/>
            </p:cNvSpPr>
            <p:nvPr/>
          </p:nvSpPr>
          <p:spPr bwMode="gray">
            <a:xfrm>
              <a:off x="4925643" y="3191582"/>
              <a:ext cx="26016" cy="35031"/>
            </a:xfrm>
            <a:custGeom>
              <a:avLst/>
              <a:gdLst>
                <a:gd name="T0" fmla="*/ 0 w 11"/>
                <a:gd name="T1" fmla="*/ 2147483647 h 14"/>
                <a:gd name="T2" fmla="*/ 2147483647 w 11"/>
                <a:gd name="T3" fmla="*/ 0 h 14"/>
                <a:gd name="T4" fmla="*/ 2147483647 w 11"/>
                <a:gd name="T5" fmla="*/ 0 h 14"/>
                <a:gd name="T6" fmla="*/ 2147483647 w 11"/>
                <a:gd name="T7" fmla="*/ 2147483647 h 14"/>
                <a:gd name="T8" fmla="*/ 2147483647 w 11"/>
                <a:gd name="T9" fmla="*/ 2147483647 h 14"/>
                <a:gd name="T10" fmla="*/ 2147483647 w 11"/>
                <a:gd name="T11" fmla="*/ 2147483647 h 14"/>
                <a:gd name="T12" fmla="*/ 2147483647 w 11"/>
                <a:gd name="T13" fmla="*/ 2147483647 h 14"/>
                <a:gd name="T14" fmla="*/ 2147483647 w 11"/>
                <a:gd name="T15" fmla="*/ 2147483647 h 14"/>
                <a:gd name="T16" fmla="*/ 0 w 1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4"/>
                <a:gd name="T29" fmla="*/ 11 w 1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4">
                  <a:moveTo>
                    <a:pt x="0" y="3"/>
                  </a:moveTo>
                  <a:lnTo>
                    <a:pt x="1" y="0"/>
                  </a:lnTo>
                  <a:lnTo>
                    <a:pt x="6" y="0"/>
                  </a:lnTo>
                  <a:lnTo>
                    <a:pt x="11" y="8"/>
                  </a:lnTo>
                  <a:lnTo>
                    <a:pt x="11" y="14"/>
                  </a:lnTo>
                  <a:lnTo>
                    <a:pt x="9" y="13"/>
                  </a:lnTo>
                  <a:lnTo>
                    <a:pt x="9" y="10"/>
                  </a:lnTo>
                  <a:lnTo>
                    <a:pt x="5"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6" name="Freeform 378"/>
            <p:cNvSpPr>
              <a:spLocks/>
            </p:cNvSpPr>
            <p:nvPr/>
          </p:nvSpPr>
          <p:spPr bwMode="gray">
            <a:xfrm>
              <a:off x="4981394" y="3187689"/>
              <a:ext cx="7433" cy="19463"/>
            </a:xfrm>
            <a:custGeom>
              <a:avLst/>
              <a:gdLst>
                <a:gd name="T0" fmla="*/ 2147483647 w 3"/>
                <a:gd name="T1" fmla="*/ 2147483647 h 7"/>
                <a:gd name="T2" fmla="*/ 0 w 3"/>
                <a:gd name="T3" fmla="*/ 2147483647 h 7"/>
                <a:gd name="T4" fmla="*/ 0 w 3"/>
                <a:gd name="T5" fmla="*/ 2147483647 h 7"/>
                <a:gd name="T6" fmla="*/ 2147483647 w 3"/>
                <a:gd name="T7" fmla="*/ 0 h 7"/>
                <a:gd name="T8" fmla="*/ 2147483647 w 3"/>
                <a:gd name="T9" fmla="*/ 2147483647 h 7"/>
                <a:gd name="T10" fmla="*/ 2147483647 w 3"/>
                <a:gd name="T11" fmla="*/ 2147483647 h 7"/>
                <a:gd name="T12" fmla="*/ 2147483647 w 3"/>
                <a:gd name="T13" fmla="*/ 2147483647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2" y="7"/>
                  </a:moveTo>
                  <a:lnTo>
                    <a:pt x="0" y="4"/>
                  </a:lnTo>
                  <a:lnTo>
                    <a:pt x="0" y="1"/>
                  </a:lnTo>
                  <a:lnTo>
                    <a:pt x="2" y="0"/>
                  </a:lnTo>
                  <a:lnTo>
                    <a:pt x="2" y="2"/>
                  </a:lnTo>
                  <a:lnTo>
                    <a:pt x="3" y="6"/>
                  </a:lnTo>
                  <a:lnTo>
                    <a:pt x="2"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7" name="Freeform 379"/>
            <p:cNvSpPr>
              <a:spLocks/>
            </p:cNvSpPr>
            <p:nvPr/>
          </p:nvSpPr>
          <p:spPr bwMode="gray">
            <a:xfrm>
              <a:off x="4986970" y="3177958"/>
              <a:ext cx="7433" cy="7785"/>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2" y="0"/>
                  </a:lnTo>
                  <a:lnTo>
                    <a:pt x="3" y="2"/>
                  </a:lnTo>
                  <a:lnTo>
                    <a:pt x="2"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8" name="Freeform 380"/>
            <p:cNvSpPr>
              <a:spLocks/>
            </p:cNvSpPr>
            <p:nvPr/>
          </p:nvSpPr>
          <p:spPr bwMode="gray">
            <a:xfrm>
              <a:off x="4996265" y="3226604"/>
              <a:ext cx="7433" cy="11677"/>
            </a:xfrm>
            <a:custGeom>
              <a:avLst/>
              <a:gdLst>
                <a:gd name="T0" fmla="*/ 0 w 3"/>
                <a:gd name="T1" fmla="*/ 2147483647 h 4"/>
                <a:gd name="T2" fmla="*/ 2147483647 w 3"/>
                <a:gd name="T3" fmla="*/ 0 h 4"/>
                <a:gd name="T4" fmla="*/ 2147483647 w 3"/>
                <a:gd name="T5" fmla="*/ 2147483647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2"/>
                  </a:moveTo>
                  <a:lnTo>
                    <a:pt x="1" y="0"/>
                  </a:lnTo>
                  <a:lnTo>
                    <a:pt x="3" y="1"/>
                  </a:lnTo>
                  <a:lnTo>
                    <a:pt x="3" y="3"/>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79" name="Freeform 381"/>
            <p:cNvSpPr>
              <a:spLocks/>
            </p:cNvSpPr>
            <p:nvPr/>
          </p:nvSpPr>
          <p:spPr bwMode="gray">
            <a:xfrm>
              <a:off x="4986967" y="3234389"/>
              <a:ext cx="9292" cy="9731"/>
            </a:xfrm>
            <a:custGeom>
              <a:avLst/>
              <a:gdLst>
                <a:gd name="T0" fmla="*/ 0 w 4"/>
                <a:gd name="T1" fmla="*/ 2147483647 h 4"/>
                <a:gd name="T2" fmla="*/ 2147483647 w 4"/>
                <a:gd name="T3" fmla="*/ 0 h 4"/>
                <a:gd name="T4" fmla="*/ 2147483647 w 4"/>
                <a:gd name="T5" fmla="*/ 2147483647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1"/>
                  </a:moveTo>
                  <a:lnTo>
                    <a:pt x="1" y="0"/>
                  </a:lnTo>
                  <a:lnTo>
                    <a:pt x="4" y="1"/>
                  </a:lnTo>
                  <a:lnTo>
                    <a:pt x="3"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0" name="Freeform 382"/>
            <p:cNvSpPr>
              <a:spLocks/>
            </p:cNvSpPr>
            <p:nvPr/>
          </p:nvSpPr>
          <p:spPr bwMode="gray">
            <a:xfrm>
              <a:off x="4853180" y="3092317"/>
              <a:ext cx="144949" cy="182939"/>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2147483647 w 60"/>
                <a:gd name="T23" fmla="*/ 2147483647 h 72"/>
                <a:gd name="T24" fmla="*/ 2147483647 w 60"/>
                <a:gd name="T25" fmla="*/ 2147483647 h 72"/>
                <a:gd name="T26" fmla="*/ 2147483647 w 60"/>
                <a:gd name="T27" fmla="*/ 2147483647 h 72"/>
                <a:gd name="T28" fmla="*/ 2147483647 w 60"/>
                <a:gd name="T29" fmla="*/ 2147483647 h 72"/>
                <a:gd name="T30" fmla="*/ 2147483647 w 60"/>
                <a:gd name="T31" fmla="*/ 2147483647 h 72"/>
                <a:gd name="T32" fmla="*/ 2147483647 w 60"/>
                <a:gd name="T33" fmla="*/ 2147483647 h 72"/>
                <a:gd name="T34" fmla="*/ 2147483647 w 60"/>
                <a:gd name="T35" fmla="*/ 2147483647 h 72"/>
                <a:gd name="T36" fmla="*/ 2147483647 w 60"/>
                <a:gd name="T37" fmla="*/ 2147483647 h 72"/>
                <a:gd name="T38" fmla="*/ 2147483647 w 60"/>
                <a:gd name="T39" fmla="*/ 2147483647 h 72"/>
                <a:gd name="T40" fmla="*/ 2147483647 w 60"/>
                <a:gd name="T41" fmla="*/ 2147483647 h 72"/>
                <a:gd name="T42" fmla="*/ 2147483647 w 60"/>
                <a:gd name="T43" fmla="*/ 2147483647 h 72"/>
                <a:gd name="T44" fmla="*/ 2147483647 w 60"/>
                <a:gd name="T45" fmla="*/ 2147483647 h 72"/>
                <a:gd name="T46" fmla="*/ 2147483647 w 60"/>
                <a:gd name="T47" fmla="*/ 2147483647 h 72"/>
                <a:gd name="T48" fmla="*/ 2147483647 w 60"/>
                <a:gd name="T49" fmla="*/ 2147483647 h 72"/>
                <a:gd name="T50" fmla="*/ 2147483647 w 60"/>
                <a:gd name="T51" fmla="*/ 2147483647 h 72"/>
                <a:gd name="T52" fmla="*/ 2147483647 w 60"/>
                <a:gd name="T53" fmla="*/ 2147483647 h 72"/>
                <a:gd name="T54" fmla="*/ 2147483647 w 60"/>
                <a:gd name="T55" fmla="*/ 2147483647 h 72"/>
                <a:gd name="T56" fmla="*/ 2147483647 w 60"/>
                <a:gd name="T57" fmla="*/ 2147483647 h 72"/>
                <a:gd name="T58" fmla="*/ 2147483647 w 60"/>
                <a:gd name="T59" fmla="*/ 2147483647 h 72"/>
                <a:gd name="T60" fmla="*/ 2147483647 w 60"/>
                <a:gd name="T61" fmla="*/ 2147483647 h 72"/>
                <a:gd name="T62" fmla="*/ 2147483647 w 60"/>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72"/>
                <a:gd name="T98" fmla="*/ 60 w 60"/>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72">
                  <a:moveTo>
                    <a:pt x="55" y="17"/>
                  </a:moveTo>
                  <a:lnTo>
                    <a:pt x="50" y="15"/>
                  </a:lnTo>
                  <a:lnTo>
                    <a:pt x="45" y="16"/>
                  </a:lnTo>
                  <a:lnTo>
                    <a:pt x="43" y="15"/>
                  </a:lnTo>
                  <a:lnTo>
                    <a:pt x="39" y="16"/>
                  </a:lnTo>
                  <a:lnTo>
                    <a:pt x="33" y="17"/>
                  </a:lnTo>
                  <a:lnTo>
                    <a:pt x="33" y="21"/>
                  </a:lnTo>
                  <a:lnTo>
                    <a:pt x="38" y="24"/>
                  </a:lnTo>
                  <a:lnTo>
                    <a:pt x="38" y="26"/>
                  </a:lnTo>
                  <a:lnTo>
                    <a:pt x="35" y="25"/>
                  </a:lnTo>
                  <a:lnTo>
                    <a:pt x="35" y="28"/>
                  </a:lnTo>
                  <a:lnTo>
                    <a:pt x="33" y="28"/>
                  </a:lnTo>
                  <a:lnTo>
                    <a:pt x="32" y="24"/>
                  </a:lnTo>
                  <a:lnTo>
                    <a:pt x="30" y="24"/>
                  </a:lnTo>
                  <a:lnTo>
                    <a:pt x="31" y="28"/>
                  </a:lnTo>
                  <a:lnTo>
                    <a:pt x="30" y="28"/>
                  </a:lnTo>
                  <a:lnTo>
                    <a:pt x="27" y="24"/>
                  </a:lnTo>
                  <a:lnTo>
                    <a:pt x="26" y="21"/>
                  </a:lnTo>
                  <a:lnTo>
                    <a:pt x="24" y="20"/>
                  </a:lnTo>
                  <a:lnTo>
                    <a:pt x="21" y="21"/>
                  </a:lnTo>
                  <a:lnTo>
                    <a:pt x="21" y="26"/>
                  </a:lnTo>
                  <a:lnTo>
                    <a:pt x="26" y="34"/>
                  </a:lnTo>
                  <a:lnTo>
                    <a:pt x="25" y="43"/>
                  </a:lnTo>
                  <a:lnTo>
                    <a:pt x="31" y="46"/>
                  </a:lnTo>
                  <a:lnTo>
                    <a:pt x="37" y="51"/>
                  </a:lnTo>
                  <a:lnTo>
                    <a:pt x="37" y="55"/>
                  </a:lnTo>
                  <a:lnTo>
                    <a:pt x="30" y="55"/>
                  </a:lnTo>
                  <a:lnTo>
                    <a:pt x="30" y="61"/>
                  </a:lnTo>
                  <a:lnTo>
                    <a:pt x="26" y="60"/>
                  </a:lnTo>
                  <a:lnTo>
                    <a:pt x="25" y="62"/>
                  </a:lnTo>
                  <a:lnTo>
                    <a:pt x="27" y="64"/>
                  </a:lnTo>
                  <a:lnTo>
                    <a:pt x="28" y="72"/>
                  </a:lnTo>
                  <a:lnTo>
                    <a:pt x="24" y="71"/>
                  </a:lnTo>
                  <a:lnTo>
                    <a:pt x="21" y="71"/>
                  </a:lnTo>
                  <a:lnTo>
                    <a:pt x="19" y="68"/>
                  </a:lnTo>
                  <a:lnTo>
                    <a:pt x="15" y="67"/>
                  </a:lnTo>
                  <a:lnTo>
                    <a:pt x="13" y="65"/>
                  </a:lnTo>
                  <a:lnTo>
                    <a:pt x="15" y="60"/>
                  </a:lnTo>
                  <a:lnTo>
                    <a:pt x="11" y="56"/>
                  </a:lnTo>
                  <a:lnTo>
                    <a:pt x="11" y="52"/>
                  </a:lnTo>
                  <a:lnTo>
                    <a:pt x="17" y="51"/>
                  </a:lnTo>
                  <a:lnTo>
                    <a:pt x="26" y="52"/>
                  </a:lnTo>
                  <a:lnTo>
                    <a:pt x="24" y="48"/>
                  </a:lnTo>
                  <a:lnTo>
                    <a:pt x="16" y="48"/>
                  </a:lnTo>
                  <a:lnTo>
                    <a:pt x="11" y="49"/>
                  </a:lnTo>
                  <a:lnTo>
                    <a:pt x="7" y="45"/>
                  </a:lnTo>
                  <a:lnTo>
                    <a:pt x="5" y="39"/>
                  </a:lnTo>
                  <a:lnTo>
                    <a:pt x="2" y="35"/>
                  </a:lnTo>
                  <a:lnTo>
                    <a:pt x="0" y="31"/>
                  </a:lnTo>
                  <a:lnTo>
                    <a:pt x="5" y="27"/>
                  </a:lnTo>
                  <a:lnTo>
                    <a:pt x="9" y="20"/>
                  </a:lnTo>
                  <a:lnTo>
                    <a:pt x="8" y="14"/>
                  </a:lnTo>
                  <a:lnTo>
                    <a:pt x="19" y="14"/>
                  </a:lnTo>
                  <a:lnTo>
                    <a:pt x="23" y="9"/>
                  </a:lnTo>
                  <a:lnTo>
                    <a:pt x="27" y="9"/>
                  </a:lnTo>
                  <a:lnTo>
                    <a:pt x="33" y="7"/>
                  </a:lnTo>
                  <a:lnTo>
                    <a:pt x="39" y="5"/>
                  </a:lnTo>
                  <a:lnTo>
                    <a:pt x="45" y="6"/>
                  </a:lnTo>
                  <a:lnTo>
                    <a:pt x="50" y="9"/>
                  </a:lnTo>
                  <a:lnTo>
                    <a:pt x="55" y="8"/>
                  </a:lnTo>
                  <a:lnTo>
                    <a:pt x="57" y="0"/>
                  </a:lnTo>
                  <a:lnTo>
                    <a:pt x="60" y="5"/>
                  </a:lnTo>
                  <a:lnTo>
                    <a:pt x="59" y="11"/>
                  </a:lnTo>
                  <a:lnTo>
                    <a:pt x="55" y="1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1" name="Freeform 383"/>
            <p:cNvSpPr>
              <a:spLocks/>
            </p:cNvSpPr>
            <p:nvPr/>
          </p:nvSpPr>
          <p:spPr bwMode="gray">
            <a:xfrm>
              <a:off x="4966530" y="3158498"/>
              <a:ext cx="7433" cy="7785"/>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3"/>
                  </a:moveTo>
                  <a:lnTo>
                    <a:pt x="0" y="2"/>
                  </a:lnTo>
                  <a:lnTo>
                    <a:pt x="1" y="0"/>
                  </a:lnTo>
                  <a:lnTo>
                    <a:pt x="3" y="1"/>
                  </a:lnTo>
                  <a:lnTo>
                    <a:pt x="3" y="2"/>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2" name="Freeform 384"/>
            <p:cNvSpPr>
              <a:spLocks/>
            </p:cNvSpPr>
            <p:nvPr/>
          </p:nvSpPr>
          <p:spPr bwMode="gray">
            <a:xfrm>
              <a:off x="5011132" y="1833152"/>
              <a:ext cx="828809" cy="1280573"/>
            </a:xfrm>
            <a:custGeom>
              <a:avLst/>
              <a:gdLst>
                <a:gd name="T0" fmla="*/ 2147483647 w 342"/>
                <a:gd name="T1" fmla="*/ 2147483647 h 506"/>
                <a:gd name="T2" fmla="*/ 2147483647 w 342"/>
                <a:gd name="T3" fmla="*/ 2147483647 h 506"/>
                <a:gd name="T4" fmla="*/ 2147483647 w 342"/>
                <a:gd name="T5" fmla="*/ 2147483647 h 506"/>
                <a:gd name="T6" fmla="*/ 2147483647 w 342"/>
                <a:gd name="T7" fmla="*/ 2147483647 h 506"/>
                <a:gd name="T8" fmla="*/ 2147483647 w 342"/>
                <a:gd name="T9" fmla="*/ 2147483647 h 506"/>
                <a:gd name="T10" fmla="*/ 2147483647 w 342"/>
                <a:gd name="T11" fmla="*/ 2147483647 h 506"/>
                <a:gd name="T12" fmla="*/ 2147483647 w 342"/>
                <a:gd name="T13" fmla="*/ 2147483647 h 506"/>
                <a:gd name="T14" fmla="*/ 2147483647 w 342"/>
                <a:gd name="T15" fmla="*/ 2147483647 h 506"/>
                <a:gd name="T16" fmla="*/ 2147483647 w 342"/>
                <a:gd name="T17" fmla="*/ 2147483647 h 506"/>
                <a:gd name="T18" fmla="*/ 2147483647 w 342"/>
                <a:gd name="T19" fmla="*/ 2147483647 h 506"/>
                <a:gd name="T20" fmla="*/ 2147483647 w 342"/>
                <a:gd name="T21" fmla="*/ 2147483647 h 506"/>
                <a:gd name="T22" fmla="*/ 2147483647 w 342"/>
                <a:gd name="T23" fmla="*/ 2147483647 h 506"/>
                <a:gd name="T24" fmla="*/ 2147483647 w 342"/>
                <a:gd name="T25" fmla="*/ 2147483647 h 506"/>
                <a:gd name="T26" fmla="*/ 2147483647 w 342"/>
                <a:gd name="T27" fmla="*/ 2147483647 h 506"/>
                <a:gd name="T28" fmla="*/ 2147483647 w 342"/>
                <a:gd name="T29" fmla="*/ 2147483647 h 506"/>
                <a:gd name="T30" fmla="*/ 2147483647 w 342"/>
                <a:gd name="T31" fmla="*/ 2147483647 h 506"/>
                <a:gd name="T32" fmla="*/ 2147483647 w 342"/>
                <a:gd name="T33" fmla="*/ 2147483647 h 506"/>
                <a:gd name="T34" fmla="*/ 2147483647 w 342"/>
                <a:gd name="T35" fmla="*/ 2147483647 h 506"/>
                <a:gd name="T36" fmla="*/ 2147483647 w 342"/>
                <a:gd name="T37" fmla="*/ 2147483647 h 506"/>
                <a:gd name="T38" fmla="*/ 2147483647 w 342"/>
                <a:gd name="T39" fmla="*/ 2147483647 h 506"/>
                <a:gd name="T40" fmla="*/ 2147483647 w 342"/>
                <a:gd name="T41" fmla="*/ 2147483647 h 506"/>
                <a:gd name="T42" fmla="*/ 2147483647 w 342"/>
                <a:gd name="T43" fmla="*/ 2147483647 h 506"/>
                <a:gd name="T44" fmla="*/ 2147483647 w 342"/>
                <a:gd name="T45" fmla="*/ 2147483647 h 506"/>
                <a:gd name="T46" fmla="*/ 2147483647 w 342"/>
                <a:gd name="T47" fmla="*/ 2147483647 h 506"/>
                <a:gd name="T48" fmla="*/ 2147483647 w 342"/>
                <a:gd name="T49" fmla="*/ 2147483647 h 506"/>
                <a:gd name="T50" fmla="*/ 2147483647 w 342"/>
                <a:gd name="T51" fmla="*/ 2147483647 h 506"/>
                <a:gd name="T52" fmla="*/ 2147483647 w 342"/>
                <a:gd name="T53" fmla="*/ 2147483647 h 506"/>
                <a:gd name="T54" fmla="*/ 2147483647 w 342"/>
                <a:gd name="T55" fmla="*/ 2147483647 h 506"/>
                <a:gd name="T56" fmla="*/ 2147483647 w 342"/>
                <a:gd name="T57" fmla="*/ 2147483647 h 506"/>
                <a:gd name="T58" fmla="*/ 2147483647 w 342"/>
                <a:gd name="T59" fmla="*/ 2147483647 h 506"/>
                <a:gd name="T60" fmla="*/ 2147483647 w 342"/>
                <a:gd name="T61" fmla="*/ 2147483647 h 506"/>
                <a:gd name="T62" fmla="*/ 2147483647 w 342"/>
                <a:gd name="T63" fmla="*/ 2147483647 h 506"/>
                <a:gd name="T64" fmla="*/ 2147483647 w 342"/>
                <a:gd name="T65" fmla="*/ 2147483647 h 506"/>
                <a:gd name="T66" fmla="*/ 2147483647 w 342"/>
                <a:gd name="T67" fmla="*/ 2147483647 h 506"/>
                <a:gd name="T68" fmla="*/ 2147483647 w 342"/>
                <a:gd name="T69" fmla="*/ 2147483647 h 506"/>
                <a:gd name="T70" fmla="*/ 2147483647 w 342"/>
                <a:gd name="T71" fmla="*/ 2147483647 h 506"/>
                <a:gd name="T72" fmla="*/ 2147483647 w 342"/>
                <a:gd name="T73" fmla="*/ 2147483647 h 506"/>
                <a:gd name="T74" fmla="*/ 2147483647 w 342"/>
                <a:gd name="T75" fmla="*/ 2147483647 h 506"/>
                <a:gd name="T76" fmla="*/ 2147483647 w 342"/>
                <a:gd name="T77" fmla="*/ 2147483647 h 506"/>
                <a:gd name="T78" fmla="*/ 2147483647 w 342"/>
                <a:gd name="T79" fmla="*/ 2147483647 h 506"/>
                <a:gd name="T80" fmla="*/ 2147483647 w 342"/>
                <a:gd name="T81" fmla="*/ 2147483647 h 506"/>
                <a:gd name="T82" fmla="*/ 2147483647 w 342"/>
                <a:gd name="T83" fmla="*/ 2147483647 h 506"/>
                <a:gd name="T84" fmla="*/ 2147483647 w 342"/>
                <a:gd name="T85" fmla="*/ 2147483647 h 506"/>
                <a:gd name="T86" fmla="*/ 2147483647 w 342"/>
                <a:gd name="T87" fmla="*/ 2147483647 h 506"/>
                <a:gd name="T88" fmla="*/ 2147483647 w 342"/>
                <a:gd name="T89" fmla="*/ 2147483647 h 506"/>
                <a:gd name="T90" fmla="*/ 2147483647 w 342"/>
                <a:gd name="T91" fmla="*/ 2147483647 h 506"/>
                <a:gd name="T92" fmla="*/ 2147483647 w 342"/>
                <a:gd name="T93" fmla="*/ 2147483647 h 506"/>
                <a:gd name="T94" fmla="*/ 2147483647 w 342"/>
                <a:gd name="T95" fmla="*/ 2147483647 h 506"/>
                <a:gd name="T96" fmla="*/ 2147483647 w 342"/>
                <a:gd name="T97" fmla="*/ 2147483647 h 506"/>
                <a:gd name="T98" fmla="*/ 2147483647 w 342"/>
                <a:gd name="T99" fmla="*/ 2147483647 h 506"/>
                <a:gd name="T100" fmla="*/ 2147483647 w 342"/>
                <a:gd name="T101" fmla="*/ 2147483647 h 506"/>
                <a:gd name="T102" fmla="*/ 2147483647 w 342"/>
                <a:gd name="T103" fmla="*/ 2147483647 h 506"/>
                <a:gd name="T104" fmla="*/ 2147483647 w 342"/>
                <a:gd name="T105" fmla="*/ 2147483647 h 506"/>
                <a:gd name="T106" fmla="*/ 2147483647 w 342"/>
                <a:gd name="T107" fmla="*/ 2147483647 h 5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
                <a:gd name="T163" fmla="*/ 0 h 506"/>
                <a:gd name="T164" fmla="*/ 342 w 342"/>
                <a:gd name="T165" fmla="*/ 506 h 5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 h="506">
                  <a:moveTo>
                    <a:pt x="300" y="362"/>
                  </a:moveTo>
                  <a:lnTo>
                    <a:pt x="300" y="369"/>
                  </a:lnTo>
                  <a:lnTo>
                    <a:pt x="287" y="365"/>
                  </a:lnTo>
                  <a:lnTo>
                    <a:pt x="283" y="360"/>
                  </a:lnTo>
                  <a:lnTo>
                    <a:pt x="266" y="360"/>
                  </a:lnTo>
                  <a:lnTo>
                    <a:pt x="261" y="366"/>
                  </a:lnTo>
                  <a:lnTo>
                    <a:pt x="258" y="366"/>
                  </a:lnTo>
                  <a:lnTo>
                    <a:pt x="254" y="362"/>
                  </a:lnTo>
                  <a:lnTo>
                    <a:pt x="249" y="363"/>
                  </a:lnTo>
                  <a:lnTo>
                    <a:pt x="243" y="355"/>
                  </a:lnTo>
                  <a:lnTo>
                    <a:pt x="235" y="355"/>
                  </a:lnTo>
                  <a:lnTo>
                    <a:pt x="231" y="352"/>
                  </a:lnTo>
                  <a:lnTo>
                    <a:pt x="222" y="352"/>
                  </a:lnTo>
                  <a:lnTo>
                    <a:pt x="217" y="346"/>
                  </a:lnTo>
                  <a:lnTo>
                    <a:pt x="197" y="360"/>
                  </a:lnTo>
                  <a:lnTo>
                    <a:pt x="197" y="372"/>
                  </a:lnTo>
                  <a:lnTo>
                    <a:pt x="191" y="373"/>
                  </a:lnTo>
                  <a:lnTo>
                    <a:pt x="188" y="368"/>
                  </a:lnTo>
                  <a:lnTo>
                    <a:pt x="182" y="369"/>
                  </a:lnTo>
                  <a:lnTo>
                    <a:pt x="179" y="410"/>
                  </a:lnTo>
                  <a:lnTo>
                    <a:pt x="193" y="413"/>
                  </a:lnTo>
                  <a:lnTo>
                    <a:pt x="199" y="421"/>
                  </a:lnTo>
                  <a:lnTo>
                    <a:pt x="197" y="431"/>
                  </a:lnTo>
                  <a:lnTo>
                    <a:pt x="201" y="434"/>
                  </a:lnTo>
                  <a:lnTo>
                    <a:pt x="199" y="435"/>
                  </a:lnTo>
                  <a:lnTo>
                    <a:pt x="193" y="440"/>
                  </a:lnTo>
                  <a:lnTo>
                    <a:pt x="189" y="442"/>
                  </a:lnTo>
                  <a:lnTo>
                    <a:pt x="188" y="443"/>
                  </a:lnTo>
                  <a:lnTo>
                    <a:pt x="185" y="443"/>
                  </a:lnTo>
                  <a:lnTo>
                    <a:pt x="182" y="448"/>
                  </a:lnTo>
                  <a:lnTo>
                    <a:pt x="180" y="454"/>
                  </a:lnTo>
                  <a:lnTo>
                    <a:pt x="177" y="455"/>
                  </a:lnTo>
                  <a:lnTo>
                    <a:pt x="177" y="457"/>
                  </a:lnTo>
                  <a:lnTo>
                    <a:pt x="178" y="459"/>
                  </a:lnTo>
                  <a:lnTo>
                    <a:pt x="179" y="463"/>
                  </a:lnTo>
                  <a:lnTo>
                    <a:pt x="182" y="466"/>
                  </a:lnTo>
                  <a:lnTo>
                    <a:pt x="184" y="469"/>
                  </a:lnTo>
                  <a:lnTo>
                    <a:pt x="185" y="475"/>
                  </a:lnTo>
                  <a:lnTo>
                    <a:pt x="185" y="478"/>
                  </a:lnTo>
                  <a:lnTo>
                    <a:pt x="185" y="481"/>
                  </a:lnTo>
                  <a:lnTo>
                    <a:pt x="187" y="483"/>
                  </a:lnTo>
                  <a:lnTo>
                    <a:pt x="188" y="486"/>
                  </a:lnTo>
                  <a:lnTo>
                    <a:pt x="189" y="488"/>
                  </a:lnTo>
                  <a:lnTo>
                    <a:pt x="191" y="490"/>
                  </a:lnTo>
                  <a:lnTo>
                    <a:pt x="192" y="494"/>
                  </a:lnTo>
                  <a:lnTo>
                    <a:pt x="194" y="496"/>
                  </a:lnTo>
                  <a:lnTo>
                    <a:pt x="194" y="504"/>
                  </a:lnTo>
                  <a:lnTo>
                    <a:pt x="188" y="506"/>
                  </a:lnTo>
                  <a:lnTo>
                    <a:pt x="175" y="500"/>
                  </a:lnTo>
                  <a:lnTo>
                    <a:pt x="171" y="494"/>
                  </a:lnTo>
                  <a:lnTo>
                    <a:pt x="168" y="494"/>
                  </a:lnTo>
                  <a:lnTo>
                    <a:pt x="156" y="485"/>
                  </a:lnTo>
                  <a:lnTo>
                    <a:pt x="143" y="479"/>
                  </a:lnTo>
                  <a:lnTo>
                    <a:pt x="139" y="480"/>
                  </a:lnTo>
                  <a:lnTo>
                    <a:pt x="125" y="478"/>
                  </a:lnTo>
                  <a:lnTo>
                    <a:pt x="113" y="475"/>
                  </a:lnTo>
                  <a:lnTo>
                    <a:pt x="108" y="471"/>
                  </a:lnTo>
                  <a:lnTo>
                    <a:pt x="99" y="460"/>
                  </a:lnTo>
                  <a:lnTo>
                    <a:pt x="95" y="460"/>
                  </a:lnTo>
                  <a:lnTo>
                    <a:pt x="92" y="457"/>
                  </a:lnTo>
                  <a:lnTo>
                    <a:pt x="89" y="455"/>
                  </a:lnTo>
                  <a:lnTo>
                    <a:pt x="87" y="451"/>
                  </a:lnTo>
                  <a:lnTo>
                    <a:pt x="86" y="448"/>
                  </a:lnTo>
                  <a:lnTo>
                    <a:pt x="92" y="447"/>
                  </a:lnTo>
                  <a:lnTo>
                    <a:pt x="92" y="445"/>
                  </a:lnTo>
                  <a:lnTo>
                    <a:pt x="97" y="440"/>
                  </a:lnTo>
                  <a:lnTo>
                    <a:pt x="98" y="437"/>
                  </a:lnTo>
                  <a:lnTo>
                    <a:pt x="95" y="431"/>
                  </a:lnTo>
                  <a:lnTo>
                    <a:pt x="103" y="426"/>
                  </a:lnTo>
                  <a:lnTo>
                    <a:pt x="102" y="424"/>
                  </a:lnTo>
                  <a:lnTo>
                    <a:pt x="93" y="427"/>
                  </a:lnTo>
                  <a:lnTo>
                    <a:pt x="99" y="416"/>
                  </a:lnTo>
                  <a:lnTo>
                    <a:pt x="105" y="409"/>
                  </a:lnTo>
                  <a:lnTo>
                    <a:pt x="109" y="410"/>
                  </a:lnTo>
                  <a:lnTo>
                    <a:pt x="110" y="398"/>
                  </a:lnTo>
                  <a:lnTo>
                    <a:pt x="116" y="391"/>
                  </a:lnTo>
                  <a:lnTo>
                    <a:pt x="103" y="378"/>
                  </a:lnTo>
                  <a:lnTo>
                    <a:pt x="97" y="378"/>
                  </a:lnTo>
                  <a:lnTo>
                    <a:pt x="89" y="371"/>
                  </a:lnTo>
                  <a:lnTo>
                    <a:pt x="74" y="372"/>
                  </a:lnTo>
                  <a:lnTo>
                    <a:pt x="70" y="366"/>
                  </a:lnTo>
                  <a:lnTo>
                    <a:pt x="70" y="360"/>
                  </a:lnTo>
                  <a:lnTo>
                    <a:pt x="63" y="359"/>
                  </a:lnTo>
                  <a:lnTo>
                    <a:pt x="59" y="342"/>
                  </a:lnTo>
                  <a:lnTo>
                    <a:pt x="47" y="341"/>
                  </a:lnTo>
                  <a:lnTo>
                    <a:pt x="40" y="345"/>
                  </a:lnTo>
                  <a:lnTo>
                    <a:pt x="38" y="337"/>
                  </a:lnTo>
                  <a:lnTo>
                    <a:pt x="34" y="333"/>
                  </a:lnTo>
                  <a:lnTo>
                    <a:pt x="33" y="327"/>
                  </a:lnTo>
                  <a:lnTo>
                    <a:pt x="38" y="327"/>
                  </a:lnTo>
                  <a:lnTo>
                    <a:pt x="42" y="330"/>
                  </a:lnTo>
                  <a:lnTo>
                    <a:pt x="45" y="330"/>
                  </a:lnTo>
                  <a:lnTo>
                    <a:pt x="47" y="322"/>
                  </a:lnTo>
                  <a:lnTo>
                    <a:pt x="38" y="312"/>
                  </a:lnTo>
                  <a:lnTo>
                    <a:pt x="33" y="303"/>
                  </a:lnTo>
                  <a:lnTo>
                    <a:pt x="32" y="287"/>
                  </a:lnTo>
                  <a:lnTo>
                    <a:pt x="28" y="282"/>
                  </a:lnTo>
                  <a:lnTo>
                    <a:pt x="22" y="281"/>
                  </a:lnTo>
                  <a:lnTo>
                    <a:pt x="17" y="282"/>
                  </a:lnTo>
                  <a:lnTo>
                    <a:pt x="12" y="277"/>
                  </a:lnTo>
                  <a:lnTo>
                    <a:pt x="6" y="277"/>
                  </a:lnTo>
                  <a:lnTo>
                    <a:pt x="7" y="264"/>
                  </a:lnTo>
                  <a:lnTo>
                    <a:pt x="3" y="258"/>
                  </a:lnTo>
                  <a:lnTo>
                    <a:pt x="3" y="247"/>
                  </a:lnTo>
                  <a:lnTo>
                    <a:pt x="3" y="238"/>
                  </a:lnTo>
                  <a:lnTo>
                    <a:pt x="0" y="230"/>
                  </a:lnTo>
                  <a:lnTo>
                    <a:pt x="3" y="214"/>
                  </a:lnTo>
                  <a:lnTo>
                    <a:pt x="8" y="209"/>
                  </a:lnTo>
                  <a:lnTo>
                    <a:pt x="7" y="206"/>
                  </a:lnTo>
                  <a:lnTo>
                    <a:pt x="13" y="206"/>
                  </a:lnTo>
                  <a:lnTo>
                    <a:pt x="14" y="204"/>
                  </a:lnTo>
                  <a:lnTo>
                    <a:pt x="24" y="205"/>
                  </a:lnTo>
                  <a:lnTo>
                    <a:pt x="26" y="198"/>
                  </a:lnTo>
                  <a:lnTo>
                    <a:pt x="21" y="197"/>
                  </a:lnTo>
                  <a:lnTo>
                    <a:pt x="15" y="197"/>
                  </a:lnTo>
                  <a:lnTo>
                    <a:pt x="10" y="195"/>
                  </a:lnTo>
                  <a:lnTo>
                    <a:pt x="11" y="188"/>
                  </a:lnTo>
                  <a:lnTo>
                    <a:pt x="13" y="178"/>
                  </a:lnTo>
                  <a:lnTo>
                    <a:pt x="23" y="163"/>
                  </a:lnTo>
                  <a:lnTo>
                    <a:pt x="40" y="141"/>
                  </a:lnTo>
                  <a:lnTo>
                    <a:pt x="32" y="130"/>
                  </a:lnTo>
                  <a:lnTo>
                    <a:pt x="26" y="128"/>
                  </a:lnTo>
                  <a:lnTo>
                    <a:pt x="24" y="122"/>
                  </a:lnTo>
                  <a:lnTo>
                    <a:pt x="28" y="115"/>
                  </a:lnTo>
                  <a:lnTo>
                    <a:pt x="28" y="109"/>
                  </a:lnTo>
                  <a:lnTo>
                    <a:pt x="24" y="101"/>
                  </a:lnTo>
                  <a:lnTo>
                    <a:pt x="26" y="96"/>
                  </a:lnTo>
                  <a:lnTo>
                    <a:pt x="22" y="92"/>
                  </a:lnTo>
                  <a:lnTo>
                    <a:pt x="24" y="83"/>
                  </a:lnTo>
                  <a:lnTo>
                    <a:pt x="23" y="75"/>
                  </a:lnTo>
                  <a:lnTo>
                    <a:pt x="24" y="63"/>
                  </a:lnTo>
                  <a:lnTo>
                    <a:pt x="15" y="48"/>
                  </a:lnTo>
                  <a:lnTo>
                    <a:pt x="21" y="40"/>
                  </a:lnTo>
                  <a:lnTo>
                    <a:pt x="17" y="31"/>
                  </a:lnTo>
                  <a:lnTo>
                    <a:pt x="9" y="26"/>
                  </a:lnTo>
                  <a:lnTo>
                    <a:pt x="9" y="21"/>
                  </a:lnTo>
                  <a:lnTo>
                    <a:pt x="15" y="13"/>
                  </a:lnTo>
                  <a:lnTo>
                    <a:pt x="20" y="11"/>
                  </a:lnTo>
                  <a:lnTo>
                    <a:pt x="21" y="8"/>
                  </a:lnTo>
                  <a:lnTo>
                    <a:pt x="33" y="3"/>
                  </a:lnTo>
                  <a:lnTo>
                    <a:pt x="38" y="3"/>
                  </a:lnTo>
                  <a:lnTo>
                    <a:pt x="38" y="1"/>
                  </a:lnTo>
                  <a:lnTo>
                    <a:pt x="43" y="0"/>
                  </a:lnTo>
                  <a:lnTo>
                    <a:pt x="50" y="3"/>
                  </a:lnTo>
                  <a:lnTo>
                    <a:pt x="50" y="5"/>
                  </a:lnTo>
                  <a:lnTo>
                    <a:pt x="44" y="6"/>
                  </a:lnTo>
                  <a:lnTo>
                    <a:pt x="46" y="9"/>
                  </a:lnTo>
                  <a:lnTo>
                    <a:pt x="52" y="10"/>
                  </a:lnTo>
                  <a:lnTo>
                    <a:pt x="56" y="12"/>
                  </a:lnTo>
                  <a:lnTo>
                    <a:pt x="65" y="11"/>
                  </a:lnTo>
                  <a:lnTo>
                    <a:pt x="79" y="14"/>
                  </a:lnTo>
                  <a:lnTo>
                    <a:pt x="92" y="23"/>
                  </a:lnTo>
                  <a:lnTo>
                    <a:pt x="103" y="27"/>
                  </a:lnTo>
                  <a:lnTo>
                    <a:pt x="108" y="29"/>
                  </a:lnTo>
                  <a:lnTo>
                    <a:pt x="112" y="32"/>
                  </a:lnTo>
                  <a:lnTo>
                    <a:pt x="116" y="32"/>
                  </a:lnTo>
                  <a:lnTo>
                    <a:pt x="121" y="35"/>
                  </a:lnTo>
                  <a:lnTo>
                    <a:pt x="125" y="38"/>
                  </a:lnTo>
                  <a:lnTo>
                    <a:pt x="125" y="52"/>
                  </a:lnTo>
                  <a:lnTo>
                    <a:pt x="106" y="66"/>
                  </a:lnTo>
                  <a:lnTo>
                    <a:pt x="95" y="66"/>
                  </a:lnTo>
                  <a:lnTo>
                    <a:pt x="82" y="61"/>
                  </a:lnTo>
                  <a:lnTo>
                    <a:pt x="70" y="56"/>
                  </a:lnTo>
                  <a:lnTo>
                    <a:pt x="61" y="52"/>
                  </a:lnTo>
                  <a:lnTo>
                    <a:pt x="55" y="52"/>
                  </a:lnTo>
                  <a:lnTo>
                    <a:pt x="44" y="45"/>
                  </a:lnTo>
                  <a:lnTo>
                    <a:pt x="44" y="50"/>
                  </a:lnTo>
                  <a:lnTo>
                    <a:pt x="55" y="58"/>
                  </a:lnTo>
                  <a:lnTo>
                    <a:pt x="66" y="70"/>
                  </a:lnTo>
                  <a:lnTo>
                    <a:pt x="67" y="77"/>
                  </a:lnTo>
                  <a:lnTo>
                    <a:pt x="62" y="85"/>
                  </a:lnTo>
                  <a:lnTo>
                    <a:pt x="67" y="91"/>
                  </a:lnTo>
                  <a:lnTo>
                    <a:pt x="66" y="104"/>
                  </a:lnTo>
                  <a:lnTo>
                    <a:pt x="66" y="109"/>
                  </a:lnTo>
                  <a:lnTo>
                    <a:pt x="74" y="107"/>
                  </a:lnTo>
                  <a:lnTo>
                    <a:pt x="82" y="118"/>
                  </a:lnTo>
                  <a:lnTo>
                    <a:pt x="94" y="116"/>
                  </a:lnTo>
                  <a:lnTo>
                    <a:pt x="96" y="111"/>
                  </a:lnTo>
                  <a:lnTo>
                    <a:pt x="92" y="108"/>
                  </a:lnTo>
                  <a:lnTo>
                    <a:pt x="88" y="106"/>
                  </a:lnTo>
                  <a:lnTo>
                    <a:pt x="82" y="96"/>
                  </a:lnTo>
                  <a:lnTo>
                    <a:pt x="84" y="88"/>
                  </a:lnTo>
                  <a:lnTo>
                    <a:pt x="89" y="89"/>
                  </a:lnTo>
                  <a:lnTo>
                    <a:pt x="92" y="94"/>
                  </a:lnTo>
                  <a:lnTo>
                    <a:pt x="105" y="101"/>
                  </a:lnTo>
                  <a:lnTo>
                    <a:pt x="115" y="100"/>
                  </a:lnTo>
                  <a:lnTo>
                    <a:pt x="118" y="94"/>
                  </a:lnTo>
                  <a:lnTo>
                    <a:pt x="110" y="79"/>
                  </a:lnTo>
                  <a:lnTo>
                    <a:pt x="122" y="68"/>
                  </a:lnTo>
                  <a:lnTo>
                    <a:pt x="130" y="63"/>
                  </a:lnTo>
                  <a:lnTo>
                    <a:pt x="131" y="55"/>
                  </a:lnTo>
                  <a:lnTo>
                    <a:pt x="140" y="56"/>
                  </a:lnTo>
                  <a:lnTo>
                    <a:pt x="151" y="64"/>
                  </a:lnTo>
                  <a:lnTo>
                    <a:pt x="156" y="48"/>
                  </a:lnTo>
                  <a:lnTo>
                    <a:pt x="149" y="44"/>
                  </a:lnTo>
                  <a:lnTo>
                    <a:pt x="149" y="41"/>
                  </a:lnTo>
                  <a:lnTo>
                    <a:pt x="152" y="38"/>
                  </a:lnTo>
                  <a:lnTo>
                    <a:pt x="152" y="30"/>
                  </a:lnTo>
                  <a:lnTo>
                    <a:pt x="149" y="28"/>
                  </a:lnTo>
                  <a:lnTo>
                    <a:pt x="143" y="24"/>
                  </a:lnTo>
                  <a:lnTo>
                    <a:pt x="144" y="22"/>
                  </a:lnTo>
                  <a:lnTo>
                    <a:pt x="148" y="21"/>
                  </a:lnTo>
                  <a:lnTo>
                    <a:pt x="160" y="23"/>
                  </a:lnTo>
                  <a:lnTo>
                    <a:pt x="171" y="26"/>
                  </a:lnTo>
                  <a:lnTo>
                    <a:pt x="177" y="34"/>
                  </a:lnTo>
                  <a:lnTo>
                    <a:pt x="164" y="36"/>
                  </a:lnTo>
                  <a:lnTo>
                    <a:pt x="164" y="38"/>
                  </a:lnTo>
                  <a:lnTo>
                    <a:pt x="160" y="41"/>
                  </a:lnTo>
                  <a:lnTo>
                    <a:pt x="165" y="44"/>
                  </a:lnTo>
                  <a:lnTo>
                    <a:pt x="166" y="47"/>
                  </a:lnTo>
                  <a:lnTo>
                    <a:pt x="177" y="50"/>
                  </a:lnTo>
                  <a:lnTo>
                    <a:pt x="185" y="47"/>
                  </a:lnTo>
                  <a:lnTo>
                    <a:pt x="187" y="42"/>
                  </a:lnTo>
                  <a:lnTo>
                    <a:pt x="185" y="37"/>
                  </a:lnTo>
                  <a:lnTo>
                    <a:pt x="189" y="36"/>
                  </a:lnTo>
                  <a:lnTo>
                    <a:pt x="193" y="39"/>
                  </a:lnTo>
                  <a:lnTo>
                    <a:pt x="195" y="38"/>
                  </a:lnTo>
                  <a:lnTo>
                    <a:pt x="195" y="35"/>
                  </a:lnTo>
                  <a:lnTo>
                    <a:pt x="203" y="35"/>
                  </a:lnTo>
                  <a:lnTo>
                    <a:pt x="209" y="31"/>
                  </a:lnTo>
                  <a:lnTo>
                    <a:pt x="214" y="26"/>
                  </a:lnTo>
                  <a:lnTo>
                    <a:pt x="223" y="23"/>
                  </a:lnTo>
                  <a:lnTo>
                    <a:pt x="226" y="24"/>
                  </a:lnTo>
                  <a:lnTo>
                    <a:pt x="227" y="27"/>
                  </a:lnTo>
                  <a:lnTo>
                    <a:pt x="231" y="25"/>
                  </a:lnTo>
                  <a:lnTo>
                    <a:pt x="230" y="22"/>
                  </a:lnTo>
                  <a:lnTo>
                    <a:pt x="234" y="21"/>
                  </a:lnTo>
                  <a:lnTo>
                    <a:pt x="239" y="18"/>
                  </a:lnTo>
                  <a:lnTo>
                    <a:pt x="246" y="17"/>
                  </a:lnTo>
                  <a:lnTo>
                    <a:pt x="243" y="20"/>
                  </a:lnTo>
                  <a:lnTo>
                    <a:pt x="245" y="24"/>
                  </a:lnTo>
                  <a:lnTo>
                    <a:pt x="239" y="27"/>
                  </a:lnTo>
                  <a:lnTo>
                    <a:pt x="242" y="30"/>
                  </a:lnTo>
                  <a:lnTo>
                    <a:pt x="247" y="28"/>
                  </a:lnTo>
                  <a:lnTo>
                    <a:pt x="249" y="29"/>
                  </a:lnTo>
                  <a:lnTo>
                    <a:pt x="254" y="29"/>
                  </a:lnTo>
                  <a:lnTo>
                    <a:pt x="254" y="26"/>
                  </a:lnTo>
                  <a:lnTo>
                    <a:pt x="258" y="23"/>
                  </a:lnTo>
                  <a:lnTo>
                    <a:pt x="264" y="23"/>
                  </a:lnTo>
                  <a:lnTo>
                    <a:pt x="264" y="24"/>
                  </a:lnTo>
                  <a:lnTo>
                    <a:pt x="271" y="24"/>
                  </a:lnTo>
                  <a:lnTo>
                    <a:pt x="277" y="20"/>
                  </a:lnTo>
                  <a:lnTo>
                    <a:pt x="282" y="20"/>
                  </a:lnTo>
                  <a:lnTo>
                    <a:pt x="287" y="17"/>
                  </a:lnTo>
                  <a:lnTo>
                    <a:pt x="292" y="19"/>
                  </a:lnTo>
                  <a:lnTo>
                    <a:pt x="292" y="24"/>
                  </a:lnTo>
                  <a:lnTo>
                    <a:pt x="296" y="26"/>
                  </a:lnTo>
                  <a:lnTo>
                    <a:pt x="300" y="24"/>
                  </a:lnTo>
                  <a:lnTo>
                    <a:pt x="299" y="21"/>
                  </a:lnTo>
                  <a:lnTo>
                    <a:pt x="307" y="19"/>
                  </a:lnTo>
                  <a:lnTo>
                    <a:pt x="308" y="11"/>
                  </a:lnTo>
                  <a:lnTo>
                    <a:pt x="304" y="8"/>
                  </a:lnTo>
                  <a:lnTo>
                    <a:pt x="310" y="3"/>
                  </a:lnTo>
                  <a:lnTo>
                    <a:pt x="336" y="6"/>
                  </a:lnTo>
                  <a:lnTo>
                    <a:pt x="341" y="21"/>
                  </a:lnTo>
                  <a:lnTo>
                    <a:pt x="336" y="25"/>
                  </a:lnTo>
                  <a:lnTo>
                    <a:pt x="342" y="53"/>
                  </a:lnTo>
                  <a:lnTo>
                    <a:pt x="340" y="64"/>
                  </a:lnTo>
                  <a:lnTo>
                    <a:pt x="332" y="68"/>
                  </a:lnTo>
                  <a:lnTo>
                    <a:pt x="305" y="101"/>
                  </a:lnTo>
                  <a:lnTo>
                    <a:pt x="302" y="137"/>
                  </a:lnTo>
                  <a:lnTo>
                    <a:pt x="307" y="144"/>
                  </a:lnTo>
                  <a:lnTo>
                    <a:pt x="301" y="171"/>
                  </a:lnTo>
                  <a:lnTo>
                    <a:pt x="297" y="207"/>
                  </a:lnTo>
                  <a:lnTo>
                    <a:pt x="300" y="226"/>
                  </a:lnTo>
                  <a:lnTo>
                    <a:pt x="301" y="252"/>
                  </a:lnTo>
                  <a:lnTo>
                    <a:pt x="297" y="268"/>
                  </a:lnTo>
                  <a:lnTo>
                    <a:pt x="288" y="273"/>
                  </a:lnTo>
                  <a:lnTo>
                    <a:pt x="284" y="285"/>
                  </a:lnTo>
                  <a:lnTo>
                    <a:pt x="292" y="293"/>
                  </a:lnTo>
                  <a:lnTo>
                    <a:pt x="278" y="323"/>
                  </a:lnTo>
                  <a:lnTo>
                    <a:pt x="276" y="335"/>
                  </a:lnTo>
                  <a:lnTo>
                    <a:pt x="291" y="351"/>
                  </a:lnTo>
                  <a:lnTo>
                    <a:pt x="300" y="362"/>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3" name="Freeform 386"/>
            <p:cNvSpPr>
              <a:spLocks/>
            </p:cNvSpPr>
            <p:nvPr/>
          </p:nvSpPr>
          <p:spPr bwMode="gray">
            <a:xfrm>
              <a:off x="4407188" y="3658649"/>
              <a:ext cx="358655" cy="309440"/>
            </a:xfrm>
            <a:custGeom>
              <a:avLst/>
              <a:gdLst>
                <a:gd name="T0" fmla="*/ 2147483647 w 148"/>
                <a:gd name="T1" fmla="*/ 0 h 122"/>
                <a:gd name="T2" fmla="*/ 2147483647 w 148"/>
                <a:gd name="T3" fmla="*/ 2147483647 h 122"/>
                <a:gd name="T4" fmla="*/ 2147483647 w 148"/>
                <a:gd name="T5" fmla="*/ 2147483647 h 122"/>
                <a:gd name="T6" fmla="*/ 2147483647 w 148"/>
                <a:gd name="T7" fmla="*/ 2147483647 h 122"/>
                <a:gd name="T8" fmla="*/ 2147483647 w 148"/>
                <a:gd name="T9" fmla="*/ 2147483647 h 122"/>
                <a:gd name="T10" fmla="*/ 2147483647 w 148"/>
                <a:gd name="T11" fmla="*/ 2147483647 h 122"/>
                <a:gd name="T12" fmla="*/ 2147483647 w 148"/>
                <a:gd name="T13" fmla="*/ 2147483647 h 122"/>
                <a:gd name="T14" fmla="*/ 2147483647 w 148"/>
                <a:gd name="T15" fmla="*/ 2147483647 h 122"/>
                <a:gd name="T16" fmla="*/ 2147483647 w 148"/>
                <a:gd name="T17" fmla="*/ 2147483647 h 122"/>
                <a:gd name="T18" fmla="*/ 2147483647 w 148"/>
                <a:gd name="T19" fmla="*/ 2147483647 h 122"/>
                <a:gd name="T20" fmla="*/ 2147483647 w 148"/>
                <a:gd name="T21" fmla="*/ 2147483647 h 122"/>
                <a:gd name="T22" fmla="*/ 2147483647 w 148"/>
                <a:gd name="T23" fmla="*/ 2147483647 h 122"/>
                <a:gd name="T24" fmla="*/ 2147483647 w 148"/>
                <a:gd name="T25" fmla="*/ 2147483647 h 122"/>
                <a:gd name="T26" fmla="*/ 2147483647 w 148"/>
                <a:gd name="T27" fmla="*/ 2147483647 h 122"/>
                <a:gd name="T28" fmla="*/ 2147483647 w 148"/>
                <a:gd name="T29" fmla="*/ 2147483647 h 122"/>
                <a:gd name="T30" fmla="*/ 2147483647 w 148"/>
                <a:gd name="T31" fmla="*/ 2147483647 h 122"/>
                <a:gd name="T32" fmla="*/ 2147483647 w 148"/>
                <a:gd name="T33" fmla="*/ 2147483647 h 122"/>
                <a:gd name="T34" fmla="*/ 2147483647 w 148"/>
                <a:gd name="T35" fmla="*/ 2147483647 h 122"/>
                <a:gd name="T36" fmla="*/ 2147483647 w 148"/>
                <a:gd name="T37" fmla="*/ 2147483647 h 122"/>
                <a:gd name="T38" fmla="*/ 2147483647 w 148"/>
                <a:gd name="T39" fmla="*/ 2147483647 h 122"/>
                <a:gd name="T40" fmla="*/ 2147483647 w 148"/>
                <a:gd name="T41" fmla="*/ 2147483647 h 122"/>
                <a:gd name="T42" fmla="*/ 2147483647 w 148"/>
                <a:gd name="T43" fmla="*/ 2147483647 h 122"/>
                <a:gd name="T44" fmla="*/ 2147483647 w 148"/>
                <a:gd name="T45" fmla="*/ 2147483647 h 122"/>
                <a:gd name="T46" fmla="*/ 2147483647 w 148"/>
                <a:gd name="T47" fmla="*/ 2147483647 h 122"/>
                <a:gd name="T48" fmla="*/ 0 w 148"/>
                <a:gd name="T49" fmla="*/ 2147483647 h 122"/>
                <a:gd name="T50" fmla="*/ 0 w 148"/>
                <a:gd name="T51" fmla="*/ 2147483647 h 122"/>
                <a:gd name="T52" fmla="*/ 2147483647 w 148"/>
                <a:gd name="T53" fmla="*/ 2147483647 h 122"/>
                <a:gd name="T54" fmla="*/ 2147483647 w 148"/>
                <a:gd name="T55" fmla="*/ 2147483647 h 122"/>
                <a:gd name="T56" fmla="*/ 2147483647 w 148"/>
                <a:gd name="T57" fmla="*/ 2147483647 h 122"/>
                <a:gd name="T58" fmla="*/ 2147483647 w 148"/>
                <a:gd name="T59" fmla="*/ 2147483647 h 122"/>
                <a:gd name="T60" fmla="*/ 2147483647 w 148"/>
                <a:gd name="T61" fmla="*/ 2147483647 h 122"/>
                <a:gd name="T62" fmla="*/ 2147483647 w 148"/>
                <a:gd name="T63" fmla="*/ 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22"/>
                <a:gd name="T98" fmla="*/ 148 w 148"/>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22">
                  <a:moveTo>
                    <a:pt x="110" y="0"/>
                  </a:moveTo>
                  <a:lnTo>
                    <a:pt x="136" y="7"/>
                  </a:lnTo>
                  <a:lnTo>
                    <a:pt x="140" y="23"/>
                  </a:lnTo>
                  <a:lnTo>
                    <a:pt x="148" y="34"/>
                  </a:lnTo>
                  <a:lnTo>
                    <a:pt x="143" y="42"/>
                  </a:lnTo>
                  <a:lnTo>
                    <a:pt x="142" y="71"/>
                  </a:lnTo>
                  <a:lnTo>
                    <a:pt x="126" y="91"/>
                  </a:lnTo>
                  <a:lnTo>
                    <a:pt x="124" y="104"/>
                  </a:lnTo>
                  <a:lnTo>
                    <a:pt x="110" y="109"/>
                  </a:lnTo>
                  <a:lnTo>
                    <a:pt x="93" y="106"/>
                  </a:lnTo>
                  <a:lnTo>
                    <a:pt x="88" y="112"/>
                  </a:lnTo>
                  <a:lnTo>
                    <a:pt x="81" y="114"/>
                  </a:lnTo>
                  <a:lnTo>
                    <a:pt x="74" y="111"/>
                  </a:lnTo>
                  <a:lnTo>
                    <a:pt x="64" y="111"/>
                  </a:lnTo>
                  <a:lnTo>
                    <a:pt x="57" y="103"/>
                  </a:lnTo>
                  <a:lnTo>
                    <a:pt x="43" y="101"/>
                  </a:lnTo>
                  <a:lnTo>
                    <a:pt x="36" y="107"/>
                  </a:lnTo>
                  <a:lnTo>
                    <a:pt x="32" y="120"/>
                  </a:lnTo>
                  <a:lnTo>
                    <a:pt x="28" y="121"/>
                  </a:lnTo>
                  <a:lnTo>
                    <a:pt x="21" y="122"/>
                  </a:lnTo>
                  <a:lnTo>
                    <a:pt x="19" y="118"/>
                  </a:lnTo>
                  <a:lnTo>
                    <a:pt x="11" y="111"/>
                  </a:lnTo>
                  <a:lnTo>
                    <a:pt x="10" y="104"/>
                  </a:lnTo>
                  <a:lnTo>
                    <a:pt x="5" y="104"/>
                  </a:lnTo>
                  <a:lnTo>
                    <a:pt x="0" y="99"/>
                  </a:lnTo>
                  <a:lnTo>
                    <a:pt x="0" y="92"/>
                  </a:lnTo>
                  <a:lnTo>
                    <a:pt x="15" y="91"/>
                  </a:lnTo>
                  <a:lnTo>
                    <a:pt x="20" y="89"/>
                  </a:lnTo>
                  <a:lnTo>
                    <a:pt x="30" y="87"/>
                  </a:lnTo>
                  <a:lnTo>
                    <a:pt x="42" y="47"/>
                  </a:lnTo>
                  <a:lnTo>
                    <a:pt x="52" y="46"/>
                  </a:lnTo>
                  <a:lnTo>
                    <a:pt x="1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4" name="Freeform 387"/>
            <p:cNvSpPr>
              <a:spLocks/>
            </p:cNvSpPr>
            <p:nvPr/>
          </p:nvSpPr>
          <p:spPr bwMode="gray">
            <a:xfrm>
              <a:off x="4024376" y="3835751"/>
              <a:ext cx="126365" cy="126500"/>
            </a:xfrm>
            <a:custGeom>
              <a:avLst/>
              <a:gdLst>
                <a:gd name="T0" fmla="*/ 2147483647 w 52"/>
                <a:gd name="T1" fmla="*/ 2147483647 h 50"/>
                <a:gd name="T2" fmla="*/ 2147483647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0 w 52"/>
                <a:gd name="T19" fmla="*/ 2147483647 h 50"/>
                <a:gd name="T20" fmla="*/ 2147483647 w 52"/>
                <a:gd name="T21" fmla="*/ 2147483647 h 50"/>
                <a:gd name="T22" fmla="*/ 2147483647 w 52"/>
                <a:gd name="T23" fmla="*/ 2147483647 h 50"/>
                <a:gd name="T24" fmla="*/ 2147483647 w 52"/>
                <a:gd name="T25" fmla="*/ 0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50"/>
                <a:gd name="T86" fmla="*/ 52 w 52"/>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50">
                  <a:moveTo>
                    <a:pt x="2" y="46"/>
                  </a:moveTo>
                  <a:lnTo>
                    <a:pt x="3" y="41"/>
                  </a:lnTo>
                  <a:lnTo>
                    <a:pt x="18" y="39"/>
                  </a:lnTo>
                  <a:lnTo>
                    <a:pt x="28" y="42"/>
                  </a:lnTo>
                  <a:lnTo>
                    <a:pt x="31" y="39"/>
                  </a:lnTo>
                  <a:lnTo>
                    <a:pt x="28" y="34"/>
                  </a:lnTo>
                  <a:lnTo>
                    <a:pt x="20" y="32"/>
                  </a:lnTo>
                  <a:lnTo>
                    <a:pt x="3" y="34"/>
                  </a:lnTo>
                  <a:lnTo>
                    <a:pt x="1" y="29"/>
                  </a:lnTo>
                  <a:lnTo>
                    <a:pt x="0" y="22"/>
                  </a:lnTo>
                  <a:lnTo>
                    <a:pt x="3" y="16"/>
                  </a:lnTo>
                  <a:lnTo>
                    <a:pt x="6" y="3"/>
                  </a:lnTo>
                  <a:lnTo>
                    <a:pt x="13" y="0"/>
                  </a:lnTo>
                  <a:lnTo>
                    <a:pt x="17" y="1"/>
                  </a:lnTo>
                  <a:lnTo>
                    <a:pt x="23" y="2"/>
                  </a:lnTo>
                  <a:lnTo>
                    <a:pt x="25" y="3"/>
                  </a:lnTo>
                  <a:lnTo>
                    <a:pt x="28" y="5"/>
                  </a:lnTo>
                  <a:lnTo>
                    <a:pt x="31" y="7"/>
                  </a:lnTo>
                  <a:lnTo>
                    <a:pt x="35" y="13"/>
                  </a:lnTo>
                  <a:lnTo>
                    <a:pt x="44" y="22"/>
                  </a:lnTo>
                  <a:lnTo>
                    <a:pt x="46" y="38"/>
                  </a:lnTo>
                  <a:lnTo>
                    <a:pt x="52" y="43"/>
                  </a:lnTo>
                  <a:lnTo>
                    <a:pt x="52" y="50"/>
                  </a:lnTo>
                  <a:lnTo>
                    <a:pt x="39" y="47"/>
                  </a:lnTo>
                  <a:lnTo>
                    <a:pt x="30" y="47"/>
                  </a:lnTo>
                  <a:lnTo>
                    <a:pt x="16" y="46"/>
                  </a:lnTo>
                  <a:lnTo>
                    <a:pt x="5" y="50"/>
                  </a:lnTo>
                  <a:lnTo>
                    <a:pt x="2" y="4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5" name="Freeform 388"/>
            <p:cNvSpPr>
              <a:spLocks/>
            </p:cNvSpPr>
            <p:nvPr/>
          </p:nvSpPr>
          <p:spPr bwMode="gray">
            <a:xfrm>
              <a:off x="4130284" y="3623619"/>
              <a:ext cx="379096" cy="393124"/>
            </a:xfrm>
            <a:custGeom>
              <a:avLst/>
              <a:gdLst>
                <a:gd name="T0" fmla="*/ 2147483647 w 156"/>
                <a:gd name="T1" fmla="*/ 0 h 155"/>
                <a:gd name="T2" fmla="*/ 2147483647 w 156"/>
                <a:gd name="T3" fmla="*/ 2147483647 h 155"/>
                <a:gd name="T4" fmla="*/ 2147483647 w 156"/>
                <a:gd name="T5" fmla="*/ 2147483647 h 155"/>
                <a:gd name="T6" fmla="*/ 2147483647 w 156"/>
                <a:gd name="T7" fmla="*/ 2147483647 h 155"/>
                <a:gd name="T8" fmla="*/ 2147483647 w 156"/>
                <a:gd name="T9" fmla="*/ 2147483647 h 155"/>
                <a:gd name="T10" fmla="*/ 2147483647 w 156"/>
                <a:gd name="T11" fmla="*/ 2147483647 h 155"/>
                <a:gd name="T12" fmla="*/ 2147483647 w 156"/>
                <a:gd name="T13" fmla="*/ 2147483647 h 155"/>
                <a:gd name="T14" fmla="*/ 2147483647 w 156"/>
                <a:gd name="T15" fmla="*/ 2147483647 h 155"/>
                <a:gd name="T16" fmla="*/ 2147483647 w 156"/>
                <a:gd name="T17" fmla="*/ 2147483647 h 155"/>
                <a:gd name="T18" fmla="*/ 2147483647 w 156"/>
                <a:gd name="T19" fmla="*/ 2147483647 h 155"/>
                <a:gd name="T20" fmla="*/ 2147483647 w 156"/>
                <a:gd name="T21" fmla="*/ 2147483647 h 155"/>
                <a:gd name="T22" fmla="*/ 2147483647 w 156"/>
                <a:gd name="T23" fmla="*/ 2147483647 h 155"/>
                <a:gd name="T24" fmla="*/ 2147483647 w 156"/>
                <a:gd name="T25" fmla="*/ 2147483647 h 155"/>
                <a:gd name="T26" fmla="*/ 2147483647 w 156"/>
                <a:gd name="T27" fmla="*/ 2147483647 h 155"/>
                <a:gd name="T28" fmla="*/ 2147483647 w 156"/>
                <a:gd name="T29" fmla="*/ 2147483647 h 155"/>
                <a:gd name="T30" fmla="*/ 2147483647 w 156"/>
                <a:gd name="T31" fmla="*/ 2147483647 h 155"/>
                <a:gd name="T32" fmla="*/ 2147483647 w 156"/>
                <a:gd name="T33" fmla="*/ 2147483647 h 155"/>
                <a:gd name="T34" fmla="*/ 2147483647 w 156"/>
                <a:gd name="T35" fmla="*/ 2147483647 h 155"/>
                <a:gd name="T36" fmla="*/ 2147483647 w 156"/>
                <a:gd name="T37" fmla="*/ 2147483647 h 155"/>
                <a:gd name="T38" fmla="*/ 2147483647 w 156"/>
                <a:gd name="T39" fmla="*/ 2147483647 h 155"/>
                <a:gd name="T40" fmla="*/ 2147483647 w 156"/>
                <a:gd name="T41" fmla="*/ 2147483647 h 155"/>
                <a:gd name="T42" fmla="*/ 2147483647 w 156"/>
                <a:gd name="T43" fmla="*/ 2147483647 h 155"/>
                <a:gd name="T44" fmla="*/ 2147483647 w 156"/>
                <a:gd name="T45" fmla="*/ 2147483647 h 155"/>
                <a:gd name="T46" fmla="*/ 2147483647 w 156"/>
                <a:gd name="T47" fmla="*/ 2147483647 h 155"/>
                <a:gd name="T48" fmla="*/ 2147483647 w 156"/>
                <a:gd name="T49" fmla="*/ 2147483647 h 155"/>
                <a:gd name="T50" fmla="*/ 2147483647 w 156"/>
                <a:gd name="T51" fmla="*/ 2147483647 h 155"/>
                <a:gd name="T52" fmla="*/ 2147483647 w 156"/>
                <a:gd name="T53" fmla="*/ 2147483647 h 155"/>
                <a:gd name="T54" fmla="*/ 2147483647 w 156"/>
                <a:gd name="T55" fmla="*/ 2147483647 h 155"/>
                <a:gd name="T56" fmla="*/ 2147483647 w 156"/>
                <a:gd name="T57" fmla="*/ 2147483647 h 155"/>
                <a:gd name="T58" fmla="*/ 2147483647 w 156"/>
                <a:gd name="T59" fmla="*/ 2147483647 h 155"/>
                <a:gd name="T60" fmla="*/ 2147483647 w 156"/>
                <a:gd name="T61" fmla="*/ 2147483647 h 155"/>
                <a:gd name="T62" fmla="*/ 2147483647 w 156"/>
                <a:gd name="T63" fmla="*/ 2147483647 h 155"/>
                <a:gd name="T64" fmla="*/ 2147483647 w 156"/>
                <a:gd name="T65" fmla="*/ 2147483647 h 155"/>
                <a:gd name="T66" fmla="*/ 2147483647 w 156"/>
                <a:gd name="T67" fmla="*/ 2147483647 h 155"/>
                <a:gd name="T68" fmla="*/ 0 w 156"/>
                <a:gd name="T69" fmla="*/ 2147483647 h 155"/>
                <a:gd name="T70" fmla="*/ 2147483647 w 156"/>
                <a:gd name="T71" fmla="*/ 2147483647 h 155"/>
                <a:gd name="T72" fmla="*/ 2147483647 w 156"/>
                <a:gd name="T73" fmla="*/ 2147483647 h 155"/>
                <a:gd name="T74" fmla="*/ 2147483647 w 156"/>
                <a:gd name="T75" fmla="*/ 2147483647 h 155"/>
                <a:gd name="T76" fmla="*/ 2147483647 w 156"/>
                <a:gd name="T77" fmla="*/ 2147483647 h 155"/>
                <a:gd name="T78" fmla="*/ 2147483647 w 156"/>
                <a:gd name="T79" fmla="*/ 2147483647 h 155"/>
                <a:gd name="T80" fmla="*/ 2147483647 w 156"/>
                <a:gd name="T81" fmla="*/ 2147483647 h 155"/>
                <a:gd name="T82" fmla="*/ 2147483647 w 156"/>
                <a:gd name="T83" fmla="*/ 2147483647 h 155"/>
                <a:gd name="T84" fmla="*/ 2147483647 w 156"/>
                <a:gd name="T85" fmla="*/ 2147483647 h 155"/>
                <a:gd name="T86" fmla="*/ 2147483647 w 156"/>
                <a:gd name="T87" fmla="*/ 2147483647 h 155"/>
                <a:gd name="T88" fmla="*/ 2147483647 w 156"/>
                <a:gd name="T89" fmla="*/ 0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55"/>
                <a:gd name="T137" fmla="*/ 156 w 156"/>
                <a:gd name="T138" fmla="*/ 155 h 1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55">
                  <a:moveTo>
                    <a:pt x="70" y="0"/>
                  </a:moveTo>
                  <a:lnTo>
                    <a:pt x="124" y="43"/>
                  </a:lnTo>
                  <a:lnTo>
                    <a:pt x="128" y="51"/>
                  </a:lnTo>
                  <a:lnTo>
                    <a:pt x="135" y="50"/>
                  </a:lnTo>
                  <a:lnTo>
                    <a:pt x="139" y="52"/>
                  </a:lnTo>
                  <a:lnTo>
                    <a:pt x="140" y="57"/>
                  </a:lnTo>
                  <a:lnTo>
                    <a:pt x="140" y="62"/>
                  </a:lnTo>
                  <a:lnTo>
                    <a:pt x="156" y="61"/>
                  </a:lnTo>
                  <a:lnTo>
                    <a:pt x="144" y="101"/>
                  </a:lnTo>
                  <a:lnTo>
                    <a:pt x="134" y="103"/>
                  </a:lnTo>
                  <a:lnTo>
                    <a:pt x="129" y="105"/>
                  </a:lnTo>
                  <a:lnTo>
                    <a:pt x="114" y="106"/>
                  </a:lnTo>
                  <a:lnTo>
                    <a:pt x="111" y="103"/>
                  </a:lnTo>
                  <a:lnTo>
                    <a:pt x="101" y="104"/>
                  </a:lnTo>
                  <a:lnTo>
                    <a:pt x="97" y="110"/>
                  </a:lnTo>
                  <a:lnTo>
                    <a:pt x="92" y="110"/>
                  </a:lnTo>
                  <a:lnTo>
                    <a:pt x="84" y="123"/>
                  </a:lnTo>
                  <a:lnTo>
                    <a:pt x="77" y="121"/>
                  </a:lnTo>
                  <a:lnTo>
                    <a:pt x="76" y="125"/>
                  </a:lnTo>
                  <a:lnTo>
                    <a:pt x="67" y="134"/>
                  </a:lnTo>
                  <a:lnTo>
                    <a:pt x="68" y="139"/>
                  </a:lnTo>
                  <a:lnTo>
                    <a:pt x="65" y="141"/>
                  </a:lnTo>
                  <a:lnTo>
                    <a:pt x="63" y="153"/>
                  </a:lnTo>
                  <a:lnTo>
                    <a:pt x="57" y="153"/>
                  </a:lnTo>
                  <a:lnTo>
                    <a:pt x="52" y="148"/>
                  </a:lnTo>
                  <a:lnTo>
                    <a:pt x="47" y="153"/>
                  </a:lnTo>
                  <a:lnTo>
                    <a:pt x="38" y="155"/>
                  </a:lnTo>
                  <a:lnTo>
                    <a:pt x="32" y="140"/>
                  </a:lnTo>
                  <a:lnTo>
                    <a:pt x="27" y="135"/>
                  </a:lnTo>
                  <a:lnTo>
                    <a:pt x="25" y="138"/>
                  </a:lnTo>
                  <a:lnTo>
                    <a:pt x="18" y="139"/>
                  </a:lnTo>
                  <a:lnTo>
                    <a:pt x="8" y="134"/>
                  </a:lnTo>
                  <a:lnTo>
                    <a:pt x="8" y="127"/>
                  </a:lnTo>
                  <a:lnTo>
                    <a:pt x="2" y="122"/>
                  </a:lnTo>
                  <a:lnTo>
                    <a:pt x="0" y="106"/>
                  </a:lnTo>
                  <a:lnTo>
                    <a:pt x="2" y="99"/>
                  </a:lnTo>
                  <a:lnTo>
                    <a:pt x="6" y="98"/>
                  </a:lnTo>
                  <a:lnTo>
                    <a:pt x="10" y="103"/>
                  </a:lnTo>
                  <a:lnTo>
                    <a:pt x="15" y="99"/>
                  </a:lnTo>
                  <a:lnTo>
                    <a:pt x="22" y="100"/>
                  </a:lnTo>
                  <a:lnTo>
                    <a:pt x="26" y="97"/>
                  </a:lnTo>
                  <a:lnTo>
                    <a:pt x="28" y="99"/>
                  </a:lnTo>
                  <a:lnTo>
                    <a:pt x="61" y="98"/>
                  </a:lnTo>
                  <a:lnTo>
                    <a:pt x="50" y="1"/>
                  </a:lnTo>
                  <a:lnTo>
                    <a:pt x="7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6" name="Freeform 389"/>
            <p:cNvSpPr>
              <a:spLocks/>
            </p:cNvSpPr>
            <p:nvPr/>
          </p:nvSpPr>
          <p:spPr bwMode="gray">
            <a:xfrm>
              <a:off x="4282682" y="3884412"/>
              <a:ext cx="176539" cy="149855"/>
            </a:xfrm>
            <a:custGeom>
              <a:avLst/>
              <a:gdLst>
                <a:gd name="T0" fmla="*/ 2147483647 w 73"/>
                <a:gd name="T1" fmla="*/ 2147483647 h 59"/>
                <a:gd name="T2" fmla="*/ 2147483647 w 73"/>
                <a:gd name="T3" fmla="*/ 2147483647 h 59"/>
                <a:gd name="T4" fmla="*/ 2147483647 w 73"/>
                <a:gd name="T5" fmla="*/ 2147483647 h 59"/>
                <a:gd name="T6" fmla="*/ 2147483647 w 73"/>
                <a:gd name="T7" fmla="*/ 2147483647 h 59"/>
                <a:gd name="T8" fmla="*/ 2147483647 w 73"/>
                <a:gd name="T9" fmla="*/ 2147483647 h 59"/>
                <a:gd name="T10" fmla="*/ 2147483647 w 73"/>
                <a:gd name="T11" fmla="*/ 2147483647 h 59"/>
                <a:gd name="T12" fmla="*/ 2147483647 w 73"/>
                <a:gd name="T13" fmla="*/ 2147483647 h 59"/>
                <a:gd name="T14" fmla="*/ 2147483647 w 73"/>
                <a:gd name="T15" fmla="*/ 2147483647 h 59"/>
                <a:gd name="T16" fmla="*/ 2147483647 w 73"/>
                <a:gd name="T17" fmla="*/ 2147483647 h 59"/>
                <a:gd name="T18" fmla="*/ 2147483647 w 73"/>
                <a:gd name="T19" fmla="*/ 2147483647 h 59"/>
                <a:gd name="T20" fmla="*/ 2147483647 w 73"/>
                <a:gd name="T21" fmla="*/ 2147483647 h 59"/>
                <a:gd name="T22" fmla="*/ 2147483647 w 73"/>
                <a:gd name="T23" fmla="*/ 2147483647 h 59"/>
                <a:gd name="T24" fmla="*/ 2147483647 w 73"/>
                <a:gd name="T25" fmla="*/ 2147483647 h 59"/>
                <a:gd name="T26" fmla="*/ 2147483647 w 73"/>
                <a:gd name="T27" fmla="*/ 2147483647 h 59"/>
                <a:gd name="T28" fmla="*/ 2147483647 w 73"/>
                <a:gd name="T29" fmla="*/ 2147483647 h 59"/>
                <a:gd name="T30" fmla="*/ 0 w 73"/>
                <a:gd name="T31" fmla="*/ 2147483647 h 59"/>
                <a:gd name="T32" fmla="*/ 2147483647 w 73"/>
                <a:gd name="T33" fmla="*/ 2147483647 h 59"/>
                <a:gd name="T34" fmla="*/ 2147483647 w 73"/>
                <a:gd name="T35" fmla="*/ 2147483647 h 59"/>
                <a:gd name="T36" fmla="*/ 2147483647 w 73"/>
                <a:gd name="T37" fmla="*/ 2147483647 h 59"/>
                <a:gd name="T38" fmla="*/ 2147483647 w 73"/>
                <a:gd name="T39" fmla="*/ 2147483647 h 59"/>
                <a:gd name="T40" fmla="*/ 2147483647 w 73"/>
                <a:gd name="T41" fmla="*/ 2147483647 h 59"/>
                <a:gd name="T42" fmla="*/ 2147483647 w 73"/>
                <a:gd name="T43" fmla="*/ 2147483647 h 59"/>
                <a:gd name="T44" fmla="*/ 2147483647 w 73"/>
                <a:gd name="T45" fmla="*/ 2147483647 h 59"/>
                <a:gd name="T46" fmla="*/ 2147483647 w 73"/>
                <a:gd name="T47" fmla="*/ 2147483647 h 59"/>
                <a:gd name="T48" fmla="*/ 2147483647 w 73"/>
                <a:gd name="T49" fmla="*/ 2147483647 h 59"/>
                <a:gd name="T50" fmla="*/ 2147483647 w 73"/>
                <a:gd name="T51" fmla="*/ 0 h 59"/>
                <a:gd name="T52" fmla="*/ 2147483647 w 73"/>
                <a:gd name="T53" fmla="*/ 2147483647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59"/>
                <a:gd name="T83" fmla="*/ 73 w 73"/>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59">
                  <a:moveTo>
                    <a:pt x="51" y="3"/>
                  </a:moveTo>
                  <a:lnTo>
                    <a:pt x="51" y="10"/>
                  </a:lnTo>
                  <a:lnTo>
                    <a:pt x="56" y="15"/>
                  </a:lnTo>
                  <a:lnTo>
                    <a:pt x="61" y="15"/>
                  </a:lnTo>
                  <a:lnTo>
                    <a:pt x="62" y="22"/>
                  </a:lnTo>
                  <a:lnTo>
                    <a:pt x="70" y="29"/>
                  </a:lnTo>
                  <a:lnTo>
                    <a:pt x="73" y="35"/>
                  </a:lnTo>
                  <a:lnTo>
                    <a:pt x="57" y="45"/>
                  </a:lnTo>
                  <a:lnTo>
                    <a:pt x="44" y="40"/>
                  </a:lnTo>
                  <a:lnTo>
                    <a:pt x="40" y="41"/>
                  </a:lnTo>
                  <a:lnTo>
                    <a:pt x="33" y="38"/>
                  </a:lnTo>
                  <a:lnTo>
                    <a:pt x="27" y="40"/>
                  </a:lnTo>
                  <a:lnTo>
                    <a:pt x="23" y="53"/>
                  </a:lnTo>
                  <a:lnTo>
                    <a:pt x="13" y="53"/>
                  </a:lnTo>
                  <a:lnTo>
                    <a:pt x="7" y="59"/>
                  </a:lnTo>
                  <a:lnTo>
                    <a:pt x="0" y="50"/>
                  </a:lnTo>
                  <a:lnTo>
                    <a:pt x="2" y="38"/>
                  </a:lnTo>
                  <a:lnTo>
                    <a:pt x="5" y="36"/>
                  </a:lnTo>
                  <a:lnTo>
                    <a:pt x="4" y="31"/>
                  </a:lnTo>
                  <a:lnTo>
                    <a:pt x="13" y="22"/>
                  </a:lnTo>
                  <a:lnTo>
                    <a:pt x="14" y="18"/>
                  </a:lnTo>
                  <a:lnTo>
                    <a:pt x="21" y="20"/>
                  </a:lnTo>
                  <a:lnTo>
                    <a:pt x="29" y="7"/>
                  </a:lnTo>
                  <a:lnTo>
                    <a:pt x="34" y="7"/>
                  </a:lnTo>
                  <a:lnTo>
                    <a:pt x="38" y="1"/>
                  </a:lnTo>
                  <a:lnTo>
                    <a:pt x="48" y="0"/>
                  </a:lnTo>
                  <a:lnTo>
                    <a:pt x="5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7" name="Freeform 390"/>
            <p:cNvSpPr>
              <a:spLocks/>
            </p:cNvSpPr>
            <p:nvPr/>
          </p:nvSpPr>
          <p:spPr bwMode="gray">
            <a:xfrm>
              <a:off x="4143292" y="3304459"/>
              <a:ext cx="232290" cy="229647"/>
            </a:xfrm>
            <a:custGeom>
              <a:avLst/>
              <a:gdLst>
                <a:gd name="T0" fmla="*/ 0 w 96"/>
                <a:gd name="T1" fmla="*/ 2147483647 h 91"/>
                <a:gd name="T2" fmla="*/ 2147483647 w 96"/>
                <a:gd name="T3" fmla="*/ 2147483647 h 91"/>
                <a:gd name="T4" fmla="*/ 2147483647 w 96"/>
                <a:gd name="T5" fmla="*/ 2147483647 h 91"/>
                <a:gd name="T6" fmla="*/ 2147483647 w 96"/>
                <a:gd name="T7" fmla="*/ 2147483647 h 91"/>
                <a:gd name="T8" fmla="*/ 2147483647 w 96"/>
                <a:gd name="T9" fmla="*/ 2147483647 h 91"/>
                <a:gd name="T10" fmla="*/ 2147483647 w 96"/>
                <a:gd name="T11" fmla="*/ 2147483647 h 91"/>
                <a:gd name="T12" fmla="*/ 2147483647 w 96"/>
                <a:gd name="T13" fmla="*/ 2147483647 h 91"/>
                <a:gd name="T14" fmla="*/ 2147483647 w 96"/>
                <a:gd name="T15" fmla="*/ 2147483647 h 91"/>
                <a:gd name="T16" fmla="*/ 2147483647 w 96"/>
                <a:gd name="T17" fmla="*/ 2147483647 h 91"/>
                <a:gd name="T18" fmla="*/ 2147483647 w 96"/>
                <a:gd name="T19" fmla="*/ 2147483647 h 91"/>
                <a:gd name="T20" fmla="*/ 2147483647 w 96"/>
                <a:gd name="T21" fmla="*/ 2147483647 h 91"/>
                <a:gd name="T22" fmla="*/ 2147483647 w 96"/>
                <a:gd name="T23" fmla="*/ 2147483647 h 91"/>
                <a:gd name="T24" fmla="*/ 2147483647 w 96"/>
                <a:gd name="T25" fmla="*/ 2147483647 h 91"/>
                <a:gd name="T26" fmla="*/ 2147483647 w 96"/>
                <a:gd name="T27" fmla="*/ 2147483647 h 91"/>
                <a:gd name="T28" fmla="*/ 2147483647 w 96"/>
                <a:gd name="T29" fmla="*/ 2147483647 h 91"/>
                <a:gd name="T30" fmla="*/ 2147483647 w 96"/>
                <a:gd name="T31" fmla="*/ 0 h 91"/>
                <a:gd name="T32" fmla="*/ 2147483647 w 96"/>
                <a:gd name="T33" fmla="*/ 2147483647 h 91"/>
                <a:gd name="T34" fmla="*/ 2147483647 w 96"/>
                <a:gd name="T35" fmla="*/ 2147483647 h 91"/>
                <a:gd name="T36" fmla="*/ 2147483647 w 96"/>
                <a:gd name="T37" fmla="*/ 2147483647 h 91"/>
                <a:gd name="T38" fmla="*/ 2147483647 w 96"/>
                <a:gd name="T39" fmla="*/ 2147483647 h 91"/>
                <a:gd name="T40" fmla="*/ 2147483647 w 96"/>
                <a:gd name="T41" fmla="*/ 2147483647 h 91"/>
                <a:gd name="T42" fmla="*/ 2147483647 w 96"/>
                <a:gd name="T43" fmla="*/ 2147483647 h 91"/>
                <a:gd name="T44" fmla="*/ 2147483647 w 96"/>
                <a:gd name="T45" fmla="*/ 2147483647 h 91"/>
                <a:gd name="T46" fmla="*/ 2147483647 w 96"/>
                <a:gd name="T47" fmla="*/ 2147483647 h 91"/>
                <a:gd name="T48" fmla="*/ 2147483647 w 96"/>
                <a:gd name="T49" fmla="*/ 2147483647 h 91"/>
                <a:gd name="T50" fmla="*/ 2147483647 w 96"/>
                <a:gd name="T51" fmla="*/ 2147483647 h 91"/>
                <a:gd name="T52" fmla="*/ 2147483647 w 96"/>
                <a:gd name="T53" fmla="*/ 2147483647 h 91"/>
                <a:gd name="T54" fmla="*/ 2147483647 w 96"/>
                <a:gd name="T55" fmla="*/ 2147483647 h 91"/>
                <a:gd name="T56" fmla="*/ 2147483647 w 96"/>
                <a:gd name="T57" fmla="*/ 2147483647 h 91"/>
                <a:gd name="T58" fmla="*/ 2147483647 w 96"/>
                <a:gd name="T59" fmla="*/ 2147483647 h 91"/>
                <a:gd name="T60" fmla="*/ 2147483647 w 96"/>
                <a:gd name="T61" fmla="*/ 2147483647 h 91"/>
                <a:gd name="T62" fmla="*/ 2147483647 w 96"/>
                <a:gd name="T63" fmla="*/ 2147483647 h 91"/>
                <a:gd name="T64" fmla="*/ 2147483647 w 96"/>
                <a:gd name="T65" fmla="*/ 2147483647 h 91"/>
                <a:gd name="T66" fmla="*/ 2147483647 w 96"/>
                <a:gd name="T67" fmla="*/ 2147483647 h 91"/>
                <a:gd name="T68" fmla="*/ 2147483647 w 96"/>
                <a:gd name="T69" fmla="*/ 2147483647 h 91"/>
                <a:gd name="T70" fmla="*/ 2147483647 w 96"/>
                <a:gd name="T71" fmla="*/ 2147483647 h 91"/>
                <a:gd name="T72" fmla="*/ 2147483647 w 96"/>
                <a:gd name="T73" fmla="*/ 2147483647 h 91"/>
                <a:gd name="T74" fmla="*/ 2147483647 w 96"/>
                <a:gd name="T75" fmla="*/ 2147483647 h 91"/>
                <a:gd name="T76" fmla="*/ 0 w 96"/>
                <a:gd name="T77" fmla="*/ 2147483647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1"/>
                <a:gd name="T119" fmla="*/ 96 w 96"/>
                <a:gd name="T120" fmla="*/ 91 h 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1">
                  <a:moveTo>
                    <a:pt x="0" y="91"/>
                  </a:moveTo>
                  <a:lnTo>
                    <a:pt x="4" y="86"/>
                  </a:lnTo>
                  <a:lnTo>
                    <a:pt x="9" y="83"/>
                  </a:lnTo>
                  <a:lnTo>
                    <a:pt x="15" y="76"/>
                  </a:lnTo>
                  <a:lnTo>
                    <a:pt x="18" y="69"/>
                  </a:lnTo>
                  <a:lnTo>
                    <a:pt x="18" y="54"/>
                  </a:lnTo>
                  <a:lnTo>
                    <a:pt x="21" y="46"/>
                  </a:lnTo>
                  <a:lnTo>
                    <a:pt x="22" y="40"/>
                  </a:lnTo>
                  <a:lnTo>
                    <a:pt x="23" y="36"/>
                  </a:lnTo>
                  <a:lnTo>
                    <a:pt x="33" y="28"/>
                  </a:lnTo>
                  <a:lnTo>
                    <a:pt x="39" y="26"/>
                  </a:lnTo>
                  <a:lnTo>
                    <a:pt x="45" y="22"/>
                  </a:lnTo>
                  <a:lnTo>
                    <a:pt x="46" y="17"/>
                  </a:lnTo>
                  <a:lnTo>
                    <a:pt x="53" y="8"/>
                  </a:lnTo>
                  <a:lnTo>
                    <a:pt x="53" y="3"/>
                  </a:lnTo>
                  <a:lnTo>
                    <a:pt x="57" y="0"/>
                  </a:lnTo>
                  <a:lnTo>
                    <a:pt x="60" y="1"/>
                  </a:lnTo>
                  <a:lnTo>
                    <a:pt x="60" y="4"/>
                  </a:lnTo>
                  <a:lnTo>
                    <a:pt x="64" y="5"/>
                  </a:lnTo>
                  <a:lnTo>
                    <a:pt x="66" y="7"/>
                  </a:lnTo>
                  <a:lnTo>
                    <a:pt x="73" y="8"/>
                  </a:lnTo>
                  <a:lnTo>
                    <a:pt x="82" y="8"/>
                  </a:lnTo>
                  <a:lnTo>
                    <a:pt x="85" y="9"/>
                  </a:lnTo>
                  <a:lnTo>
                    <a:pt x="91" y="10"/>
                  </a:lnTo>
                  <a:lnTo>
                    <a:pt x="95" y="30"/>
                  </a:lnTo>
                  <a:lnTo>
                    <a:pt x="96" y="34"/>
                  </a:lnTo>
                  <a:lnTo>
                    <a:pt x="93" y="47"/>
                  </a:lnTo>
                  <a:lnTo>
                    <a:pt x="86" y="48"/>
                  </a:lnTo>
                  <a:lnTo>
                    <a:pt x="78" y="48"/>
                  </a:lnTo>
                  <a:lnTo>
                    <a:pt x="76" y="58"/>
                  </a:lnTo>
                  <a:lnTo>
                    <a:pt x="72" y="59"/>
                  </a:lnTo>
                  <a:lnTo>
                    <a:pt x="67" y="62"/>
                  </a:lnTo>
                  <a:lnTo>
                    <a:pt x="64" y="62"/>
                  </a:lnTo>
                  <a:lnTo>
                    <a:pt x="60" y="66"/>
                  </a:lnTo>
                  <a:lnTo>
                    <a:pt x="59" y="69"/>
                  </a:lnTo>
                  <a:lnTo>
                    <a:pt x="36" y="76"/>
                  </a:lnTo>
                  <a:lnTo>
                    <a:pt x="28" y="83"/>
                  </a:lnTo>
                  <a:lnTo>
                    <a:pt x="28" y="91"/>
                  </a:lnTo>
                  <a:lnTo>
                    <a:pt x="0" y="9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8" name="Freeform 391"/>
            <p:cNvSpPr>
              <a:spLocks/>
            </p:cNvSpPr>
            <p:nvPr/>
          </p:nvSpPr>
          <p:spPr bwMode="gray">
            <a:xfrm>
              <a:off x="4020643" y="3551615"/>
              <a:ext cx="282464" cy="340577"/>
            </a:xfrm>
            <a:custGeom>
              <a:avLst/>
              <a:gdLst>
                <a:gd name="T0" fmla="*/ 2147483647 w 116"/>
                <a:gd name="T1" fmla="*/ 0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2147483647 w 116"/>
                <a:gd name="T25" fmla="*/ 2147483647 h 134"/>
                <a:gd name="T26" fmla="*/ 2147483647 w 116"/>
                <a:gd name="T27" fmla="*/ 2147483647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0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2147483647 w 116"/>
                <a:gd name="T61" fmla="*/ 2147483647 h 134"/>
                <a:gd name="T62" fmla="*/ 2147483647 w 116"/>
                <a:gd name="T63" fmla="*/ 2147483647 h 134"/>
                <a:gd name="T64" fmla="*/ 2147483647 w 116"/>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34"/>
                <a:gd name="T101" fmla="*/ 116 w 116"/>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34">
                  <a:moveTo>
                    <a:pt x="80" y="0"/>
                  </a:moveTo>
                  <a:lnTo>
                    <a:pt x="116" y="29"/>
                  </a:lnTo>
                  <a:lnTo>
                    <a:pt x="95" y="29"/>
                  </a:lnTo>
                  <a:lnTo>
                    <a:pt x="106" y="126"/>
                  </a:lnTo>
                  <a:lnTo>
                    <a:pt x="74" y="127"/>
                  </a:lnTo>
                  <a:lnTo>
                    <a:pt x="71" y="125"/>
                  </a:lnTo>
                  <a:lnTo>
                    <a:pt x="67" y="128"/>
                  </a:lnTo>
                  <a:lnTo>
                    <a:pt x="60" y="127"/>
                  </a:lnTo>
                  <a:lnTo>
                    <a:pt x="55" y="131"/>
                  </a:lnTo>
                  <a:lnTo>
                    <a:pt x="51" y="126"/>
                  </a:lnTo>
                  <a:lnTo>
                    <a:pt x="47" y="127"/>
                  </a:lnTo>
                  <a:lnTo>
                    <a:pt x="45" y="134"/>
                  </a:lnTo>
                  <a:lnTo>
                    <a:pt x="36" y="125"/>
                  </a:lnTo>
                  <a:lnTo>
                    <a:pt x="32" y="119"/>
                  </a:lnTo>
                  <a:lnTo>
                    <a:pt x="29" y="117"/>
                  </a:lnTo>
                  <a:lnTo>
                    <a:pt x="24" y="114"/>
                  </a:lnTo>
                  <a:lnTo>
                    <a:pt x="18" y="113"/>
                  </a:lnTo>
                  <a:lnTo>
                    <a:pt x="14" y="112"/>
                  </a:lnTo>
                  <a:lnTo>
                    <a:pt x="7" y="115"/>
                  </a:lnTo>
                  <a:lnTo>
                    <a:pt x="10" y="105"/>
                  </a:lnTo>
                  <a:lnTo>
                    <a:pt x="10" y="102"/>
                  </a:lnTo>
                  <a:lnTo>
                    <a:pt x="6" y="88"/>
                  </a:lnTo>
                  <a:lnTo>
                    <a:pt x="7" y="81"/>
                  </a:lnTo>
                  <a:lnTo>
                    <a:pt x="3" y="73"/>
                  </a:lnTo>
                  <a:lnTo>
                    <a:pt x="1" y="71"/>
                  </a:lnTo>
                  <a:lnTo>
                    <a:pt x="0" y="67"/>
                  </a:lnTo>
                  <a:lnTo>
                    <a:pt x="38" y="67"/>
                  </a:lnTo>
                  <a:lnTo>
                    <a:pt x="37" y="53"/>
                  </a:lnTo>
                  <a:lnTo>
                    <a:pt x="41" y="43"/>
                  </a:lnTo>
                  <a:lnTo>
                    <a:pt x="48" y="43"/>
                  </a:lnTo>
                  <a:lnTo>
                    <a:pt x="47" y="14"/>
                  </a:lnTo>
                  <a:lnTo>
                    <a:pt x="78" y="14"/>
                  </a:lnTo>
                  <a:lnTo>
                    <a:pt x="8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89" name="Freeform 392"/>
            <p:cNvSpPr>
              <a:spLocks/>
            </p:cNvSpPr>
            <p:nvPr/>
          </p:nvSpPr>
          <p:spPr bwMode="gray">
            <a:xfrm>
              <a:off x="4020655" y="3534106"/>
              <a:ext cx="191407" cy="186831"/>
            </a:xfrm>
            <a:custGeom>
              <a:avLst/>
              <a:gdLst>
                <a:gd name="T0" fmla="*/ 0 w 79"/>
                <a:gd name="T1" fmla="*/ 2147483647 h 74"/>
                <a:gd name="T2" fmla="*/ 2147483647 w 79"/>
                <a:gd name="T3" fmla="*/ 2147483647 h 74"/>
                <a:gd name="T4" fmla="*/ 2147483647 w 79"/>
                <a:gd name="T5" fmla="*/ 2147483647 h 74"/>
                <a:gd name="T6" fmla="*/ 2147483647 w 79"/>
                <a:gd name="T7" fmla="*/ 2147483647 h 74"/>
                <a:gd name="T8" fmla="*/ 2147483647 w 79"/>
                <a:gd name="T9" fmla="*/ 2147483647 h 74"/>
                <a:gd name="T10" fmla="*/ 2147483647 w 79"/>
                <a:gd name="T11" fmla="*/ 2147483647 h 74"/>
                <a:gd name="T12" fmla="*/ 2147483647 w 79"/>
                <a:gd name="T13" fmla="*/ 2147483647 h 74"/>
                <a:gd name="T14" fmla="*/ 2147483647 w 79"/>
                <a:gd name="T15" fmla="*/ 2147483647 h 74"/>
                <a:gd name="T16" fmla="*/ 2147483647 w 79"/>
                <a:gd name="T17" fmla="*/ 2147483647 h 74"/>
                <a:gd name="T18" fmla="*/ 2147483647 w 79"/>
                <a:gd name="T19" fmla="*/ 2147483647 h 74"/>
                <a:gd name="T20" fmla="*/ 2147483647 w 79"/>
                <a:gd name="T21" fmla="*/ 2147483647 h 74"/>
                <a:gd name="T22" fmla="*/ 2147483647 w 79"/>
                <a:gd name="T23" fmla="*/ 0 h 74"/>
                <a:gd name="T24" fmla="*/ 2147483647 w 79"/>
                <a:gd name="T25" fmla="*/ 0 h 74"/>
                <a:gd name="T26" fmla="*/ 2147483647 w 79"/>
                <a:gd name="T27" fmla="*/ 2147483647 h 74"/>
                <a:gd name="T28" fmla="*/ 2147483647 w 79"/>
                <a:gd name="T29" fmla="*/ 2147483647 h 74"/>
                <a:gd name="T30" fmla="*/ 2147483647 w 79"/>
                <a:gd name="T31" fmla="*/ 2147483647 h 74"/>
                <a:gd name="T32" fmla="*/ 2147483647 w 79"/>
                <a:gd name="T33" fmla="*/ 2147483647 h 74"/>
                <a:gd name="T34" fmla="*/ 2147483647 w 79"/>
                <a:gd name="T35" fmla="*/ 2147483647 h 74"/>
                <a:gd name="T36" fmla="*/ 2147483647 w 79"/>
                <a:gd name="T37" fmla="*/ 2147483647 h 74"/>
                <a:gd name="T38" fmla="*/ 2147483647 w 79"/>
                <a:gd name="T39" fmla="*/ 2147483647 h 74"/>
                <a:gd name="T40" fmla="*/ 0 w 79"/>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4"/>
                <a:gd name="T65" fmla="*/ 79 w 7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4">
                  <a:moveTo>
                    <a:pt x="0" y="74"/>
                  </a:moveTo>
                  <a:lnTo>
                    <a:pt x="5" y="58"/>
                  </a:lnTo>
                  <a:lnTo>
                    <a:pt x="13" y="45"/>
                  </a:lnTo>
                  <a:lnTo>
                    <a:pt x="19" y="35"/>
                  </a:lnTo>
                  <a:lnTo>
                    <a:pt x="22" y="26"/>
                  </a:lnTo>
                  <a:lnTo>
                    <a:pt x="26" y="20"/>
                  </a:lnTo>
                  <a:lnTo>
                    <a:pt x="29" y="19"/>
                  </a:lnTo>
                  <a:lnTo>
                    <a:pt x="31" y="16"/>
                  </a:lnTo>
                  <a:lnTo>
                    <a:pt x="37" y="4"/>
                  </a:lnTo>
                  <a:lnTo>
                    <a:pt x="43" y="2"/>
                  </a:lnTo>
                  <a:lnTo>
                    <a:pt x="47" y="1"/>
                  </a:lnTo>
                  <a:lnTo>
                    <a:pt x="50" y="0"/>
                  </a:lnTo>
                  <a:lnTo>
                    <a:pt x="78" y="0"/>
                  </a:lnTo>
                  <a:lnTo>
                    <a:pt x="79" y="7"/>
                  </a:lnTo>
                  <a:lnTo>
                    <a:pt x="78" y="21"/>
                  </a:lnTo>
                  <a:lnTo>
                    <a:pt x="47" y="21"/>
                  </a:lnTo>
                  <a:lnTo>
                    <a:pt x="48" y="50"/>
                  </a:lnTo>
                  <a:lnTo>
                    <a:pt x="40" y="50"/>
                  </a:lnTo>
                  <a:lnTo>
                    <a:pt x="37" y="60"/>
                  </a:lnTo>
                  <a:lnTo>
                    <a:pt x="37" y="74"/>
                  </a:lnTo>
                  <a:lnTo>
                    <a:pt x="0" y="7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0" name="Freeform 393"/>
            <p:cNvSpPr>
              <a:spLocks/>
            </p:cNvSpPr>
            <p:nvPr/>
          </p:nvSpPr>
          <p:spPr bwMode="gray">
            <a:xfrm>
              <a:off x="4568847" y="3255806"/>
              <a:ext cx="92916" cy="202401"/>
            </a:xfrm>
            <a:custGeom>
              <a:avLst/>
              <a:gdLst>
                <a:gd name="T0" fmla="*/ 2147483647 w 38"/>
                <a:gd name="T1" fmla="*/ 2147483647 h 80"/>
                <a:gd name="T2" fmla="*/ 2147483647 w 38"/>
                <a:gd name="T3" fmla="*/ 2147483647 h 80"/>
                <a:gd name="T4" fmla="*/ 2147483647 w 38"/>
                <a:gd name="T5" fmla="*/ 2147483647 h 80"/>
                <a:gd name="T6" fmla="*/ 2147483647 w 38"/>
                <a:gd name="T7" fmla="*/ 0 h 80"/>
                <a:gd name="T8" fmla="*/ 2147483647 w 38"/>
                <a:gd name="T9" fmla="*/ 2147483647 h 80"/>
                <a:gd name="T10" fmla="*/ 2147483647 w 38"/>
                <a:gd name="T11" fmla="*/ 2147483647 h 80"/>
                <a:gd name="T12" fmla="*/ 2147483647 w 38"/>
                <a:gd name="T13" fmla="*/ 2147483647 h 80"/>
                <a:gd name="T14" fmla="*/ 2147483647 w 38"/>
                <a:gd name="T15" fmla="*/ 2147483647 h 80"/>
                <a:gd name="T16" fmla="*/ 2147483647 w 38"/>
                <a:gd name="T17" fmla="*/ 2147483647 h 80"/>
                <a:gd name="T18" fmla="*/ 2147483647 w 38"/>
                <a:gd name="T19" fmla="*/ 2147483647 h 80"/>
                <a:gd name="T20" fmla="*/ 2147483647 w 38"/>
                <a:gd name="T21" fmla="*/ 2147483647 h 80"/>
                <a:gd name="T22" fmla="*/ 2147483647 w 38"/>
                <a:gd name="T23" fmla="*/ 2147483647 h 80"/>
                <a:gd name="T24" fmla="*/ 2147483647 w 38"/>
                <a:gd name="T25" fmla="*/ 2147483647 h 80"/>
                <a:gd name="T26" fmla="*/ 2147483647 w 38"/>
                <a:gd name="T27" fmla="*/ 2147483647 h 80"/>
                <a:gd name="T28" fmla="*/ 2147483647 w 38"/>
                <a:gd name="T29" fmla="*/ 2147483647 h 80"/>
                <a:gd name="T30" fmla="*/ 2147483647 w 38"/>
                <a:gd name="T31" fmla="*/ 2147483647 h 80"/>
                <a:gd name="T32" fmla="*/ 2147483647 w 38"/>
                <a:gd name="T33" fmla="*/ 2147483647 h 80"/>
                <a:gd name="T34" fmla="*/ 2147483647 w 38"/>
                <a:gd name="T35" fmla="*/ 2147483647 h 80"/>
                <a:gd name="T36" fmla="*/ 2147483647 w 38"/>
                <a:gd name="T37" fmla="*/ 2147483647 h 80"/>
                <a:gd name="T38" fmla="*/ 2147483647 w 38"/>
                <a:gd name="T39" fmla="*/ 2147483647 h 80"/>
                <a:gd name="T40" fmla="*/ 2147483647 w 38"/>
                <a:gd name="T41" fmla="*/ 2147483647 h 80"/>
                <a:gd name="T42" fmla="*/ 2147483647 w 38"/>
                <a:gd name="T43" fmla="*/ 2147483647 h 80"/>
                <a:gd name="T44" fmla="*/ 2147483647 w 38"/>
                <a:gd name="T45" fmla="*/ 2147483647 h 80"/>
                <a:gd name="T46" fmla="*/ 0 w 38"/>
                <a:gd name="T47" fmla="*/ 2147483647 h 80"/>
                <a:gd name="T48" fmla="*/ 0 w 38"/>
                <a:gd name="T49" fmla="*/ 2147483647 h 80"/>
                <a:gd name="T50" fmla="*/ 2147483647 w 38"/>
                <a:gd name="T51" fmla="*/ 2147483647 h 80"/>
                <a:gd name="T52" fmla="*/ 2147483647 w 38"/>
                <a:gd name="T53" fmla="*/ 2147483647 h 80"/>
                <a:gd name="T54" fmla="*/ 2147483647 w 38"/>
                <a:gd name="T55" fmla="*/ 2147483647 h 80"/>
                <a:gd name="T56" fmla="*/ 2147483647 w 38"/>
                <a:gd name="T57" fmla="*/ 2147483647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80"/>
                <a:gd name="T89" fmla="*/ 38 w 38"/>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80">
                  <a:moveTo>
                    <a:pt x="6" y="6"/>
                  </a:moveTo>
                  <a:lnTo>
                    <a:pt x="13" y="5"/>
                  </a:lnTo>
                  <a:lnTo>
                    <a:pt x="17" y="1"/>
                  </a:lnTo>
                  <a:lnTo>
                    <a:pt x="23" y="0"/>
                  </a:lnTo>
                  <a:lnTo>
                    <a:pt x="26" y="3"/>
                  </a:lnTo>
                  <a:lnTo>
                    <a:pt x="31" y="3"/>
                  </a:lnTo>
                  <a:lnTo>
                    <a:pt x="32" y="6"/>
                  </a:lnTo>
                  <a:lnTo>
                    <a:pt x="29" y="10"/>
                  </a:lnTo>
                  <a:lnTo>
                    <a:pt x="29" y="15"/>
                  </a:lnTo>
                  <a:lnTo>
                    <a:pt x="33" y="22"/>
                  </a:lnTo>
                  <a:lnTo>
                    <a:pt x="33" y="29"/>
                  </a:lnTo>
                  <a:lnTo>
                    <a:pt x="25" y="36"/>
                  </a:lnTo>
                  <a:lnTo>
                    <a:pt x="26" y="42"/>
                  </a:lnTo>
                  <a:lnTo>
                    <a:pt x="30" y="46"/>
                  </a:lnTo>
                  <a:lnTo>
                    <a:pt x="37" y="49"/>
                  </a:lnTo>
                  <a:lnTo>
                    <a:pt x="38" y="59"/>
                  </a:lnTo>
                  <a:lnTo>
                    <a:pt x="34" y="63"/>
                  </a:lnTo>
                  <a:lnTo>
                    <a:pt x="27" y="64"/>
                  </a:lnTo>
                  <a:lnTo>
                    <a:pt x="27" y="75"/>
                  </a:lnTo>
                  <a:lnTo>
                    <a:pt x="22" y="80"/>
                  </a:lnTo>
                  <a:lnTo>
                    <a:pt x="19" y="80"/>
                  </a:lnTo>
                  <a:lnTo>
                    <a:pt x="12" y="62"/>
                  </a:lnTo>
                  <a:lnTo>
                    <a:pt x="7" y="54"/>
                  </a:lnTo>
                  <a:lnTo>
                    <a:pt x="0" y="46"/>
                  </a:lnTo>
                  <a:lnTo>
                    <a:pt x="0" y="39"/>
                  </a:lnTo>
                  <a:lnTo>
                    <a:pt x="7" y="28"/>
                  </a:lnTo>
                  <a:lnTo>
                    <a:pt x="8" y="19"/>
                  </a:lnTo>
                  <a:lnTo>
                    <a:pt x="7" y="16"/>
                  </a:lnTo>
                  <a:lnTo>
                    <a:pt x="6"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1" name="Freeform 394"/>
            <p:cNvSpPr>
              <a:spLocks/>
            </p:cNvSpPr>
            <p:nvPr/>
          </p:nvSpPr>
          <p:spPr bwMode="gray">
            <a:xfrm>
              <a:off x="4210207" y="3263583"/>
              <a:ext cx="462721" cy="515732"/>
            </a:xfrm>
            <a:custGeom>
              <a:avLst/>
              <a:gdLst>
                <a:gd name="T0" fmla="*/ 2147483647 w 191"/>
                <a:gd name="T1" fmla="*/ 2147483647 h 204"/>
                <a:gd name="T2" fmla="*/ 2147483647 w 191"/>
                <a:gd name="T3" fmla="*/ 2147483647 h 204"/>
                <a:gd name="T4" fmla="*/ 2147483647 w 191"/>
                <a:gd name="T5" fmla="*/ 2147483647 h 204"/>
                <a:gd name="T6" fmla="*/ 2147483647 w 191"/>
                <a:gd name="T7" fmla="*/ 2147483647 h 204"/>
                <a:gd name="T8" fmla="*/ 2147483647 w 191"/>
                <a:gd name="T9" fmla="*/ 2147483647 h 204"/>
                <a:gd name="T10" fmla="*/ 2147483647 w 191"/>
                <a:gd name="T11" fmla="*/ 2147483647 h 204"/>
                <a:gd name="T12" fmla="*/ 2147483647 w 191"/>
                <a:gd name="T13" fmla="*/ 2147483647 h 204"/>
                <a:gd name="T14" fmla="*/ 2147483647 w 191"/>
                <a:gd name="T15" fmla="*/ 2147483647 h 204"/>
                <a:gd name="T16" fmla="*/ 2147483647 w 191"/>
                <a:gd name="T17" fmla="*/ 2147483647 h 204"/>
                <a:gd name="T18" fmla="*/ 2147483647 w 191"/>
                <a:gd name="T19" fmla="*/ 2147483647 h 204"/>
                <a:gd name="T20" fmla="*/ 2147483647 w 191"/>
                <a:gd name="T21" fmla="*/ 2147483647 h 204"/>
                <a:gd name="T22" fmla="*/ 2147483647 w 191"/>
                <a:gd name="T23" fmla="*/ 2147483647 h 204"/>
                <a:gd name="T24" fmla="*/ 2147483647 w 191"/>
                <a:gd name="T25" fmla="*/ 2147483647 h 204"/>
                <a:gd name="T26" fmla="*/ 2147483647 w 191"/>
                <a:gd name="T27" fmla="*/ 2147483647 h 204"/>
                <a:gd name="T28" fmla="*/ 2147483647 w 191"/>
                <a:gd name="T29" fmla="*/ 2147483647 h 204"/>
                <a:gd name="T30" fmla="*/ 2147483647 w 191"/>
                <a:gd name="T31" fmla="*/ 2147483647 h 204"/>
                <a:gd name="T32" fmla="*/ 2147483647 w 191"/>
                <a:gd name="T33" fmla="*/ 2147483647 h 204"/>
                <a:gd name="T34" fmla="*/ 2147483647 w 191"/>
                <a:gd name="T35" fmla="*/ 2147483647 h 204"/>
                <a:gd name="T36" fmla="*/ 2147483647 w 191"/>
                <a:gd name="T37" fmla="*/ 2147483647 h 204"/>
                <a:gd name="T38" fmla="*/ 2147483647 w 191"/>
                <a:gd name="T39" fmla="*/ 2147483647 h 204"/>
                <a:gd name="T40" fmla="*/ 0 w 191"/>
                <a:gd name="T41" fmla="*/ 2147483647 h 204"/>
                <a:gd name="T42" fmla="*/ 0 w 191"/>
                <a:gd name="T43" fmla="*/ 2147483647 h 204"/>
                <a:gd name="T44" fmla="*/ 2147483647 w 191"/>
                <a:gd name="T45" fmla="*/ 2147483647 h 204"/>
                <a:gd name="T46" fmla="*/ 2147483647 w 191"/>
                <a:gd name="T47" fmla="*/ 2147483647 h 204"/>
                <a:gd name="T48" fmla="*/ 2147483647 w 191"/>
                <a:gd name="T49" fmla="*/ 2147483647 h 204"/>
                <a:gd name="T50" fmla="*/ 2147483647 w 191"/>
                <a:gd name="T51" fmla="*/ 2147483647 h 204"/>
                <a:gd name="T52" fmla="*/ 2147483647 w 191"/>
                <a:gd name="T53" fmla="*/ 2147483647 h 204"/>
                <a:gd name="T54" fmla="*/ 2147483647 w 191"/>
                <a:gd name="T55" fmla="*/ 2147483647 h 204"/>
                <a:gd name="T56" fmla="*/ 2147483647 w 191"/>
                <a:gd name="T57" fmla="*/ 2147483647 h 204"/>
                <a:gd name="T58" fmla="*/ 2147483647 w 191"/>
                <a:gd name="T59" fmla="*/ 2147483647 h 204"/>
                <a:gd name="T60" fmla="*/ 2147483647 w 191"/>
                <a:gd name="T61" fmla="*/ 2147483647 h 204"/>
                <a:gd name="T62" fmla="*/ 2147483647 w 191"/>
                <a:gd name="T63" fmla="*/ 2147483647 h 204"/>
                <a:gd name="T64" fmla="*/ 2147483647 w 191"/>
                <a:gd name="T65" fmla="*/ 2147483647 h 204"/>
                <a:gd name="T66" fmla="*/ 2147483647 w 191"/>
                <a:gd name="T67" fmla="*/ 2147483647 h 204"/>
                <a:gd name="T68" fmla="*/ 2147483647 w 191"/>
                <a:gd name="T69" fmla="*/ 2147483647 h 204"/>
                <a:gd name="T70" fmla="*/ 2147483647 w 191"/>
                <a:gd name="T71" fmla="*/ 2147483647 h 204"/>
                <a:gd name="T72" fmla="*/ 2147483647 w 191"/>
                <a:gd name="T73" fmla="*/ 2147483647 h 204"/>
                <a:gd name="T74" fmla="*/ 2147483647 w 191"/>
                <a:gd name="T75" fmla="*/ 2147483647 h 204"/>
                <a:gd name="T76" fmla="*/ 2147483647 w 191"/>
                <a:gd name="T77" fmla="*/ 2147483647 h 204"/>
                <a:gd name="T78" fmla="*/ 2147483647 w 191"/>
                <a:gd name="T79" fmla="*/ 2147483647 h 204"/>
                <a:gd name="T80" fmla="*/ 2147483647 w 191"/>
                <a:gd name="T81" fmla="*/ 2147483647 h 204"/>
                <a:gd name="T82" fmla="*/ 2147483647 w 191"/>
                <a:gd name="T83" fmla="*/ 2147483647 h 204"/>
                <a:gd name="T84" fmla="*/ 2147483647 w 191"/>
                <a:gd name="T85" fmla="*/ 2147483647 h 204"/>
                <a:gd name="T86" fmla="*/ 2147483647 w 191"/>
                <a:gd name="T87" fmla="*/ 2147483647 h 204"/>
                <a:gd name="T88" fmla="*/ 2147483647 w 191"/>
                <a:gd name="T89" fmla="*/ 2147483647 h 204"/>
                <a:gd name="T90" fmla="*/ 2147483647 w 191"/>
                <a:gd name="T91" fmla="*/ 2147483647 h 204"/>
                <a:gd name="T92" fmla="*/ 2147483647 w 191"/>
                <a:gd name="T93" fmla="*/ 2147483647 h 204"/>
                <a:gd name="T94" fmla="*/ 2147483647 w 191"/>
                <a:gd name="T95" fmla="*/ 0 h 204"/>
                <a:gd name="T96" fmla="*/ 2147483647 w 191"/>
                <a:gd name="T97" fmla="*/ 2147483647 h 204"/>
                <a:gd name="T98" fmla="*/ 2147483647 w 191"/>
                <a:gd name="T99" fmla="*/ 2147483647 h 204"/>
                <a:gd name="T100" fmla="*/ 2147483647 w 191"/>
                <a:gd name="T101" fmla="*/ 2147483647 h 204"/>
                <a:gd name="T102" fmla="*/ 2147483647 w 191"/>
                <a:gd name="T103" fmla="*/ 2147483647 h 204"/>
                <a:gd name="T104" fmla="*/ 2147483647 w 191"/>
                <a:gd name="T105" fmla="*/ 2147483647 h 204"/>
                <a:gd name="T106" fmla="*/ 2147483647 w 191"/>
                <a:gd name="T107" fmla="*/ 2147483647 h 204"/>
                <a:gd name="T108" fmla="*/ 2147483647 w 191"/>
                <a:gd name="T109" fmla="*/ 2147483647 h 204"/>
                <a:gd name="T110" fmla="*/ 2147483647 w 191"/>
                <a:gd name="T111" fmla="*/ 2147483647 h 204"/>
                <a:gd name="T112" fmla="*/ 2147483647 w 191"/>
                <a:gd name="T113" fmla="*/ 2147483647 h 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
                <a:gd name="T172" fmla="*/ 0 h 204"/>
                <a:gd name="T173" fmla="*/ 191 w 191"/>
                <a:gd name="T174" fmla="*/ 204 h 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 h="204">
                  <a:moveTo>
                    <a:pt x="167" y="77"/>
                  </a:moveTo>
                  <a:lnTo>
                    <a:pt x="170" y="94"/>
                  </a:lnTo>
                  <a:lnTo>
                    <a:pt x="170" y="99"/>
                  </a:lnTo>
                  <a:lnTo>
                    <a:pt x="172" y="105"/>
                  </a:lnTo>
                  <a:lnTo>
                    <a:pt x="172" y="115"/>
                  </a:lnTo>
                  <a:lnTo>
                    <a:pt x="166" y="122"/>
                  </a:lnTo>
                  <a:lnTo>
                    <a:pt x="168" y="133"/>
                  </a:lnTo>
                  <a:lnTo>
                    <a:pt x="176" y="145"/>
                  </a:lnTo>
                  <a:lnTo>
                    <a:pt x="185" y="143"/>
                  </a:lnTo>
                  <a:lnTo>
                    <a:pt x="191" y="156"/>
                  </a:lnTo>
                  <a:lnTo>
                    <a:pt x="133" y="202"/>
                  </a:lnTo>
                  <a:lnTo>
                    <a:pt x="123" y="203"/>
                  </a:lnTo>
                  <a:lnTo>
                    <a:pt x="107" y="204"/>
                  </a:lnTo>
                  <a:lnTo>
                    <a:pt x="107" y="199"/>
                  </a:lnTo>
                  <a:lnTo>
                    <a:pt x="106" y="194"/>
                  </a:lnTo>
                  <a:lnTo>
                    <a:pt x="102" y="192"/>
                  </a:lnTo>
                  <a:lnTo>
                    <a:pt x="95" y="193"/>
                  </a:lnTo>
                  <a:lnTo>
                    <a:pt x="91" y="185"/>
                  </a:lnTo>
                  <a:lnTo>
                    <a:pt x="37" y="142"/>
                  </a:lnTo>
                  <a:lnTo>
                    <a:pt x="1" y="114"/>
                  </a:lnTo>
                  <a:lnTo>
                    <a:pt x="0" y="107"/>
                  </a:lnTo>
                  <a:lnTo>
                    <a:pt x="0" y="99"/>
                  </a:lnTo>
                  <a:lnTo>
                    <a:pt x="8" y="92"/>
                  </a:lnTo>
                  <a:lnTo>
                    <a:pt x="31" y="85"/>
                  </a:lnTo>
                  <a:lnTo>
                    <a:pt x="32" y="82"/>
                  </a:lnTo>
                  <a:lnTo>
                    <a:pt x="36" y="78"/>
                  </a:lnTo>
                  <a:lnTo>
                    <a:pt x="39" y="78"/>
                  </a:lnTo>
                  <a:lnTo>
                    <a:pt x="44" y="75"/>
                  </a:lnTo>
                  <a:lnTo>
                    <a:pt x="48" y="74"/>
                  </a:lnTo>
                  <a:lnTo>
                    <a:pt x="50" y="64"/>
                  </a:lnTo>
                  <a:lnTo>
                    <a:pt x="58" y="64"/>
                  </a:lnTo>
                  <a:lnTo>
                    <a:pt x="65" y="63"/>
                  </a:lnTo>
                  <a:lnTo>
                    <a:pt x="68" y="50"/>
                  </a:lnTo>
                  <a:lnTo>
                    <a:pt x="67" y="46"/>
                  </a:lnTo>
                  <a:lnTo>
                    <a:pt x="63" y="26"/>
                  </a:lnTo>
                  <a:lnTo>
                    <a:pt x="67" y="22"/>
                  </a:lnTo>
                  <a:lnTo>
                    <a:pt x="73" y="19"/>
                  </a:lnTo>
                  <a:lnTo>
                    <a:pt x="77" y="17"/>
                  </a:lnTo>
                  <a:lnTo>
                    <a:pt x="84" y="11"/>
                  </a:lnTo>
                  <a:lnTo>
                    <a:pt x="89" y="8"/>
                  </a:lnTo>
                  <a:lnTo>
                    <a:pt x="96" y="6"/>
                  </a:lnTo>
                  <a:lnTo>
                    <a:pt x="105" y="6"/>
                  </a:lnTo>
                  <a:lnTo>
                    <a:pt x="109" y="3"/>
                  </a:lnTo>
                  <a:lnTo>
                    <a:pt x="120" y="2"/>
                  </a:lnTo>
                  <a:lnTo>
                    <a:pt x="124" y="3"/>
                  </a:lnTo>
                  <a:lnTo>
                    <a:pt x="130" y="3"/>
                  </a:lnTo>
                  <a:lnTo>
                    <a:pt x="137" y="2"/>
                  </a:lnTo>
                  <a:lnTo>
                    <a:pt x="147" y="0"/>
                  </a:lnTo>
                  <a:lnTo>
                    <a:pt x="154" y="3"/>
                  </a:lnTo>
                  <a:lnTo>
                    <a:pt x="155" y="13"/>
                  </a:lnTo>
                  <a:lnTo>
                    <a:pt x="156" y="16"/>
                  </a:lnTo>
                  <a:lnTo>
                    <a:pt x="155" y="25"/>
                  </a:lnTo>
                  <a:lnTo>
                    <a:pt x="148" y="36"/>
                  </a:lnTo>
                  <a:lnTo>
                    <a:pt x="148" y="43"/>
                  </a:lnTo>
                  <a:lnTo>
                    <a:pt x="155" y="51"/>
                  </a:lnTo>
                  <a:lnTo>
                    <a:pt x="160" y="59"/>
                  </a:lnTo>
                  <a:lnTo>
                    <a:pt x="167" y="7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2" name="Freeform 395"/>
            <p:cNvSpPr>
              <a:spLocks/>
            </p:cNvSpPr>
            <p:nvPr/>
          </p:nvSpPr>
          <p:spPr bwMode="gray">
            <a:xfrm>
              <a:off x="4957234" y="3430959"/>
              <a:ext cx="232290" cy="272463"/>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0 h 108"/>
                <a:gd name="T18" fmla="*/ 2147483647 w 96"/>
                <a:gd name="T19" fmla="*/ 2147483647 h 108"/>
                <a:gd name="T20" fmla="*/ 2147483647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2147483647 h 108"/>
                <a:gd name="T32" fmla="*/ 2147483647 w 96"/>
                <a:gd name="T33" fmla="*/ 2147483647 h 108"/>
                <a:gd name="T34" fmla="*/ 2147483647 w 96"/>
                <a:gd name="T35" fmla="*/ 2147483647 h 108"/>
                <a:gd name="T36" fmla="*/ 2147483647 w 96"/>
                <a:gd name="T37" fmla="*/ 2147483647 h 108"/>
                <a:gd name="T38" fmla="*/ 2147483647 w 96"/>
                <a:gd name="T39" fmla="*/ 2147483647 h 108"/>
                <a:gd name="T40" fmla="*/ 2147483647 w 96"/>
                <a:gd name="T41" fmla="*/ 2147483647 h 108"/>
                <a:gd name="T42" fmla="*/ 2147483647 w 96"/>
                <a:gd name="T43" fmla="*/ 2147483647 h 108"/>
                <a:gd name="T44" fmla="*/ 2147483647 w 96"/>
                <a:gd name="T45" fmla="*/ 2147483647 h 108"/>
                <a:gd name="T46" fmla="*/ 2147483647 w 96"/>
                <a:gd name="T47" fmla="*/ 2147483647 h 108"/>
                <a:gd name="T48" fmla="*/ 2147483647 w 96"/>
                <a:gd name="T49" fmla="*/ 2147483647 h 108"/>
                <a:gd name="T50" fmla="*/ 2147483647 w 96"/>
                <a:gd name="T51" fmla="*/ 2147483647 h 108"/>
                <a:gd name="T52" fmla="*/ 2147483647 w 96"/>
                <a:gd name="T53" fmla="*/ 2147483647 h 108"/>
                <a:gd name="T54" fmla="*/ 2147483647 w 96"/>
                <a:gd name="T55" fmla="*/ 2147483647 h 108"/>
                <a:gd name="T56" fmla="*/ 2147483647 w 96"/>
                <a:gd name="T57" fmla="*/ 2147483647 h 108"/>
                <a:gd name="T58" fmla="*/ 2147483647 w 96"/>
                <a:gd name="T59" fmla="*/ 2147483647 h 108"/>
                <a:gd name="T60" fmla="*/ 2147483647 w 96"/>
                <a:gd name="T61" fmla="*/ 2147483647 h 108"/>
                <a:gd name="T62" fmla="*/ 2147483647 w 96"/>
                <a:gd name="T63" fmla="*/ 2147483647 h 108"/>
                <a:gd name="T64" fmla="*/ 2147483647 w 96"/>
                <a:gd name="T65" fmla="*/ 2147483647 h 108"/>
                <a:gd name="T66" fmla="*/ 2147483647 w 96"/>
                <a:gd name="T67" fmla="*/ 2147483647 h 108"/>
                <a:gd name="T68" fmla="*/ 2147483647 w 96"/>
                <a:gd name="T69" fmla="*/ 2147483647 h 108"/>
                <a:gd name="T70" fmla="*/ 2147483647 w 96"/>
                <a:gd name="T71" fmla="*/ 2147483647 h 108"/>
                <a:gd name="T72" fmla="*/ 2147483647 w 96"/>
                <a:gd name="T73" fmla="*/ 2147483647 h 108"/>
                <a:gd name="T74" fmla="*/ 2147483647 w 96"/>
                <a:gd name="T75" fmla="*/ 2147483647 h 108"/>
                <a:gd name="T76" fmla="*/ 2147483647 w 96"/>
                <a:gd name="T77" fmla="*/ 2147483647 h 108"/>
                <a:gd name="T78" fmla="*/ 2147483647 w 96"/>
                <a:gd name="T79" fmla="*/ 2147483647 h 108"/>
                <a:gd name="T80" fmla="*/ 2147483647 w 96"/>
                <a:gd name="T81" fmla="*/ 2147483647 h 108"/>
                <a:gd name="T82" fmla="*/ 2147483647 w 96"/>
                <a:gd name="T83" fmla="*/ 2147483647 h 108"/>
                <a:gd name="T84" fmla="*/ 2147483647 w 96"/>
                <a:gd name="T85" fmla="*/ 2147483647 h 108"/>
                <a:gd name="T86" fmla="*/ 0 w 96"/>
                <a:gd name="T87" fmla="*/ 2147483647 h 108"/>
                <a:gd name="T88" fmla="*/ 2147483647 w 96"/>
                <a:gd name="T89" fmla="*/ 2147483647 h 108"/>
                <a:gd name="T90" fmla="*/ 2147483647 w 96"/>
                <a:gd name="T91" fmla="*/ 2147483647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08"/>
                <a:gd name="T140" fmla="*/ 96 w 96"/>
                <a:gd name="T141" fmla="*/ 108 h 1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08">
                  <a:moveTo>
                    <a:pt x="5" y="3"/>
                  </a:moveTo>
                  <a:lnTo>
                    <a:pt x="9" y="1"/>
                  </a:lnTo>
                  <a:lnTo>
                    <a:pt x="16" y="2"/>
                  </a:lnTo>
                  <a:lnTo>
                    <a:pt x="26" y="4"/>
                  </a:lnTo>
                  <a:lnTo>
                    <a:pt x="36" y="7"/>
                  </a:lnTo>
                  <a:lnTo>
                    <a:pt x="42" y="7"/>
                  </a:lnTo>
                  <a:lnTo>
                    <a:pt x="46" y="3"/>
                  </a:lnTo>
                  <a:lnTo>
                    <a:pt x="49" y="3"/>
                  </a:lnTo>
                  <a:lnTo>
                    <a:pt x="52" y="0"/>
                  </a:lnTo>
                  <a:lnTo>
                    <a:pt x="58" y="1"/>
                  </a:lnTo>
                  <a:lnTo>
                    <a:pt x="64" y="5"/>
                  </a:lnTo>
                  <a:lnTo>
                    <a:pt x="66" y="5"/>
                  </a:lnTo>
                  <a:lnTo>
                    <a:pt x="67" y="5"/>
                  </a:lnTo>
                  <a:lnTo>
                    <a:pt x="69" y="4"/>
                  </a:lnTo>
                  <a:lnTo>
                    <a:pt x="74" y="5"/>
                  </a:lnTo>
                  <a:lnTo>
                    <a:pt x="84" y="3"/>
                  </a:lnTo>
                  <a:lnTo>
                    <a:pt x="85" y="6"/>
                  </a:lnTo>
                  <a:lnTo>
                    <a:pt x="87" y="12"/>
                  </a:lnTo>
                  <a:lnTo>
                    <a:pt x="89" y="21"/>
                  </a:lnTo>
                  <a:lnTo>
                    <a:pt x="86" y="34"/>
                  </a:lnTo>
                  <a:lnTo>
                    <a:pt x="86" y="39"/>
                  </a:lnTo>
                  <a:lnTo>
                    <a:pt x="82" y="41"/>
                  </a:lnTo>
                  <a:lnTo>
                    <a:pt x="77" y="34"/>
                  </a:lnTo>
                  <a:lnTo>
                    <a:pt x="72" y="27"/>
                  </a:lnTo>
                  <a:lnTo>
                    <a:pt x="71" y="17"/>
                  </a:lnTo>
                  <a:lnTo>
                    <a:pt x="69" y="15"/>
                  </a:lnTo>
                  <a:lnTo>
                    <a:pt x="67" y="19"/>
                  </a:lnTo>
                  <a:lnTo>
                    <a:pt x="69" y="31"/>
                  </a:lnTo>
                  <a:lnTo>
                    <a:pt x="77" y="39"/>
                  </a:lnTo>
                  <a:lnTo>
                    <a:pt x="78" y="45"/>
                  </a:lnTo>
                  <a:lnTo>
                    <a:pt x="83" y="54"/>
                  </a:lnTo>
                  <a:lnTo>
                    <a:pt x="88" y="66"/>
                  </a:lnTo>
                  <a:lnTo>
                    <a:pt x="94" y="80"/>
                  </a:lnTo>
                  <a:lnTo>
                    <a:pt x="96" y="93"/>
                  </a:lnTo>
                  <a:lnTo>
                    <a:pt x="90" y="99"/>
                  </a:lnTo>
                  <a:lnTo>
                    <a:pt x="82" y="101"/>
                  </a:lnTo>
                  <a:lnTo>
                    <a:pt x="82" y="108"/>
                  </a:lnTo>
                  <a:lnTo>
                    <a:pt x="77" y="107"/>
                  </a:lnTo>
                  <a:lnTo>
                    <a:pt x="74" y="103"/>
                  </a:lnTo>
                  <a:lnTo>
                    <a:pt x="30" y="106"/>
                  </a:lnTo>
                  <a:lnTo>
                    <a:pt x="4" y="103"/>
                  </a:lnTo>
                  <a:lnTo>
                    <a:pt x="4" y="78"/>
                  </a:lnTo>
                  <a:lnTo>
                    <a:pt x="5" y="34"/>
                  </a:lnTo>
                  <a:lnTo>
                    <a:pt x="0" y="13"/>
                  </a:lnTo>
                  <a:lnTo>
                    <a:pt x="4" y="10"/>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3" name="Freeform 396"/>
            <p:cNvSpPr>
              <a:spLocks/>
            </p:cNvSpPr>
            <p:nvPr/>
          </p:nvSpPr>
          <p:spPr bwMode="gray">
            <a:xfrm>
              <a:off x="4895924" y="3666433"/>
              <a:ext cx="362371" cy="513787"/>
            </a:xfrm>
            <a:custGeom>
              <a:avLst/>
              <a:gdLst>
                <a:gd name="T0" fmla="*/ 2147483647 w 149"/>
                <a:gd name="T1" fmla="*/ 2147483647 h 203"/>
                <a:gd name="T2" fmla="*/ 2147483647 w 149"/>
                <a:gd name="T3" fmla="*/ 2147483647 h 203"/>
                <a:gd name="T4" fmla="*/ 2147483647 w 149"/>
                <a:gd name="T5" fmla="*/ 2147483647 h 203"/>
                <a:gd name="T6" fmla="*/ 2147483647 w 149"/>
                <a:gd name="T7" fmla="*/ 2147483647 h 203"/>
                <a:gd name="T8" fmla="*/ 2147483647 w 149"/>
                <a:gd name="T9" fmla="*/ 2147483647 h 203"/>
                <a:gd name="T10" fmla="*/ 2147483647 w 149"/>
                <a:gd name="T11" fmla="*/ 2147483647 h 203"/>
                <a:gd name="T12" fmla="*/ 2147483647 w 149"/>
                <a:gd name="T13" fmla="*/ 2147483647 h 203"/>
                <a:gd name="T14" fmla="*/ 2147483647 w 149"/>
                <a:gd name="T15" fmla="*/ 2147483647 h 203"/>
                <a:gd name="T16" fmla="*/ 2147483647 w 149"/>
                <a:gd name="T17" fmla="*/ 2147483647 h 203"/>
                <a:gd name="T18" fmla="*/ 2147483647 w 149"/>
                <a:gd name="T19" fmla="*/ 0 h 203"/>
                <a:gd name="T20" fmla="*/ 2147483647 w 149"/>
                <a:gd name="T21" fmla="*/ 2147483647 h 203"/>
                <a:gd name="T22" fmla="*/ 2147483647 w 149"/>
                <a:gd name="T23" fmla="*/ 2147483647 h 203"/>
                <a:gd name="T24" fmla="*/ 2147483647 w 149"/>
                <a:gd name="T25" fmla="*/ 2147483647 h 203"/>
                <a:gd name="T26" fmla="*/ 2147483647 w 149"/>
                <a:gd name="T27" fmla="*/ 2147483647 h 203"/>
                <a:gd name="T28" fmla="*/ 2147483647 w 149"/>
                <a:gd name="T29" fmla="*/ 2147483647 h 203"/>
                <a:gd name="T30" fmla="*/ 2147483647 w 149"/>
                <a:gd name="T31" fmla="*/ 2147483647 h 203"/>
                <a:gd name="T32" fmla="*/ 2147483647 w 149"/>
                <a:gd name="T33" fmla="*/ 2147483647 h 203"/>
                <a:gd name="T34" fmla="*/ 2147483647 w 149"/>
                <a:gd name="T35" fmla="*/ 2147483647 h 203"/>
                <a:gd name="T36" fmla="*/ 2147483647 w 149"/>
                <a:gd name="T37" fmla="*/ 2147483647 h 203"/>
                <a:gd name="T38" fmla="*/ 2147483647 w 149"/>
                <a:gd name="T39" fmla="*/ 2147483647 h 203"/>
                <a:gd name="T40" fmla="*/ 2147483647 w 149"/>
                <a:gd name="T41" fmla="*/ 2147483647 h 203"/>
                <a:gd name="T42" fmla="*/ 2147483647 w 149"/>
                <a:gd name="T43" fmla="*/ 2147483647 h 203"/>
                <a:gd name="T44" fmla="*/ 2147483647 w 149"/>
                <a:gd name="T45" fmla="*/ 2147483647 h 203"/>
                <a:gd name="T46" fmla="*/ 2147483647 w 149"/>
                <a:gd name="T47" fmla="*/ 2147483647 h 203"/>
                <a:gd name="T48" fmla="*/ 2147483647 w 149"/>
                <a:gd name="T49" fmla="*/ 2147483647 h 203"/>
                <a:gd name="T50" fmla="*/ 2147483647 w 149"/>
                <a:gd name="T51" fmla="*/ 2147483647 h 203"/>
                <a:gd name="T52" fmla="*/ 2147483647 w 149"/>
                <a:gd name="T53" fmla="*/ 2147483647 h 203"/>
                <a:gd name="T54" fmla="*/ 2147483647 w 149"/>
                <a:gd name="T55" fmla="*/ 2147483647 h 203"/>
                <a:gd name="T56" fmla="*/ 2147483647 w 149"/>
                <a:gd name="T57" fmla="*/ 2147483647 h 203"/>
                <a:gd name="T58" fmla="*/ 2147483647 w 149"/>
                <a:gd name="T59" fmla="*/ 2147483647 h 203"/>
                <a:gd name="T60" fmla="*/ 2147483647 w 149"/>
                <a:gd name="T61" fmla="*/ 2147483647 h 203"/>
                <a:gd name="T62" fmla="*/ 2147483647 w 149"/>
                <a:gd name="T63" fmla="*/ 2147483647 h 203"/>
                <a:gd name="T64" fmla="*/ 2147483647 w 149"/>
                <a:gd name="T65" fmla="*/ 2147483647 h 203"/>
                <a:gd name="T66" fmla="*/ 2147483647 w 149"/>
                <a:gd name="T67" fmla="*/ 2147483647 h 203"/>
                <a:gd name="T68" fmla="*/ 2147483647 w 149"/>
                <a:gd name="T69" fmla="*/ 2147483647 h 203"/>
                <a:gd name="T70" fmla="*/ 2147483647 w 149"/>
                <a:gd name="T71" fmla="*/ 2147483647 h 203"/>
                <a:gd name="T72" fmla="*/ 2147483647 w 149"/>
                <a:gd name="T73" fmla="*/ 2147483647 h 203"/>
                <a:gd name="T74" fmla="*/ 2147483647 w 149"/>
                <a:gd name="T75" fmla="*/ 2147483647 h 203"/>
                <a:gd name="T76" fmla="*/ 2147483647 w 149"/>
                <a:gd name="T77" fmla="*/ 2147483647 h 203"/>
                <a:gd name="T78" fmla="*/ 2147483647 w 149"/>
                <a:gd name="T79" fmla="*/ 2147483647 h 203"/>
                <a:gd name="T80" fmla="*/ 2147483647 w 149"/>
                <a:gd name="T81" fmla="*/ 2147483647 h 203"/>
                <a:gd name="T82" fmla="*/ 2147483647 w 149"/>
                <a:gd name="T83" fmla="*/ 2147483647 h 203"/>
                <a:gd name="T84" fmla="*/ 2147483647 w 149"/>
                <a:gd name="T85" fmla="*/ 2147483647 h 203"/>
                <a:gd name="T86" fmla="*/ 2147483647 w 149"/>
                <a:gd name="T87" fmla="*/ 2147483647 h 203"/>
                <a:gd name="T88" fmla="*/ 2147483647 w 149"/>
                <a:gd name="T89" fmla="*/ 2147483647 h 203"/>
                <a:gd name="T90" fmla="*/ 2147483647 w 149"/>
                <a:gd name="T91" fmla="*/ 2147483647 h 203"/>
                <a:gd name="T92" fmla="*/ 2147483647 w 149"/>
                <a:gd name="T93" fmla="*/ 2147483647 h 203"/>
                <a:gd name="T94" fmla="*/ 2147483647 w 149"/>
                <a:gd name="T95" fmla="*/ 2147483647 h 203"/>
                <a:gd name="T96" fmla="*/ 2147483647 w 149"/>
                <a:gd name="T97" fmla="*/ 2147483647 h 203"/>
                <a:gd name="T98" fmla="*/ 2147483647 w 149"/>
                <a:gd name="T99" fmla="*/ 2147483647 h 203"/>
                <a:gd name="T100" fmla="*/ 2147483647 w 149"/>
                <a:gd name="T101" fmla="*/ 2147483647 h 203"/>
                <a:gd name="T102" fmla="*/ 0 w 149"/>
                <a:gd name="T103" fmla="*/ 2147483647 h 203"/>
                <a:gd name="T104" fmla="*/ 2147483647 w 149"/>
                <a:gd name="T105" fmla="*/ 2147483647 h 203"/>
                <a:gd name="T106" fmla="*/ 2147483647 w 149"/>
                <a:gd name="T107" fmla="*/ 2147483647 h 203"/>
                <a:gd name="T108" fmla="*/ 2147483647 w 149"/>
                <a:gd name="T109" fmla="*/ 2147483647 h 203"/>
                <a:gd name="T110" fmla="*/ 2147483647 w 149"/>
                <a:gd name="T111" fmla="*/ 2147483647 h 203"/>
                <a:gd name="T112" fmla="*/ 2147483647 w 149"/>
                <a:gd name="T113" fmla="*/ 2147483647 h 203"/>
                <a:gd name="T114" fmla="*/ 2147483647 w 149"/>
                <a:gd name="T115" fmla="*/ 2147483647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203"/>
                <a:gd name="T176" fmla="*/ 149 w 149"/>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203">
                  <a:moveTo>
                    <a:pt x="19" y="35"/>
                  </a:moveTo>
                  <a:lnTo>
                    <a:pt x="27" y="33"/>
                  </a:lnTo>
                  <a:lnTo>
                    <a:pt x="29" y="10"/>
                  </a:lnTo>
                  <a:lnTo>
                    <a:pt x="55" y="13"/>
                  </a:lnTo>
                  <a:lnTo>
                    <a:pt x="99" y="10"/>
                  </a:lnTo>
                  <a:lnTo>
                    <a:pt x="102" y="14"/>
                  </a:lnTo>
                  <a:lnTo>
                    <a:pt x="107" y="15"/>
                  </a:lnTo>
                  <a:lnTo>
                    <a:pt x="107" y="8"/>
                  </a:lnTo>
                  <a:lnTo>
                    <a:pt x="115" y="6"/>
                  </a:lnTo>
                  <a:lnTo>
                    <a:pt x="121" y="0"/>
                  </a:lnTo>
                  <a:lnTo>
                    <a:pt x="131" y="9"/>
                  </a:lnTo>
                  <a:lnTo>
                    <a:pt x="135" y="17"/>
                  </a:lnTo>
                  <a:lnTo>
                    <a:pt x="136" y="35"/>
                  </a:lnTo>
                  <a:lnTo>
                    <a:pt x="136" y="42"/>
                  </a:lnTo>
                  <a:lnTo>
                    <a:pt x="149" y="56"/>
                  </a:lnTo>
                  <a:lnTo>
                    <a:pt x="135" y="66"/>
                  </a:lnTo>
                  <a:lnTo>
                    <a:pt x="130" y="76"/>
                  </a:lnTo>
                  <a:lnTo>
                    <a:pt x="128" y="93"/>
                  </a:lnTo>
                  <a:lnTo>
                    <a:pt x="127" y="114"/>
                  </a:lnTo>
                  <a:lnTo>
                    <a:pt x="118" y="116"/>
                  </a:lnTo>
                  <a:lnTo>
                    <a:pt x="117" y="126"/>
                  </a:lnTo>
                  <a:lnTo>
                    <a:pt x="109" y="131"/>
                  </a:lnTo>
                  <a:lnTo>
                    <a:pt x="108" y="145"/>
                  </a:lnTo>
                  <a:lnTo>
                    <a:pt x="102" y="155"/>
                  </a:lnTo>
                  <a:lnTo>
                    <a:pt x="113" y="172"/>
                  </a:lnTo>
                  <a:lnTo>
                    <a:pt x="117" y="183"/>
                  </a:lnTo>
                  <a:lnTo>
                    <a:pt x="124" y="192"/>
                  </a:lnTo>
                  <a:lnTo>
                    <a:pt x="107" y="194"/>
                  </a:lnTo>
                  <a:lnTo>
                    <a:pt x="101" y="202"/>
                  </a:lnTo>
                  <a:lnTo>
                    <a:pt x="88" y="203"/>
                  </a:lnTo>
                  <a:lnTo>
                    <a:pt x="81" y="200"/>
                  </a:lnTo>
                  <a:lnTo>
                    <a:pt x="77" y="203"/>
                  </a:lnTo>
                  <a:lnTo>
                    <a:pt x="70" y="193"/>
                  </a:lnTo>
                  <a:lnTo>
                    <a:pt x="65" y="194"/>
                  </a:lnTo>
                  <a:lnTo>
                    <a:pt x="60" y="192"/>
                  </a:lnTo>
                  <a:lnTo>
                    <a:pt x="58" y="194"/>
                  </a:lnTo>
                  <a:lnTo>
                    <a:pt x="53" y="194"/>
                  </a:lnTo>
                  <a:lnTo>
                    <a:pt x="50" y="188"/>
                  </a:lnTo>
                  <a:lnTo>
                    <a:pt x="47" y="183"/>
                  </a:lnTo>
                  <a:lnTo>
                    <a:pt x="37" y="176"/>
                  </a:lnTo>
                  <a:lnTo>
                    <a:pt x="37" y="169"/>
                  </a:lnTo>
                  <a:lnTo>
                    <a:pt x="29" y="161"/>
                  </a:lnTo>
                  <a:lnTo>
                    <a:pt x="25" y="160"/>
                  </a:lnTo>
                  <a:lnTo>
                    <a:pt x="21" y="154"/>
                  </a:lnTo>
                  <a:lnTo>
                    <a:pt x="15" y="152"/>
                  </a:lnTo>
                  <a:lnTo>
                    <a:pt x="17" y="139"/>
                  </a:lnTo>
                  <a:lnTo>
                    <a:pt x="11" y="131"/>
                  </a:lnTo>
                  <a:lnTo>
                    <a:pt x="12" y="128"/>
                  </a:lnTo>
                  <a:lnTo>
                    <a:pt x="11" y="124"/>
                  </a:lnTo>
                  <a:lnTo>
                    <a:pt x="5" y="119"/>
                  </a:lnTo>
                  <a:lnTo>
                    <a:pt x="5" y="114"/>
                  </a:lnTo>
                  <a:lnTo>
                    <a:pt x="0" y="109"/>
                  </a:lnTo>
                  <a:lnTo>
                    <a:pt x="2" y="105"/>
                  </a:lnTo>
                  <a:lnTo>
                    <a:pt x="5" y="91"/>
                  </a:lnTo>
                  <a:lnTo>
                    <a:pt x="7" y="87"/>
                  </a:lnTo>
                  <a:lnTo>
                    <a:pt x="6" y="80"/>
                  </a:lnTo>
                  <a:lnTo>
                    <a:pt x="19" y="78"/>
                  </a:lnTo>
                  <a:lnTo>
                    <a:pt x="19" y="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4" name="Freeform 397"/>
            <p:cNvSpPr>
              <a:spLocks/>
            </p:cNvSpPr>
            <p:nvPr/>
          </p:nvSpPr>
          <p:spPr bwMode="gray">
            <a:xfrm>
              <a:off x="4613446" y="3380359"/>
              <a:ext cx="354938" cy="373663"/>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0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2147483647 w 147"/>
                <a:gd name="T35" fmla="*/ 2147483647 h 148"/>
                <a:gd name="T36" fmla="*/ 2147483647 w 147"/>
                <a:gd name="T37" fmla="*/ 2147483647 h 148"/>
                <a:gd name="T38" fmla="*/ 2147483647 w 147"/>
                <a:gd name="T39" fmla="*/ 2147483647 h 148"/>
                <a:gd name="T40" fmla="*/ 2147483647 w 147"/>
                <a:gd name="T41" fmla="*/ 0 h 148"/>
                <a:gd name="T42" fmla="*/ 2147483647 w 147"/>
                <a:gd name="T43" fmla="*/ 2147483647 h 148"/>
                <a:gd name="T44" fmla="*/ 2147483647 w 147"/>
                <a:gd name="T45" fmla="*/ 2147483647 h 148"/>
                <a:gd name="T46" fmla="*/ 2147483647 w 147"/>
                <a:gd name="T47" fmla="*/ 2147483647 h 148"/>
                <a:gd name="T48" fmla="*/ 2147483647 w 147"/>
                <a:gd name="T49" fmla="*/ 2147483647 h 148"/>
                <a:gd name="T50" fmla="*/ 2147483647 w 147"/>
                <a:gd name="T51" fmla="*/ 2147483647 h 148"/>
                <a:gd name="T52" fmla="*/ 2147483647 w 147"/>
                <a:gd name="T53" fmla="*/ 2147483647 h 148"/>
                <a:gd name="T54" fmla="*/ 2147483647 w 147"/>
                <a:gd name="T55" fmla="*/ 2147483647 h 148"/>
                <a:gd name="T56" fmla="*/ 2147483647 w 147"/>
                <a:gd name="T57" fmla="*/ 2147483647 h 148"/>
                <a:gd name="T58" fmla="*/ 2147483647 w 147"/>
                <a:gd name="T59" fmla="*/ 2147483647 h 148"/>
                <a:gd name="T60" fmla="*/ 2147483647 w 147"/>
                <a:gd name="T61" fmla="*/ 2147483647 h 148"/>
                <a:gd name="T62" fmla="*/ 2147483647 w 147"/>
                <a:gd name="T63" fmla="*/ 2147483647 h 148"/>
                <a:gd name="T64" fmla="*/ 2147483647 w 147"/>
                <a:gd name="T65" fmla="*/ 2147483647 h 148"/>
                <a:gd name="T66" fmla="*/ 2147483647 w 147"/>
                <a:gd name="T67" fmla="*/ 2147483647 h 148"/>
                <a:gd name="T68" fmla="*/ 2147483647 w 147"/>
                <a:gd name="T69" fmla="*/ 2147483647 h 148"/>
                <a:gd name="T70" fmla="*/ 2147483647 w 147"/>
                <a:gd name="T71" fmla="*/ 2147483647 h 148"/>
                <a:gd name="T72" fmla="*/ 2147483647 w 147"/>
                <a:gd name="T73" fmla="*/ 2147483647 h 148"/>
                <a:gd name="T74" fmla="*/ 2147483647 w 147"/>
                <a:gd name="T75" fmla="*/ 2147483647 h 148"/>
                <a:gd name="T76" fmla="*/ 2147483647 w 147"/>
                <a:gd name="T77" fmla="*/ 2147483647 h 148"/>
                <a:gd name="T78" fmla="*/ 2147483647 w 147"/>
                <a:gd name="T79" fmla="*/ 2147483647 h 148"/>
                <a:gd name="T80" fmla="*/ 2147483647 w 147"/>
                <a:gd name="T81" fmla="*/ 2147483647 h 148"/>
                <a:gd name="T82" fmla="*/ 2147483647 w 147"/>
                <a:gd name="T83" fmla="*/ 2147483647 h 148"/>
                <a:gd name="T84" fmla="*/ 2147483647 w 147"/>
                <a:gd name="T85" fmla="*/ 2147483647 h 148"/>
                <a:gd name="T86" fmla="*/ 2147483647 w 147"/>
                <a:gd name="T87" fmla="*/ 2147483647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48"/>
                <a:gd name="T134" fmla="*/ 147 w 147"/>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48">
                  <a:moveTo>
                    <a:pt x="146" y="123"/>
                  </a:moveTo>
                  <a:lnTo>
                    <a:pt x="144" y="146"/>
                  </a:lnTo>
                  <a:lnTo>
                    <a:pt x="136" y="148"/>
                  </a:lnTo>
                  <a:lnTo>
                    <a:pt x="65" y="108"/>
                  </a:lnTo>
                  <a:lnTo>
                    <a:pt x="51" y="117"/>
                  </a:lnTo>
                  <a:lnTo>
                    <a:pt x="25" y="110"/>
                  </a:lnTo>
                  <a:lnTo>
                    <a:pt x="19" y="97"/>
                  </a:lnTo>
                  <a:lnTo>
                    <a:pt x="10" y="99"/>
                  </a:lnTo>
                  <a:lnTo>
                    <a:pt x="2" y="87"/>
                  </a:lnTo>
                  <a:lnTo>
                    <a:pt x="0" y="76"/>
                  </a:lnTo>
                  <a:lnTo>
                    <a:pt x="6" y="69"/>
                  </a:lnTo>
                  <a:lnTo>
                    <a:pt x="6" y="59"/>
                  </a:lnTo>
                  <a:lnTo>
                    <a:pt x="4" y="53"/>
                  </a:lnTo>
                  <a:lnTo>
                    <a:pt x="4" y="48"/>
                  </a:lnTo>
                  <a:lnTo>
                    <a:pt x="1" y="31"/>
                  </a:lnTo>
                  <a:lnTo>
                    <a:pt x="4" y="31"/>
                  </a:lnTo>
                  <a:lnTo>
                    <a:pt x="9" y="26"/>
                  </a:lnTo>
                  <a:lnTo>
                    <a:pt x="9" y="15"/>
                  </a:lnTo>
                  <a:lnTo>
                    <a:pt x="16" y="14"/>
                  </a:lnTo>
                  <a:lnTo>
                    <a:pt x="20" y="10"/>
                  </a:lnTo>
                  <a:lnTo>
                    <a:pt x="19" y="0"/>
                  </a:lnTo>
                  <a:lnTo>
                    <a:pt x="29" y="6"/>
                  </a:lnTo>
                  <a:lnTo>
                    <a:pt x="42" y="6"/>
                  </a:lnTo>
                  <a:lnTo>
                    <a:pt x="48" y="9"/>
                  </a:lnTo>
                  <a:lnTo>
                    <a:pt x="53" y="9"/>
                  </a:lnTo>
                  <a:lnTo>
                    <a:pt x="59" y="23"/>
                  </a:lnTo>
                  <a:lnTo>
                    <a:pt x="74" y="26"/>
                  </a:lnTo>
                  <a:lnTo>
                    <a:pt x="90" y="36"/>
                  </a:lnTo>
                  <a:lnTo>
                    <a:pt x="97" y="32"/>
                  </a:lnTo>
                  <a:lnTo>
                    <a:pt x="101" y="27"/>
                  </a:lnTo>
                  <a:lnTo>
                    <a:pt x="97" y="21"/>
                  </a:lnTo>
                  <a:lnTo>
                    <a:pt x="98" y="13"/>
                  </a:lnTo>
                  <a:lnTo>
                    <a:pt x="110" y="5"/>
                  </a:lnTo>
                  <a:lnTo>
                    <a:pt x="118" y="3"/>
                  </a:lnTo>
                  <a:lnTo>
                    <a:pt x="127" y="5"/>
                  </a:lnTo>
                  <a:lnTo>
                    <a:pt x="128" y="12"/>
                  </a:lnTo>
                  <a:lnTo>
                    <a:pt x="136" y="15"/>
                  </a:lnTo>
                  <a:lnTo>
                    <a:pt x="143" y="17"/>
                  </a:lnTo>
                  <a:lnTo>
                    <a:pt x="147" y="23"/>
                  </a:lnTo>
                  <a:lnTo>
                    <a:pt x="146" y="30"/>
                  </a:lnTo>
                  <a:lnTo>
                    <a:pt x="142" y="33"/>
                  </a:lnTo>
                  <a:lnTo>
                    <a:pt x="147" y="54"/>
                  </a:lnTo>
                  <a:lnTo>
                    <a:pt x="146" y="98"/>
                  </a:lnTo>
                  <a:lnTo>
                    <a:pt x="146" y="12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5" name="Freeform 398"/>
            <p:cNvSpPr>
              <a:spLocks/>
            </p:cNvSpPr>
            <p:nvPr/>
          </p:nvSpPr>
          <p:spPr bwMode="gray">
            <a:xfrm>
              <a:off x="4708220" y="3652822"/>
              <a:ext cx="234148" cy="432047"/>
            </a:xfrm>
            <a:custGeom>
              <a:avLst/>
              <a:gdLst>
                <a:gd name="T0" fmla="*/ 2147483647 w 97"/>
                <a:gd name="T1" fmla="*/ 2147483647 h 170"/>
                <a:gd name="T2" fmla="*/ 2147483647 w 97"/>
                <a:gd name="T3" fmla="*/ 2147483647 h 170"/>
                <a:gd name="T4" fmla="*/ 2147483647 w 97"/>
                <a:gd name="T5" fmla="*/ 2147483647 h 170"/>
                <a:gd name="T6" fmla="*/ 2147483647 w 97"/>
                <a:gd name="T7" fmla="*/ 2147483647 h 170"/>
                <a:gd name="T8" fmla="*/ 2147483647 w 97"/>
                <a:gd name="T9" fmla="*/ 2147483647 h 170"/>
                <a:gd name="T10" fmla="*/ 2147483647 w 97"/>
                <a:gd name="T11" fmla="*/ 2147483647 h 170"/>
                <a:gd name="T12" fmla="*/ 2147483647 w 97"/>
                <a:gd name="T13" fmla="*/ 2147483647 h 170"/>
                <a:gd name="T14" fmla="*/ 2147483647 w 97"/>
                <a:gd name="T15" fmla="*/ 2147483647 h 170"/>
                <a:gd name="T16" fmla="*/ 0 w 97"/>
                <a:gd name="T17" fmla="*/ 2147483647 h 170"/>
                <a:gd name="T18" fmla="*/ 2147483647 w 97"/>
                <a:gd name="T19" fmla="*/ 2147483647 h 170"/>
                <a:gd name="T20" fmla="*/ 2147483647 w 97"/>
                <a:gd name="T21" fmla="*/ 2147483647 h 170"/>
                <a:gd name="T22" fmla="*/ 2147483647 w 97"/>
                <a:gd name="T23" fmla="*/ 2147483647 h 170"/>
                <a:gd name="T24" fmla="*/ 2147483647 w 97"/>
                <a:gd name="T25" fmla="*/ 2147483647 h 170"/>
                <a:gd name="T26" fmla="*/ 2147483647 w 97"/>
                <a:gd name="T27" fmla="*/ 2147483647 h 170"/>
                <a:gd name="T28" fmla="*/ 2147483647 w 97"/>
                <a:gd name="T29" fmla="*/ 2147483647 h 170"/>
                <a:gd name="T30" fmla="*/ 2147483647 w 97"/>
                <a:gd name="T31" fmla="*/ 0 h 170"/>
                <a:gd name="T32" fmla="*/ 2147483647 w 97"/>
                <a:gd name="T33" fmla="*/ 2147483647 h 170"/>
                <a:gd name="T34" fmla="*/ 2147483647 w 97"/>
                <a:gd name="T35" fmla="*/ 2147483647 h 170"/>
                <a:gd name="T36" fmla="*/ 2147483647 w 97"/>
                <a:gd name="T37" fmla="*/ 2147483647 h 170"/>
                <a:gd name="T38" fmla="*/ 2147483647 w 97"/>
                <a:gd name="T39" fmla="*/ 2147483647 h 170"/>
                <a:gd name="T40" fmla="*/ 2147483647 w 97"/>
                <a:gd name="T41" fmla="*/ 2147483647 h 170"/>
                <a:gd name="T42" fmla="*/ 2147483647 w 97"/>
                <a:gd name="T43" fmla="*/ 2147483647 h 170"/>
                <a:gd name="T44" fmla="*/ 2147483647 w 97"/>
                <a:gd name="T45" fmla="*/ 2147483647 h 170"/>
                <a:gd name="T46" fmla="*/ 2147483647 w 97"/>
                <a:gd name="T47" fmla="*/ 2147483647 h 170"/>
                <a:gd name="T48" fmla="*/ 2147483647 w 97"/>
                <a:gd name="T49" fmla="*/ 2147483647 h 170"/>
                <a:gd name="T50" fmla="*/ 2147483647 w 97"/>
                <a:gd name="T51" fmla="*/ 2147483647 h 170"/>
                <a:gd name="T52" fmla="*/ 2147483647 w 97"/>
                <a:gd name="T53" fmla="*/ 2147483647 h 170"/>
                <a:gd name="T54" fmla="*/ 2147483647 w 97"/>
                <a:gd name="T55" fmla="*/ 2147483647 h 170"/>
                <a:gd name="T56" fmla="*/ 2147483647 w 97"/>
                <a:gd name="T57" fmla="*/ 2147483647 h 170"/>
                <a:gd name="T58" fmla="*/ 2147483647 w 97"/>
                <a:gd name="T59" fmla="*/ 2147483647 h 170"/>
                <a:gd name="T60" fmla="*/ 2147483647 w 97"/>
                <a:gd name="T61" fmla="*/ 2147483647 h 1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170"/>
                <a:gd name="T95" fmla="*/ 97 w 97"/>
                <a:gd name="T96" fmla="*/ 170 h 1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170">
                  <a:moveTo>
                    <a:pt x="18" y="170"/>
                  </a:moveTo>
                  <a:lnTo>
                    <a:pt x="13" y="158"/>
                  </a:lnTo>
                  <a:lnTo>
                    <a:pt x="4" y="152"/>
                  </a:lnTo>
                  <a:lnTo>
                    <a:pt x="5" y="144"/>
                  </a:lnTo>
                  <a:lnTo>
                    <a:pt x="15" y="141"/>
                  </a:lnTo>
                  <a:lnTo>
                    <a:pt x="16" y="123"/>
                  </a:lnTo>
                  <a:lnTo>
                    <a:pt x="7" y="111"/>
                  </a:lnTo>
                  <a:lnTo>
                    <a:pt x="4" y="110"/>
                  </a:lnTo>
                  <a:lnTo>
                    <a:pt x="0" y="106"/>
                  </a:lnTo>
                  <a:lnTo>
                    <a:pt x="2" y="93"/>
                  </a:lnTo>
                  <a:lnTo>
                    <a:pt x="18" y="73"/>
                  </a:lnTo>
                  <a:lnTo>
                    <a:pt x="19" y="44"/>
                  </a:lnTo>
                  <a:lnTo>
                    <a:pt x="24" y="36"/>
                  </a:lnTo>
                  <a:lnTo>
                    <a:pt x="16" y="25"/>
                  </a:lnTo>
                  <a:lnTo>
                    <a:pt x="12" y="9"/>
                  </a:lnTo>
                  <a:lnTo>
                    <a:pt x="26" y="0"/>
                  </a:lnTo>
                  <a:lnTo>
                    <a:pt x="97" y="40"/>
                  </a:lnTo>
                  <a:lnTo>
                    <a:pt x="97" y="83"/>
                  </a:lnTo>
                  <a:lnTo>
                    <a:pt x="84" y="85"/>
                  </a:lnTo>
                  <a:lnTo>
                    <a:pt x="85" y="92"/>
                  </a:lnTo>
                  <a:lnTo>
                    <a:pt x="83" y="96"/>
                  </a:lnTo>
                  <a:lnTo>
                    <a:pt x="80" y="110"/>
                  </a:lnTo>
                  <a:lnTo>
                    <a:pt x="78" y="114"/>
                  </a:lnTo>
                  <a:lnTo>
                    <a:pt x="83" y="119"/>
                  </a:lnTo>
                  <a:lnTo>
                    <a:pt x="83" y="124"/>
                  </a:lnTo>
                  <a:lnTo>
                    <a:pt x="78" y="128"/>
                  </a:lnTo>
                  <a:lnTo>
                    <a:pt x="75" y="139"/>
                  </a:lnTo>
                  <a:lnTo>
                    <a:pt x="62" y="154"/>
                  </a:lnTo>
                  <a:lnTo>
                    <a:pt x="51" y="154"/>
                  </a:lnTo>
                  <a:lnTo>
                    <a:pt x="46" y="165"/>
                  </a:lnTo>
                  <a:lnTo>
                    <a:pt x="18" y="17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6" name="Freeform 399"/>
            <p:cNvSpPr>
              <a:spLocks/>
            </p:cNvSpPr>
            <p:nvPr/>
          </p:nvSpPr>
          <p:spPr bwMode="gray">
            <a:xfrm>
              <a:off x="5206262" y="3808504"/>
              <a:ext cx="143091" cy="151800"/>
            </a:xfrm>
            <a:custGeom>
              <a:avLst/>
              <a:gdLst>
                <a:gd name="T0" fmla="*/ 2147483647 w 59"/>
                <a:gd name="T1" fmla="*/ 2147483647 h 60"/>
                <a:gd name="T2" fmla="*/ 2147483647 w 59"/>
                <a:gd name="T3" fmla="*/ 2147483647 h 60"/>
                <a:gd name="T4" fmla="*/ 2147483647 w 59"/>
                <a:gd name="T5" fmla="*/ 2147483647 h 60"/>
                <a:gd name="T6" fmla="*/ 2147483647 w 59"/>
                <a:gd name="T7" fmla="*/ 2147483647 h 60"/>
                <a:gd name="T8" fmla="*/ 2147483647 w 59"/>
                <a:gd name="T9" fmla="*/ 2147483647 h 60"/>
                <a:gd name="T10" fmla="*/ 2147483647 w 59"/>
                <a:gd name="T11" fmla="*/ 2147483647 h 60"/>
                <a:gd name="T12" fmla="*/ 0 w 59"/>
                <a:gd name="T13" fmla="*/ 2147483647 h 60"/>
                <a:gd name="T14" fmla="*/ 2147483647 w 59"/>
                <a:gd name="T15" fmla="*/ 2147483647 h 60"/>
                <a:gd name="T16" fmla="*/ 2147483647 w 59"/>
                <a:gd name="T17" fmla="*/ 2147483647 h 60"/>
                <a:gd name="T18" fmla="*/ 2147483647 w 59"/>
                <a:gd name="T19" fmla="*/ 0 h 60"/>
                <a:gd name="T20" fmla="*/ 2147483647 w 59"/>
                <a:gd name="T21" fmla="*/ 2147483647 h 60"/>
                <a:gd name="T22" fmla="*/ 2147483647 w 59"/>
                <a:gd name="T23" fmla="*/ 2147483647 h 60"/>
                <a:gd name="T24" fmla="*/ 2147483647 w 59"/>
                <a:gd name="T25" fmla="*/ 2147483647 h 60"/>
                <a:gd name="T26" fmla="*/ 2147483647 w 59"/>
                <a:gd name="T27" fmla="*/ 2147483647 h 60"/>
                <a:gd name="T28" fmla="*/ 2147483647 w 59"/>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60"/>
                <a:gd name="T47" fmla="*/ 59 w 59"/>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60">
                  <a:moveTo>
                    <a:pt x="59" y="53"/>
                  </a:moveTo>
                  <a:lnTo>
                    <a:pt x="56" y="58"/>
                  </a:lnTo>
                  <a:lnTo>
                    <a:pt x="52" y="60"/>
                  </a:lnTo>
                  <a:lnTo>
                    <a:pt x="43" y="45"/>
                  </a:lnTo>
                  <a:lnTo>
                    <a:pt x="33" y="39"/>
                  </a:lnTo>
                  <a:lnTo>
                    <a:pt x="25" y="35"/>
                  </a:lnTo>
                  <a:lnTo>
                    <a:pt x="0" y="37"/>
                  </a:lnTo>
                  <a:lnTo>
                    <a:pt x="2" y="20"/>
                  </a:lnTo>
                  <a:lnTo>
                    <a:pt x="7" y="10"/>
                  </a:lnTo>
                  <a:lnTo>
                    <a:pt x="21" y="0"/>
                  </a:lnTo>
                  <a:lnTo>
                    <a:pt x="25" y="13"/>
                  </a:lnTo>
                  <a:lnTo>
                    <a:pt x="31" y="27"/>
                  </a:lnTo>
                  <a:lnTo>
                    <a:pt x="35" y="29"/>
                  </a:lnTo>
                  <a:lnTo>
                    <a:pt x="47" y="37"/>
                  </a:lnTo>
                  <a:lnTo>
                    <a:pt x="59"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7" name="Freeform 400"/>
            <p:cNvSpPr>
              <a:spLocks/>
            </p:cNvSpPr>
            <p:nvPr/>
          </p:nvSpPr>
          <p:spPr bwMode="gray">
            <a:xfrm>
              <a:off x="5143082" y="3896081"/>
              <a:ext cx="334497" cy="284139"/>
            </a:xfrm>
            <a:custGeom>
              <a:avLst/>
              <a:gdLst>
                <a:gd name="T0" fmla="*/ 2147483647 w 138"/>
                <a:gd name="T1" fmla="*/ 2147483647 h 112"/>
                <a:gd name="T2" fmla="*/ 2147483647 w 138"/>
                <a:gd name="T3" fmla="*/ 2147483647 h 112"/>
                <a:gd name="T4" fmla="*/ 2147483647 w 138"/>
                <a:gd name="T5" fmla="*/ 2147483647 h 112"/>
                <a:gd name="T6" fmla="*/ 0 w 138"/>
                <a:gd name="T7" fmla="*/ 2147483647 h 112"/>
                <a:gd name="T8" fmla="*/ 2147483647 w 138"/>
                <a:gd name="T9" fmla="*/ 2147483647 h 112"/>
                <a:gd name="T10" fmla="*/ 2147483647 w 138"/>
                <a:gd name="T11" fmla="*/ 2147483647 h 112"/>
                <a:gd name="T12" fmla="*/ 2147483647 w 138"/>
                <a:gd name="T13" fmla="*/ 2147483647 h 112"/>
                <a:gd name="T14" fmla="*/ 2147483647 w 138"/>
                <a:gd name="T15" fmla="*/ 2147483647 h 112"/>
                <a:gd name="T16" fmla="*/ 2147483647 w 138"/>
                <a:gd name="T17" fmla="*/ 2147483647 h 112"/>
                <a:gd name="T18" fmla="*/ 2147483647 w 138"/>
                <a:gd name="T19" fmla="*/ 2147483647 h 112"/>
                <a:gd name="T20" fmla="*/ 2147483647 w 138"/>
                <a:gd name="T21" fmla="*/ 0 h 112"/>
                <a:gd name="T22" fmla="*/ 2147483647 w 138"/>
                <a:gd name="T23" fmla="*/ 2147483647 h 112"/>
                <a:gd name="T24" fmla="*/ 2147483647 w 138"/>
                <a:gd name="T25" fmla="*/ 2147483647 h 112"/>
                <a:gd name="T26" fmla="*/ 2147483647 w 138"/>
                <a:gd name="T27" fmla="*/ 2147483647 h 112"/>
                <a:gd name="T28" fmla="*/ 2147483647 w 138"/>
                <a:gd name="T29" fmla="*/ 2147483647 h 112"/>
                <a:gd name="T30" fmla="*/ 2147483647 w 138"/>
                <a:gd name="T31" fmla="*/ 2147483647 h 112"/>
                <a:gd name="T32" fmla="*/ 2147483647 w 138"/>
                <a:gd name="T33" fmla="*/ 2147483647 h 112"/>
                <a:gd name="T34" fmla="*/ 2147483647 w 138"/>
                <a:gd name="T35" fmla="*/ 2147483647 h 112"/>
                <a:gd name="T36" fmla="*/ 2147483647 w 138"/>
                <a:gd name="T37" fmla="*/ 2147483647 h 112"/>
                <a:gd name="T38" fmla="*/ 2147483647 w 138"/>
                <a:gd name="T39" fmla="*/ 2147483647 h 112"/>
                <a:gd name="T40" fmla="*/ 2147483647 w 138"/>
                <a:gd name="T41" fmla="*/ 2147483647 h 112"/>
                <a:gd name="T42" fmla="*/ 2147483647 w 138"/>
                <a:gd name="T43" fmla="*/ 2147483647 h 112"/>
                <a:gd name="T44" fmla="*/ 2147483647 w 138"/>
                <a:gd name="T45" fmla="*/ 2147483647 h 112"/>
                <a:gd name="T46" fmla="*/ 2147483647 w 138"/>
                <a:gd name="T47" fmla="*/ 2147483647 h 112"/>
                <a:gd name="T48" fmla="*/ 2147483647 w 138"/>
                <a:gd name="T49" fmla="*/ 2147483647 h 112"/>
                <a:gd name="T50" fmla="*/ 2147483647 w 138"/>
                <a:gd name="T51" fmla="*/ 2147483647 h 112"/>
                <a:gd name="T52" fmla="*/ 2147483647 w 138"/>
                <a:gd name="T53" fmla="*/ 2147483647 h 112"/>
                <a:gd name="T54" fmla="*/ 2147483647 w 138"/>
                <a:gd name="T55" fmla="*/ 2147483647 h 112"/>
                <a:gd name="T56" fmla="*/ 2147483647 w 138"/>
                <a:gd name="T57" fmla="*/ 2147483647 h 112"/>
                <a:gd name="T58" fmla="*/ 2147483647 w 138"/>
                <a:gd name="T59" fmla="*/ 2147483647 h 112"/>
                <a:gd name="T60" fmla="*/ 2147483647 w 138"/>
                <a:gd name="T61" fmla="*/ 2147483647 h 112"/>
                <a:gd name="T62" fmla="*/ 2147483647 w 138"/>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12"/>
                <a:gd name="T98" fmla="*/ 138 w 138"/>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12">
                  <a:moveTo>
                    <a:pt x="22" y="101"/>
                  </a:moveTo>
                  <a:lnTo>
                    <a:pt x="15" y="92"/>
                  </a:lnTo>
                  <a:lnTo>
                    <a:pt x="11" y="81"/>
                  </a:lnTo>
                  <a:lnTo>
                    <a:pt x="0" y="64"/>
                  </a:lnTo>
                  <a:lnTo>
                    <a:pt x="6" y="54"/>
                  </a:lnTo>
                  <a:lnTo>
                    <a:pt x="7" y="40"/>
                  </a:lnTo>
                  <a:lnTo>
                    <a:pt x="15" y="35"/>
                  </a:lnTo>
                  <a:lnTo>
                    <a:pt x="16" y="25"/>
                  </a:lnTo>
                  <a:lnTo>
                    <a:pt x="25" y="23"/>
                  </a:lnTo>
                  <a:lnTo>
                    <a:pt x="26" y="2"/>
                  </a:lnTo>
                  <a:lnTo>
                    <a:pt x="51" y="0"/>
                  </a:lnTo>
                  <a:lnTo>
                    <a:pt x="59" y="4"/>
                  </a:lnTo>
                  <a:lnTo>
                    <a:pt x="69" y="10"/>
                  </a:lnTo>
                  <a:lnTo>
                    <a:pt x="78" y="25"/>
                  </a:lnTo>
                  <a:lnTo>
                    <a:pt x="76" y="33"/>
                  </a:lnTo>
                  <a:lnTo>
                    <a:pt x="80" y="37"/>
                  </a:lnTo>
                  <a:lnTo>
                    <a:pt x="85" y="38"/>
                  </a:lnTo>
                  <a:lnTo>
                    <a:pt x="86" y="47"/>
                  </a:lnTo>
                  <a:lnTo>
                    <a:pt x="92" y="55"/>
                  </a:lnTo>
                  <a:lnTo>
                    <a:pt x="97" y="56"/>
                  </a:lnTo>
                  <a:lnTo>
                    <a:pt x="107" y="61"/>
                  </a:lnTo>
                  <a:lnTo>
                    <a:pt x="129" y="65"/>
                  </a:lnTo>
                  <a:lnTo>
                    <a:pt x="138" y="64"/>
                  </a:lnTo>
                  <a:lnTo>
                    <a:pt x="135" y="72"/>
                  </a:lnTo>
                  <a:lnTo>
                    <a:pt x="104" y="97"/>
                  </a:lnTo>
                  <a:lnTo>
                    <a:pt x="85" y="102"/>
                  </a:lnTo>
                  <a:lnTo>
                    <a:pt x="78" y="107"/>
                  </a:lnTo>
                  <a:lnTo>
                    <a:pt x="62" y="106"/>
                  </a:lnTo>
                  <a:lnTo>
                    <a:pt x="53" y="112"/>
                  </a:lnTo>
                  <a:lnTo>
                    <a:pt x="43" y="110"/>
                  </a:lnTo>
                  <a:lnTo>
                    <a:pt x="28" y="102"/>
                  </a:lnTo>
                  <a:lnTo>
                    <a:pt x="22" y="10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8" name="Freeform 401"/>
            <p:cNvSpPr>
              <a:spLocks noEditPoints="1"/>
            </p:cNvSpPr>
            <p:nvPr/>
          </p:nvSpPr>
          <p:spPr bwMode="gray">
            <a:xfrm>
              <a:off x="4767702" y="4847756"/>
              <a:ext cx="360513" cy="379501"/>
            </a:xfrm>
            <a:custGeom>
              <a:avLst/>
              <a:gdLst>
                <a:gd name="T0" fmla="*/ 2147483647 w 149"/>
                <a:gd name="T1" fmla="*/ 2147483647 h 150"/>
                <a:gd name="T2" fmla="*/ 2147483647 w 149"/>
                <a:gd name="T3" fmla="*/ 2147483647 h 150"/>
                <a:gd name="T4" fmla="*/ 2147483647 w 149"/>
                <a:gd name="T5" fmla="*/ 2147483647 h 150"/>
                <a:gd name="T6" fmla="*/ 2147483647 w 149"/>
                <a:gd name="T7" fmla="*/ 2147483647 h 150"/>
                <a:gd name="T8" fmla="*/ 0 w 149"/>
                <a:gd name="T9" fmla="*/ 2147483647 h 150"/>
                <a:gd name="T10" fmla="*/ 2147483647 w 149"/>
                <a:gd name="T11" fmla="*/ 2147483647 h 150"/>
                <a:gd name="T12" fmla="*/ 2147483647 w 149"/>
                <a:gd name="T13" fmla="*/ 2147483647 h 150"/>
                <a:gd name="T14" fmla="*/ 2147483647 w 149"/>
                <a:gd name="T15" fmla="*/ 2147483647 h 150"/>
                <a:gd name="T16" fmla="*/ 2147483647 w 149"/>
                <a:gd name="T17" fmla="*/ 2147483647 h 150"/>
                <a:gd name="T18" fmla="*/ 2147483647 w 149"/>
                <a:gd name="T19" fmla="*/ 2147483647 h 150"/>
                <a:gd name="T20" fmla="*/ 2147483647 w 149"/>
                <a:gd name="T21" fmla="*/ 2147483647 h 150"/>
                <a:gd name="T22" fmla="*/ 2147483647 w 149"/>
                <a:gd name="T23" fmla="*/ 2147483647 h 150"/>
                <a:gd name="T24" fmla="*/ 2147483647 w 149"/>
                <a:gd name="T25" fmla="*/ 2147483647 h 150"/>
                <a:gd name="T26" fmla="*/ 2147483647 w 149"/>
                <a:gd name="T27" fmla="*/ 2147483647 h 150"/>
                <a:gd name="T28" fmla="*/ 2147483647 w 149"/>
                <a:gd name="T29" fmla="*/ 2147483647 h 150"/>
                <a:gd name="T30" fmla="*/ 2147483647 w 149"/>
                <a:gd name="T31" fmla="*/ 2147483647 h 150"/>
                <a:gd name="T32" fmla="*/ 2147483647 w 149"/>
                <a:gd name="T33" fmla="*/ 2147483647 h 150"/>
                <a:gd name="T34" fmla="*/ 2147483647 w 149"/>
                <a:gd name="T35" fmla="*/ 2147483647 h 150"/>
                <a:gd name="T36" fmla="*/ 2147483647 w 149"/>
                <a:gd name="T37" fmla="*/ 2147483647 h 150"/>
                <a:gd name="T38" fmla="*/ 2147483647 w 149"/>
                <a:gd name="T39" fmla="*/ 2147483647 h 150"/>
                <a:gd name="T40" fmla="*/ 2147483647 w 149"/>
                <a:gd name="T41" fmla="*/ 2147483647 h 150"/>
                <a:gd name="T42" fmla="*/ 2147483647 w 149"/>
                <a:gd name="T43" fmla="*/ 2147483647 h 150"/>
                <a:gd name="T44" fmla="*/ 2147483647 w 149"/>
                <a:gd name="T45" fmla="*/ 2147483647 h 150"/>
                <a:gd name="T46" fmla="*/ 2147483647 w 149"/>
                <a:gd name="T47" fmla="*/ 2147483647 h 150"/>
                <a:gd name="T48" fmla="*/ 2147483647 w 149"/>
                <a:gd name="T49" fmla="*/ 2147483647 h 150"/>
                <a:gd name="T50" fmla="*/ 2147483647 w 149"/>
                <a:gd name="T51" fmla="*/ 2147483647 h 150"/>
                <a:gd name="T52" fmla="*/ 2147483647 w 149"/>
                <a:gd name="T53" fmla="*/ 2147483647 h 150"/>
                <a:gd name="T54" fmla="*/ 2147483647 w 149"/>
                <a:gd name="T55" fmla="*/ 2147483647 h 150"/>
                <a:gd name="T56" fmla="*/ 2147483647 w 149"/>
                <a:gd name="T57" fmla="*/ 2147483647 h 150"/>
                <a:gd name="T58" fmla="*/ 2147483647 w 149"/>
                <a:gd name="T59" fmla="*/ 2147483647 h 150"/>
                <a:gd name="T60" fmla="*/ 2147483647 w 149"/>
                <a:gd name="T61" fmla="*/ 2147483647 h 150"/>
                <a:gd name="T62" fmla="*/ 2147483647 w 149"/>
                <a:gd name="T63" fmla="*/ 2147483647 h 150"/>
                <a:gd name="T64" fmla="*/ 0 w 149"/>
                <a:gd name="T65" fmla="*/ 2147483647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50"/>
                <a:gd name="T101" fmla="*/ 149 w 149"/>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50">
                  <a:moveTo>
                    <a:pt x="120" y="76"/>
                  </a:moveTo>
                  <a:lnTo>
                    <a:pt x="107" y="75"/>
                  </a:lnTo>
                  <a:lnTo>
                    <a:pt x="97" y="85"/>
                  </a:lnTo>
                  <a:lnTo>
                    <a:pt x="97" y="90"/>
                  </a:lnTo>
                  <a:lnTo>
                    <a:pt x="104" y="99"/>
                  </a:lnTo>
                  <a:lnTo>
                    <a:pt x="112" y="95"/>
                  </a:lnTo>
                  <a:lnTo>
                    <a:pt x="114" y="92"/>
                  </a:lnTo>
                  <a:lnTo>
                    <a:pt x="121" y="85"/>
                  </a:lnTo>
                  <a:lnTo>
                    <a:pt x="120" y="76"/>
                  </a:lnTo>
                  <a:close/>
                  <a:moveTo>
                    <a:pt x="0" y="75"/>
                  </a:moveTo>
                  <a:lnTo>
                    <a:pt x="5" y="70"/>
                  </a:lnTo>
                  <a:lnTo>
                    <a:pt x="9" y="70"/>
                  </a:lnTo>
                  <a:lnTo>
                    <a:pt x="11" y="73"/>
                  </a:lnTo>
                  <a:lnTo>
                    <a:pt x="16" y="76"/>
                  </a:lnTo>
                  <a:lnTo>
                    <a:pt x="22" y="78"/>
                  </a:lnTo>
                  <a:lnTo>
                    <a:pt x="33" y="75"/>
                  </a:lnTo>
                  <a:lnTo>
                    <a:pt x="34" y="28"/>
                  </a:lnTo>
                  <a:lnTo>
                    <a:pt x="40" y="35"/>
                  </a:lnTo>
                  <a:lnTo>
                    <a:pt x="43" y="54"/>
                  </a:lnTo>
                  <a:lnTo>
                    <a:pt x="52" y="54"/>
                  </a:lnTo>
                  <a:lnTo>
                    <a:pt x="63" y="38"/>
                  </a:lnTo>
                  <a:lnTo>
                    <a:pt x="68" y="38"/>
                  </a:lnTo>
                  <a:lnTo>
                    <a:pt x="74" y="41"/>
                  </a:lnTo>
                  <a:lnTo>
                    <a:pt x="82" y="41"/>
                  </a:lnTo>
                  <a:lnTo>
                    <a:pt x="88" y="33"/>
                  </a:lnTo>
                  <a:lnTo>
                    <a:pt x="90" y="20"/>
                  </a:lnTo>
                  <a:lnTo>
                    <a:pt x="99" y="17"/>
                  </a:lnTo>
                  <a:lnTo>
                    <a:pt x="101" y="13"/>
                  </a:lnTo>
                  <a:lnTo>
                    <a:pt x="112" y="3"/>
                  </a:lnTo>
                  <a:lnTo>
                    <a:pt x="118" y="3"/>
                  </a:lnTo>
                  <a:lnTo>
                    <a:pt x="124" y="0"/>
                  </a:lnTo>
                  <a:lnTo>
                    <a:pt x="137" y="3"/>
                  </a:lnTo>
                  <a:lnTo>
                    <a:pt x="141" y="29"/>
                  </a:lnTo>
                  <a:lnTo>
                    <a:pt x="140" y="40"/>
                  </a:lnTo>
                  <a:lnTo>
                    <a:pt x="135" y="39"/>
                  </a:lnTo>
                  <a:lnTo>
                    <a:pt x="131" y="40"/>
                  </a:lnTo>
                  <a:lnTo>
                    <a:pt x="129" y="57"/>
                  </a:lnTo>
                  <a:lnTo>
                    <a:pt x="132" y="62"/>
                  </a:lnTo>
                  <a:lnTo>
                    <a:pt x="139" y="62"/>
                  </a:lnTo>
                  <a:lnTo>
                    <a:pt x="142" y="54"/>
                  </a:lnTo>
                  <a:lnTo>
                    <a:pt x="149" y="54"/>
                  </a:lnTo>
                  <a:lnTo>
                    <a:pt x="149" y="59"/>
                  </a:lnTo>
                  <a:lnTo>
                    <a:pt x="147" y="64"/>
                  </a:lnTo>
                  <a:lnTo>
                    <a:pt x="147" y="71"/>
                  </a:lnTo>
                  <a:lnTo>
                    <a:pt x="140" y="79"/>
                  </a:lnTo>
                  <a:lnTo>
                    <a:pt x="130" y="93"/>
                  </a:lnTo>
                  <a:lnTo>
                    <a:pt x="128" y="102"/>
                  </a:lnTo>
                  <a:lnTo>
                    <a:pt x="119" y="113"/>
                  </a:lnTo>
                  <a:lnTo>
                    <a:pt x="115" y="120"/>
                  </a:lnTo>
                  <a:lnTo>
                    <a:pt x="102" y="130"/>
                  </a:lnTo>
                  <a:lnTo>
                    <a:pt x="92" y="137"/>
                  </a:lnTo>
                  <a:lnTo>
                    <a:pt x="85" y="139"/>
                  </a:lnTo>
                  <a:lnTo>
                    <a:pt x="82" y="141"/>
                  </a:lnTo>
                  <a:lnTo>
                    <a:pt x="63" y="140"/>
                  </a:lnTo>
                  <a:lnTo>
                    <a:pt x="54" y="142"/>
                  </a:lnTo>
                  <a:lnTo>
                    <a:pt x="43" y="144"/>
                  </a:lnTo>
                  <a:lnTo>
                    <a:pt x="38" y="148"/>
                  </a:lnTo>
                  <a:lnTo>
                    <a:pt x="32" y="150"/>
                  </a:lnTo>
                  <a:lnTo>
                    <a:pt x="17" y="135"/>
                  </a:lnTo>
                  <a:lnTo>
                    <a:pt x="16" y="130"/>
                  </a:lnTo>
                  <a:lnTo>
                    <a:pt x="18" y="126"/>
                  </a:lnTo>
                  <a:lnTo>
                    <a:pt x="19" y="118"/>
                  </a:lnTo>
                  <a:lnTo>
                    <a:pt x="14" y="104"/>
                  </a:lnTo>
                  <a:lnTo>
                    <a:pt x="7" y="92"/>
                  </a:lnTo>
                  <a:lnTo>
                    <a:pt x="2" y="81"/>
                  </a:lnTo>
                  <a:lnTo>
                    <a:pt x="0" y="7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399" name="Freeform 402"/>
            <p:cNvSpPr>
              <a:spLocks/>
            </p:cNvSpPr>
            <p:nvPr/>
          </p:nvSpPr>
          <p:spPr bwMode="gray">
            <a:xfrm>
              <a:off x="4031803" y="3917489"/>
              <a:ext cx="66899" cy="23355"/>
            </a:xfrm>
            <a:custGeom>
              <a:avLst/>
              <a:gdLst>
                <a:gd name="T0" fmla="*/ 0 w 28"/>
                <a:gd name="T1" fmla="*/ 2147483647 h 9"/>
                <a:gd name="T2" fmla="*/ 2147483647 w 28"/>
                <a:gd name="T3" fmla="*/ 2147483647 h 9"/>
                <a:gd name="T4" fmla="*/ 0 w 28"/>
                <a:gd name="T5" fmla="*/ 2147483647 h 9"/>
                <a:gd name="T6" fmla="*/ 2147483647 w 28"/>
                <a:gd name="T7" fmla="*/ 0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9"/>
                <a:gd name="T29" fmla="*/ 28 w 2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9">
                  <a:moveTo>
                    <a:pt x="0" y="9"/>
                  </a:moveTo>
                  <a:lnTo>
                    <a:pt x="1" y="4"/>
                  </a:lnTo>
                  <a:lnTo>
                    <a:pt x="0" y="2"/>
                  </a:lnTo>
                  <a:lnTo>
                    <a:pt x="17" y="0"/>
                  </a:lnTo>
                  <a:lnTo>
                    <a:pt x="25" y="2"/>
                  </a:lnTo>
                  <a:lnTo>
                    <a:pt x="28" y="7"/>
                  </a:lnTo>
                  <a:lnTo>
                    <a:pt x="24" y="9"/>
                  </a:lnTo>
                  <a:lnTo>
                    <a:pt x="15"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0" name="Freeform 403"/>
            <p:cNvSpPr>
              <a:spLocks/>
            </p:cNvSpPr>
            <p:nvPr/>
          </p:nvSpPr>
          <p:spPr bwMode="gray">
            <a:xfrm>
              <a:off x="4035515" y="3952531"/>
              <a:ext cx="61325" cy="35031"/>
            </a:xfrm>
            <a:custGeom>
              <a:avLst/>
              <a:gdLst>
                <a:gd name="T0" fmla="*/ 2147483647 w 25"/>
                <a:gd name="T1" fmla="*/ 2147483647 h 14"/>
                <a:gd name="T2" fmla="*/ 2147483647 w 25"/>
                <a:gd name="T3" fmla="*/ 2147483647 h 14"/>
                <a:gd name="T4" fmla="*/ 2147483647 w 25"/>
                <a:gd name="T5" fmla="*/ 2147483647 h 14"/>
                <a:gd name="T6" fmla="*/ 0 w 25"/>
                <a:gd name="T7" fmla="*/ 2147483647 h 14"/>
                <a:gd name="T8" fmla="*/ 2147483647 w 25"/>
                <a:gd name="T9" fmla="*/ 0 h 14"/>
                <a:gd name="T10" fmla="*/ 2147483647 w 25"/>
                <a:gd name="T11" fmla="*/ 2147483647 h 14"/>
                <a:gd name="T12" fmla="*/ 2147483647 w 25"/>
                <a:gd name="T13" fmla="*/ 2147483647 h 14"/>
                <a:gd name="T14" fmla="*/ 2147483647 w 25"/>
                <a:gd name="T15" fmla="*/ 2147483647 h 14"/>
                <a:gd name="T16" fmla="*/ 2147483647 w 2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4"/>
                <a:gd name="T29" fmla="*/ 25 w 2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4">
                  <a:moveTo>
                    <a:pt x="12" y="14"/>
                  </a:moveTo>
                  <a:lnTo>
                    <a:pt x="9" y="9"/>
                  </a:lnTo>
                  <a:lnTo>
                    <a:pt x="3" y="6"/>
                  </a:lnTo>
                  <a:lnTo>
                    <a:pt x="0" y="4"/>
                  </a:lnTo>
                  <a:lnTo>
                    <a:pt x="11" y="0"/>
                  </a:lnTo>
                  <a:lnTo>
                    <a:pt x="25" y="1"/>
                  </a:lnTo>
                  <a:lnTo>
                    <a:pt x="24" y="11"/>
                  </a:lnTo>
                  <a:lnTo>
                    <a:pt x="18" y="12"/>
                  </a:lnTo>
                  <a:lnTo>
                    <a:pt x="12"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4" name="Freeform 407"/>
            <p:cNvSpPr>
              <a:spLocks/>
            </p:cNvSpPr>
            <p:nvPr/>
          </p:nvSpPr>
          <p:spPr bwMode="gray">
            <a:xfrm>
              <a:off x="4422055" y="3966143"/>
              <a:ext cx="63183" cy="151800"/>
            </a:xfrm>
            <a:custGeom>
              <a:avLst/>
              <a:gdLst>
                <a:gd name="T0" fmla="*/ 0 w 26"/>
                <a:gd name="T1" fmla="*/ 2147483647 h 60"/>
                <a:gd name="T2" fmla="*/ 2147483647 w 26"/>
                <a:gd name="T3" fmla="*/ 2147483647 h 60"/>
                <a:gd name="T4" fmla="*/ 2147483647 w 26"/>
                <a:gd name="T5" fmla="*/ 2147483647 h 60"/>
                <a:gd name="T6" fmla="*/ 2147483647 w 26"/>
                <a:gd name="T7" fmla="*/ 0 h 60"/>
                <a:gd name="T8" fmla="*/ 2147483647 w 26"/>
                <a:gd name="T9" fmla="*/ 2147483647 h 60"/>
                <a:gd name="T10" fmla="*/ 2147483647 w 26"/>
                <a:gd name="T11" fmla="*/ 2147483647 h 60"/>
                <a:gd name="T12" fmla="*/ 2147483647 w 26"/>
                <a:gd name="T13" fmla="*/ 2147483647 h 60"/>
                <a:gd name="T14" fmla="*/ 2147483647 w 26"/>
                <a:gd name="T15" fmla="*/ 2147483647 h 60"/>
                <a:gd name="T16" fmla="*/ 2147483647 w 26"/>
                <a:gd name="T17" fmla="*/ 2147483647 h 60"/>
                <a:gd name="T18" fmla="*/ 2147483647 w 26"/>
                <a:gd name="T19" fmla="*/ 2147483647 h 60"/>
                <a:gd name="T20" fmla="*/ 2147483647 w 26"/>
                <a:gd name="T21" fmla="*/ 2147483647 h 60"/>
                <a:gd name="T22" fmla="*/ 2147483647 w 26"/>
                <a:gd name="T23" fmla="*/ 2147483647 h 60"/>
                <a:gd name="T24" fmla="*/ 0 w 26"/>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60"/>
                <a:gd name="T41" fmla="*/ 26 w 2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60">
                  <a:moveTo>
                    <a:pt x="0" y="13"/>
                  </a:moveTo>
                  <a:lnTo>
                    <a:pt x="16" y="3"/>
                  </a:lnTo>
                  <a:lnTo>
                    <a:pt x="15" y="1"/>
                  </a:lnTo>
                  <a:lnTo>
                    <a:pt x="22" y="0"/>
                  </a:lnTo>
                  <a:lnTo>
                    <a:pt x="26" y="9"/>
                  </a:lnTo>
                  <a:lnTo>
                    <a:pt x="26" y="23"/>
                  </a:lnTo>
                  <a:lnTo>
                    <a:pt x="19" y="33"/>
                  </a:lnTo>
                  <a:lnTo>
                    <a:pt x="20" y="59"/>
                  </a:lnTo>
                  <a:lnTo>
                    <a:pt x="9" y="60"/>
                  </a:lnTo>
                  <a:lnTo>
                    <a:pt x="9" y="33"/>
                  </a:lnTo>
                  <a:lnTo>
                    <a:pt x="5" y="23"/>
                  </a:lnTo>
                  <a:lnTo>
                    <a:pt x="1" y="18"/>
                  </a:lnTo>
                  <a:lnTo>
                    <a:pt x="0"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5" name="Freeform 408"/>
            <p:cNvSpPr>
              <a:spLocks/>
            </p:cNvSpPr>
            <p:nvPr/>
          </p:nvSpPr>
          <p:spPr bwMode="gray">
            <a:xfrm>
              <a:off x="4403472" y="3993399"/>
              <a:ext cx="39025" cy="134287"/>
            </a:xfrm>
            <a:custGeom>
              <a:avLst/>
              <a:gdLst>
                <a:gd name="T0" fmla="*/ 2147483647 w 16"/>
                <a:gd name="T1" fmla="*/ 2147483647 h 53"/>
                <a:gd name="T2" fmla="*/ 2147483647 w 16"/>
                <a:gd name="T3" fmla="*/ 2147483647 h 53"/>
                <a:gd name="T4" fmla="*/ 2147483647 w 16"/>
                <a:gd name="T5" fmla="*/ 2147483647 h 53"/>
                <a:gd name="T6" fmla="*/ 2147483647 w 16"/>
                <a:gd name="T7" fmla="*/ 2147483647 h 53"/>
                <a:gd name="T8" fmla="*/ 2147483647 w 16"/>
                <a:gd name="T9" fmla="*/ 2147483647 h 53"/>
                <a:gd name="T10" fmla="*/ 2147483647 w 16"/>
                <a:gd name="T11" fmla="*/ 2147483647 h 53"/>
                <a:gd name="T12" fmla="*/ 2147483647 w 16"/>
                <a:gd name="T13" fmla="*/ 2147483647 h 53"/>
                <a:gd name="T14" fmla="*/ 2147483647 w 16"/>
                <a:gd name="T15" fmla="*/ 2147483647 h 53"/>
                <a:gd name="T16" fmla="*/ 2147483647 w 16"/>
                <a:gd name="T17" fmla="*/ 2147483647 h 53"/>
                <a:gd name="T18" fmla="*/ 2147483647 w 16"/>
                <a:gd name="T19" fmla="*/ 2147483647 h 53"/>
                <a:gd name="T20" fmla="*/ 0 w 16"/>
                <a:gd name="T21" fmla="*/ 0 h 53"/>
                <a:gd name="T22" fmla="*/ 2147483647 w 16"/>
                <a:gd name="T23" fmla="*/ 2147483647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53"/>
                <a:gd name="T38" fmla="*/ 16 w 16"/>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53">
                  <a:moveTo>
                    <a:pt x="7" y="2"/>
                  </a:moveTo>
                  <a:lnTo>
                    <a:pt x="8" y="7"/>
                  </a:lnTo>
                  <a:lnTo>
                    <a:pt x="12" y="12"/>
                  </a:lnTo>
                  <a:lnTo>
                    <a:pt x="16" y="22"/>
                  </a:lnTo>
                  <a:lnTo>
                    <a:pt x="16" y="49"/>
                  </a:lnTo>
                  <a:lnTo>
                    <a:pt x="6" y="53"/>
                  </a:lnTo>
                  <a:lnTo>
                    <a:pt x="5" y="46"/>
                  </a:lnTo>
                  <a:lnTo>
                    <a:pt x="5" y="35"/>
                  </a:lnTo>
                  <a:lnTo>
                    <a:pt x="1" y="31"/>
                  </a:lnTo>
                  <a:lnTo>
                    <a:pt x="1" y="11"/>
                  </a:lnTo>
                  <a:lnTo>
                    <a:pt x="0" y="0"/>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6" name="Freeform 409"/>
            <p:cNvSpPr>
              <a:spLocks/>
            </p:cNvSpPr>
            <p:nvPr/>
          </p:nvSpPr>
          <p:spPr bwMode="gray">
            <a:xfrm>
              <a:off x="4330982" y="3979767"/>
              <a:ext cx="87340" cy="173208"/>
            </a:xfrm>
            <a:custGeom>
              <a:avLst/>
              <a:gdLst>
                <a:gd name="T0" fmla="*/ 2147483647 w 36"/>
                <a:gd name="T1" fmla="*/ 2147483647 h 68"/>
                <a:gd name="T2" fmla="*/ 2147483647 w 36"/>
                <a:gd name="T3" fmla="*/ 2147483647 h 68"/>
                <a:gd name="T4" fmla="*/ 2147483647 w 36"/>
                <a:gd name="T5" fmla="*/ 2147483647 h 68"/>
                <a:gd name="T6" fmla="*/ 2147483647 w 36"/>
                <a:gd name="T7" fmla="*/ 2147483647 h 68"/>
                <a:gd name="T8" fmla="*/ 2147483647 w 36"/>
                <a:gd name="T9" fmla="*/ 2147483647 h 68"/>
                <a:gd name="T10" fmla="*/ 2147483647 w 36"/>
                <a:gd name="T11" fmla="*/ 2147483647 h 68"/>
                <a:gd name="T12" fmla="*/ 2147483647 w 36"/>
                <a:gd name="T13" fmla="*/ 2147483647 h 68"/>
                <a:gd name="T14" fmla="*/ 2147483647 w 36"/>
                <a:gd name="T15" fmla="*/ 2147483647 h 68"/>
                <a:gd name="T16" fmla="*/ 2147483647 w 36"/>
                <a:gd name="T17" fmla="*/ 2147483647 h 68"/>
                <a:gd name="T18" fmla="*/ 2147483647 w 36"/>
                <a:gd name="T19" fmla="*/ 2147483647 h 68"/>
                <a:gd name="T20" fmla="*/ 0 w 36"/>
                <a:gd name="T21" fmla="*/ 2147483647 h 68"/>
                <a:gd name="T22" fmla="*/ 2147483647 w 36"/>
                <a:gd name="T23" fmla="*/ 2147483647 h 68"/>
                <a:gd name="T24" fmla="*/ 2147483647 w 36"/>
                <a:gd name="T25" fmla="*/ 2147483647 h 68"/>
                <a:gd name="T26" fmla="*/ 2147483647 w 36"/>
                <a:gd name="T27" fmla="*/ 2147483647 h 68"/>
                <a:gd name="T28" fmla="*/ 2147483647 w 36"/>
                <a:gd name="T29" fmla="*/ 2147483647 h 68"/>
                <a:gd name="T30" fmla="*/ 2147483647 w 36"/>
                <a:gd name="T31" fmla="*/ 0 h 68"/>
                <a:gd name="T32" fmla="*/ 2147483647 w 36"/>
                <a:gd name="T33" fmla="*/ 2147483647 h 68"/>
                <a:gd name="T34" fmla="*/ 2147483647 w 36"/>
                <a:gd name="T35" fmla="*/ 2147483647 h 68"/>
                <a:gd name="T36" fmla="*/ 2147483647 w 36"/>
                <a:gd name="T37" fmla="*/ 2147483647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8"/>
                <a:gd name="T59" fmla="*/ 36 w 36"/>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8">
                  <a:moveTo>
                    <a:pt x="30" y="5"/>
                  </a:moveTo>
                  <a:lnTo>
                    <a:pt x="31" y="16"/>
                  </a:lnTo>
                  <a:lnTo>
                    <a:pt x="31" y="36"/>
                  </a:lnTo>
                  <a:lnTo>
                    <a:pt x="35" y="40"/>
                  </a:lnTo>
                  <a:lnTo>
                    <a:pt x="35" y="51"/>
                  </a:lnTo>
                  <a:lnTo>
                    <a:pt x="36" y="58"/>
                  </a:lnTo>
                  <a:lnTo>
                    <a:pt x="29" y="60"/>
                  </a:lnTo>
                  <a:lnTo>
                    <a:pt x="10" y="68"/>
                  </a:lnTo>
                  <a:lnTo>
                    <a:pt x="5" y="66"/>
                  </a:lnTo>
                  <a:lnTo>
                    <a:pt x="2" y="58"/>
                  </a:lnTo>
                  <a:lnTo>
                    <a:pt x="0" y="51"/>
                  </a:lnTo>
                  <a:lnTo>
                    <a:pt x="8" y="36"/>
                  </a:lnTo>
                  <a:lnTo>
                    <a:pt x="8" y="31"/>
                  </a:lnTo>
                  <a:lnTo>
                    <a:pt x="3" y="15"/>
                  </a:lnTo>
                  <a:lnTo>
                    <a:pt x="7" y="2"/>
                  </a:lnTo>
                  <a:lnTo>
                    <a:pt x="13" y="0"/>
                  </a:lnTo>
                  <a:lnTo>
                    <a:pt x="20" y="3"/>
                  </a:lnTo>
                  <a:lnTo>
                    <a:pt x="24" y="2"/>
                  </a:lnTo>
                  <a:lnTo>
                    <a:pt x="3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7" name="Freeform 410"/>
            <p:cNvSpPr>
              <a:spLocks/>
            </p:cNvSpPr>
            <p:nvPr/>
          </p:nvSpPr>
          <p:spPr bwMode="gray">
            <a:xfrm>
              <a:off x="4065243" y="3954475"/>
              <a:ext cx="161674" cy="134287"/>
            </a:xfrm>
            <a:custGeom>
              <a:avLst/>
              <a:gdLst>
                <a:gd name="T0" fmla="*/ 2147483647 w 67"/>
                <a:gd name="T1" fmla="*/ 2147483647 h 53"/>
                <a:gd name="T2" fmla="*/ 2147483647 w 67"/>
                <a:gd name="T3" fmla="*/ 2147483647 h 53"/>
                <a:gd name="T4" fmla="*/ 0 w 67"/>
                <a:gd name="T5" fmla="*/ 2147483647 h 53"/>
                <a:gd name="T6" fmla="*/ 2147483647 w 67"/>
                <a:gd name="T7" fmla="*/ 2147483647 h 53"/>
                <a:gd name="T8" fmla="*/ 2147483647 w 67"/>
                <a:gd name="T9" fmla="*/ 2147483647 h 53"/>
                <a:gd name="T10" fmla="*/ 2147483647 w 67"/>
                <a:gd name="T11" fmla="*/ 0 h 53"/>
                <a:gd name="T12" fmla="*/ 2147483647 w 67"/>
                <a:gd name="T13" fmla="*/ 0 h 53"/>
                <a:gd name="T14" fmla="*/ 2147483647 w 67"/>
                <a:gd name="T15" fmla="*/ 2147483647 h 53"/>
                <a:gd name="T16" fmla="*/ 2147483647 w 67"/>
                <a:gd name="T17" fmla="*/ 2147483647 h 53"/>
                <a:gd name="T18" fmla="*/ 2147483647 w 67"/>
                <a:gd name="T19" fmla="*/ 2147483647 h 53"/>
                <a:gd name="T20" fmla="*/ 2147483647 w 67"/>
                <a:gd name="T21" fmla="*/ 2147483647 h 53"/>
                <a:gd name="T22" fmla="*/ 2147483647 w 67"/>
                <a:gd name="T23" fmla="*/ 2147483647 h 53"/>
                <a:gd name="T24" fmla="*/ 2147483647 w 67"/>
                <a:gd name="T25" fmla="*/ 2147483647 h 53"/>
                <a:gd name="T26" fmla="*/ 2147483647 w 67"/>
                <a:gd name="T27" fmla="*/ 2147483647 h 53"/>
                <a:gd name="T28" fmla="*/ 2147483647 w 67"/>
                <a:gd name="T29" fmla="*/ 2147483647 h 53"/>
                <a:gd name="T30" fmla="*/ 2147483647 w 67"/>
                <a:gd name="T31" fmla="*/ 2147483647 h 53"/>
                <a:gd name="T32" fmla="*/ 2147483647 w 67"/>
                <a:gd name="T33" fmla="*/ 2147483647 h 53"/>
                <a:gd name="T34" fmla="*/ 2147483647 w 67"/>
                <a:gd name="T35" fmla="*/ 2147483647 h 53"/>
                <a:gd name="T36" fmla="*/ 2147483647 w 67"/>
                <a:gd name="T37" fmla="*/ 2147483647 h 53"/>
                <a:gd name="T38" fmla="*/ 2147483647 w 67"/>
                <a:gd name="T39" fmla="*/ 2147483647 h 53"/>
                <a:gd name="T40" fmla="*/ 2147483647 w 67"/>
                <a:gd name="T41" fmla="*/ 2147483647 h 53"/>
                <a:gd name="T42" fmla="*/ 2147483647 w 67"/>
                <a:gd name="T43" fmla="*/ 2147483647 h 53"/>
                <a:gd name="T44" fmla="*/ 2147483647 w 67"/>
                <a:gd name="T45" fmla="*/ 2147483647 h 53"/>
                <a:gd name="T46" fmla="*/ 2147483647 w 67"/>
                <a:gd name="T47" fmla="*/ 2147483647 h 53"/>
                <a:gd name="T48" fmla="*/ 2147483647 w 67"/>
                <a:gd name="T49" fmla="*/ 2147483647 h 53"/>
                <a:gd name="T50" fmla="*/ 2147483647 w 67"/>
                <a:gd name="T51" fmla="*/ 2147483647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53"/>
                <a:gd name="T80" fmla="*/ 67 w 67"/>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53">
                  <a:moveTo>
                    <a:pt x="15" y="33"/>
                  </a:moveTo>
                  <a:lnTo>
                    <a:pt x="2" y="16"/>
                  </a:lnTo>
                  <a:lnTo>
                    <a:pt x="0" y="13"/>
                  </a:lnTo>
                  <a:lnTo>
                    <a:pt x="6" y="11"/>
                  </a:lnTo>
                  <a:lnTo>
                    <a:pt x="12" y="10"/>
                  </a:lnTo>
                  <a:lnTo>
                    <a:pt x="13" y="0"/>
                  </a:lnTo>
                  <a:lnTo>
                    <a:pt x="21" y="0"/>
                  </a:lnTo>
                  <a:lnTo>
                    <a:pt x="35" y="3"/>
                  </a:lnTo>
                  <a:lnTo>
                    <a:pt x="45" y="8"/>
                  </a:lnTo>
                  <a:lnTo>
                    <a:pt x="52" y="7"/>
                  </a:lnTo>
                  <a:lnTo>
                    <a:pt x="54" y="4"/>
                  </a:lnTo>
                  <a:lnTo>
                    <a:pt x="59" y="9"/>
                  </a:lnTo>
                  <a:lnTo>
                    <a:pt x="65" y="24"/>
                  </a:lnTo>
                  <a:lnTo>
                    <a:pt x="67" y="38"/>
                  </a:lnTo>
                  <a:lnTo>
                    <a:pt x="65" y="48"/>
                  </a:lnTo>
                  <a:lnTo>
                    <a:pt x="62" y="53"/>
                  </a:lnTo>
                  <a:lnTo>
                    <a:pt x="54" y="51"/>
                  </a:lnTo>
                  <a:lnTo>
                    <a:pt x="51" y="48"/>
                  </a:lnTo>
                  <a:lnTo>
                    <a:pt x="44" y="44"/>
                  </a:lnTo>
                  <a:lnTo>
                    <a:pt x="43" y="41"/>
                  </a:lnTo>
                  <a:lnTo>
                    <a:pt x="38" y="42"/>
                  </a:lnTo>
                  <a:lnTo>
                    <a:pt x="36" y="38"/>
                  </a:lnTo>
                  <a:lnTo>
                    <a:pt x="38" y="31"/>
                  </a:lnTo>
                  <a:lnTo>
                    <a:pt x="33" y="27"/>
                  </a:lnTo>
                  <a:lnTo>
                    <a:pt x="24" y="28"/>
                  </a:lnTo>
                  <a:lnTo>
                    <a:pt x="15" y="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8" name="Freeform 411"/>
            <p:cNvSpPr>
              <a:spLocks/>
            </p:cNvSpPr>
            <p:nvPr/>
          </p:nvSpPr>
          <p:spPr bwMode="gray">
            <a:xfrm>
              <a:off x="4100551" y="4024536"/>
              <a:ext cx="70616" cy="77847"/>
            </a:xfrm>
            <a:custGeom>
              <a:avLst/>
              <a:gdLst>
                <a:gd name="T0" fmla="*/ 2147483647 w 29"/>
                <a:gd name="T1" fmla="*/ 2147483647 h 31"/>
                <a:gd name="T2" fmla="*/ 2147483647 w 29"/>
                <a:gd name="T3" fmla="*/ 2147483647 h 31"/>
                <a:gd name="T4" fmla="*/ 2147483647 w 29"/>
                <a:gd name="T5" fmla="*/ 2147483647 h 31"/>
                <a:gd name="T6" fmla="*/ 0 w 29"/>
                <a:gd name="T7" fmla="*/ 2147483647 h 31"/>
                <a:gd name="T8" fmla="*/ 2147483647 w 29"/>
                <a:gd name="T9" fmla="*/ 2147483647 h 31"/>
                <a:gd name="T10" fmla="*/ 2147483647 w 29"/>
                <a:gd name="T11" fmla="*/ 0 h 31"/>
                <a:gd name="T12" fmla="*/ 2147483647 w 29"/>
                <a:gd name="T13" fmla="*/ 2147483647 h 31"/>
                <a:gd name="T14" fmla="*/ 2147483647 w 29"/>
                <a:gd name="T15" fmla="*/ 2147483647 h 31"/>
                <a:gd name="T16" fmla="*/ 2147483647 w 29"/>
                <a:gd name="T17" fmla="*/ 2147483647 h 31"/>
                <a:gd name="T18" fmla="*/ 2147483647 w 29"/>
                <a:gd name="T19" fmla="*/ 2147483647 h 31"/>
                <a:gd name="T20" fmla="*/ 2147483647 w 29"/>
                <a:gd name="T21" fmla="*/ 2147483647 h 31"/>
                <a:gd name="T22" fmla="*/ 2147483647 w 29"/>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31"/>
                <a:gd name="T38" fmla="*/ 29 w 29"/>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31">
                  <a:moveTo>
                    <a:pt x="21" y="31"/>
                  </a:moveTo>
                  <a:lnTo>
                    <a:pt x="7" y="25"/>
                  </a:lnTo>
                  <a:lnTo>
                    <a:pt x="4" y="15"/>
                  </a:lnTo>
                  <a:lnTo>
                    <a:pt x="0" y="6"/>
                  </a:lnTo>
                  <a:lnTo>
                    <a:pt x="9" y="1"/>
                  </a:lnTo>
                  <a:lnTo>
                    <a:pt x="18" y="0"/>
                  </a:lnTo>
                  <a:lnTo>
                    <a:pt x="23" y="4"/>
                  </a:lnTo>
                  <a:lnTo>
                    <a:pt x="21" y="11"/>
                  </a:lnTo>
                  <a:lnTo>
                    <a:pt x="23" y="15"/>
                  </a:lnTo>
                  <a:lnTo>
                    <a:pt x="28" y="14"/>
                  </a:lnTo>
                  <a:lnTo>
                    <a:pt x="29" y="17"/>
                  </a:lnTo>
                  <a:lnTo>
                    <a:pt x="21"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09" name="Freeform 412"/>
            <p:cNvSpPr>
              <a:spLocks/>
            </p:cNvSpPr>
            <p:nvPr/>
          </p:nvSpPr>
          <p:spPr bwMode="gray">
            <a:xfrm>
              <a:off x="4215767" y="3999239"/>
              <a:ext cx="135656" cy="165423"/>
            </a:xfrm>
            <a:custGeom>
              <a:avLst/>
              <a:gdLst>
                <a:gd name="T0" fmla="*/ 2147483647 w 56"/>
                <a:gd name="T1" fmla="*/ 2147483647 h 66"/>
                <a:gd name="T2" fmla="*/ 2147483647 w 56"/>
                <a:gd name="T3" fmla="*/ 2147483647 h 66"/>
                <a:gd name="T4" fmla="*/ 2147483647 w 56"/>
                <a:gd name="T5" fmla="*/ 2147483647 h 66"/>
                <a:gd name="T6" fmla="*/ 2147483647 w 56"/>
                <a:gd name="T7" fmla="*/ 2147483647 h 66"/>
                <a:gd name="T8" fmla="*/ 2147483647 w 56"/>
                <a:gd name="T9" fmla="*/ 2147483647 h 66"/>
                <a:gd name="T10" fmla="*/ 2147483647 w 56"/>
                <a:gd name="T11" fmla="*/ 2147483647 h 66"/>
                <a:gd name="T12" fmla="*/ 2147483647 w 56"/>
                <a:gd name="T13" fmla="*/ 2147483647 h 66"/>
                <a:gd name="T14" fmla="*/ 0 w 56"/>
                <a:gd name="T15" fmla="*/ 2147483647 h 66"/>
                <a:gd name="T16" fmla="*/ 0 w 56"/>
                <a:gd name="T17" fmla="*/ 2147483647 h 66"/>
                <a:gd name="T18" fmla="*/ 2147483647 w 56"/>
                <a:gd name="T19" fmla="*/ 2147483647 h 66"/>
                <a:gd name="T20" fmla="*/ 2147483647 w 56"/>
                <a:gd name="T21" fmla="*/ 2147483647 h 66"/>
                <a:gd name="T22" fmla="*/ 2147483647 w 56"/>
                <a:gd name="T23" fmla="*/ 2147483647 h 66"/>
                <a:gd name="T24" fmla="*/ 2147483647 w 56"/>
                <a:gd name="T25" fmla="*/ 2147483647 h 66"/>
                <a:gd name="T26" fmla="*/ 2147483647 w 56"/>
                <a:gd name="T27" fmla="*/ 0 h 66"/>
                <a:gd name="T28" fmla="*/ 2147483647 w 56"/>
                <a:gd name="T29" fmla="*/ 2147483647 h 66"/>
                <a:gd name="T30" fmla="*/ 2147483647 w 56"/>
                <a:gd name="T31" fmla="*/ 2147483647 h 66"/>
                <a:gd name="T32" fmla="*/ 2147483647 w 56"/>
                <a:gd name="T33" fmla="*/ 2147483647 h 66"/>
                <a:gd name="T34" fmla="*/ 2147483647 w 56"/>
                <a:gd name="T35" fmla="*/ 2147483647 h 66"/>
                <a:gd name="T36" fmla="*/ 2147483647 w 56"/>
                <a:gd name="T37" fmla="*/ 2147483647 h 66"/>
                <a:gd name="T38" fmla="*/ 2147483647 w 56"/>
                <a:gd name="T39" fmla="*/ 2147483647 h 66"/>
                <a:gd name="T40" fmla="*/ 2147483647 w 56"/>
                <a:gd name="T41" fmla="*/ 2147483647 h 66"/>
                <a:gd name="T42" fmla="*/ 2147483647 w 56"/>
                <a:gd name="T43" fmla="*/ 2147483647 h 66"/>
                <a:gd name="T44" fmla="*/ 2147483647 w 56"/>
                <a:gd name="T45" fmla="*/ 2147483647 h 66"/>
                <a:gd name="T46" fmla="*/ 2147483647 w 56"/>
                <a:gd name="T47" fmla="*/ 2147483647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66"/>
                <a:gd name="T74" fmla="*/ 56 w 56"/>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66">
                  <a:moveTo>
                    <a:pt x="53" y="59"/>
                  </a:moveTo>
                  <a:lnTo>
                    <a:pt x="40" y="59"/>
                  </a:lnTo>
                  <a:lnTo>
                    <a:pt x="29" y="61"/>
                  </a:lnTo>
                  <a:lnTo>
                    <a:pt x="16" y="64"/>
                  </a:lnTo>
                  <a:lnTo>
                    <a:pt x="6" y="66"/>
                  </a:lnTo>
                  <a:lnTo>
                    <a:pt x="9" y="57"/>
                  </a:lnTo>
                  <a:lnTo>
                    <a:pt x="8" y="51"/>
                  </a:lnTo>
                  <a:lnTo>
                    <a:pt x="0" y="47"/>
                  </a:lnTo>
                  <a:lnTo>
                    <a:pt x="0" y="36"/>
                  </a:lnTo>
                  <a:lnTo>
                    <a:pt x="3" y="31"/>
                  </a:lnTo>
                  <a:lnTo>
                    <a:pt x="5" y="21"/>
                  </a:lnTo>
                  <a:lnTo>
                    <a:pt x="3" y="7"/>
                  </a:lnTo>
                  <a:lnTo>
                    <a:pt x="12" y="5"/>
                  </a:lnTo>
                  <a:lnTo>
                    <a:pt x="17" y="0"/>
                  </a:lnTo>
                  <a:lnTo>
                    <a:pt x="22" y="5"/>
                  </a:lnTo>
                  <a:lnTo>
                    <a:pt x="28" y="5"/>
                  </a:lnTo>
                  <a:lnTo>
                    <a:pt x="35" y="14"/>
                  </a:lnTo>
                  <a:lnTo>
                    <a:pt x="41" y="8"/>
                  </a:lnTo>
                  <a:lnTo>
                    <a:pt x="51" y="8"/>
                  </a:lnTo>
                  <a:lnTo>
                    <a:pt x="56" y="24"/>
                  </a:lnTo>
                  <a:lnTo>
                    <a:pt x="56" y="29"/>
                  </a:lnTo>
                  <a:lnTo>
                    <a:pt x="48" y="44"/>
                  </a:lnTo>
                  <a:lnTo>
                    <a:pt x="50" y="51"/>
                  </a:lnTo>
                  <a:lnTo>
                    <a:pt x="53" y="5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0" name="Freeform 413"/>
            <p:cNvSpPr>
              <a:spLocks/>
            </p:cNvSpPr>
            <p:nvPr/>
          </p:nvSpPr>
          <p:spPr bwMode="gray">
            <a:xfrm>
              <a:off x="4152600" y="4067343"/>
              <a:ext cx="85483" cy="97308"/>
            </a:xfrm>
            <a:custGeom>
              <a:avLst/>
              <a:gdLst>
                <a:gd name="T0" fmla="*/ 2147483647 w 35"/>
                <a:gd name="T1" fmla="*/ 2147483647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0 w 35"/>
                <a:gd name="T15" fmla="*/ 2147483647 h 39"/>
                <a:gd name="T16" fmla="*/ 2147483647 w 35"/>
                <a:gd name="T17" fmla="*/ 0 h 39"/>
                <a:gd name="T18" fmla="*/ 2147483647 w 35"/>
                <a:gd name="T19" fmla="*/ 2147483647 h 39"/>
                <a:gd name="T20" fmla="*/ 2147483647 w 35"/>
                <a:gd name="T21" fmla="*/ 2147483647 h 39"/>
                <a:gd name="T22" fmla="*/ 2147483647 w 35"/>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9"/>
                <a:gd name="T38" fmla="*/ 35 w 35"/>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9">
                  <a:moveTo>
                    <a:pt x="26" y="9"/>
                  </a:moveTo>
                  <a:lnTo>
                    <a:pt x="26" y="20"/>
                  </a:lnTo>
                  <a:lnTo>
                    <a:pt x="34" y="24"/>
                  </a:lnTo>
                  <a:lnTo>
                    <a:pt x="35" y="30"/>
                  </a:lnTo>
                  <a:lnTo>
                    <a:pt x="32" y="39"/>
                  </a:lnTo>
                  <a:lnTo>
                    <a:pt x="19" y="34"/>
                  </a:lnTo>
                  <a:lnTo>
                    <a:pt x="9" y="23"/>
                  </a:lnTo>
                  <a:lnTo>
                    <a:pt x="0" y="14"/>
                  </a:lnTo>
                  <a:lnTo>
                    <a:pt x="8" y="0"/>
                  </a:lnTo>
                  <a:lnTo>
                    <a:pt x="15" y="4"/>
                  </a:lnTo>
                  <a:lnTo>
                    <a:pt x="18" y="7"/>
                  </a:lnTo>
                  <a:lnTo>
                    <a:pt x="26"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1" name="Freeform 414"/>
            <p:cNvSpPr>
              <a:spLocks/>
            </p:cNvSpPr>
            <p:nvPr/>
          </p:nvSpPr>
          <p:spPr bwMode="gray">
            <a:xfrm>
              <a:off x="4596721" y="4180220"/>
              <a:ext cx="5576" cy="11677"/>
            </a:xfrm>
            <a:custGeom>
              <a:avLst/>
              <a:gdLst>
                <a:gd name="T0" fmla="*/ 0 w 3"/>
                <a:gd name="T1" fmla="*/ 2147483647 h 4"/>
                <a:gd name="T2" fmla="*/ 0 w 3"/>
                <a:gd name="T3" fmla="*/ 2147483647 h 4"/>
                <a:gd name="T4" fmla="*/ 2147483647 w 3"/>
                <a:gd name="T5" fmla="*/ 0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0" y="2"/>
                  </a:lnTo>
                  <a:lnTo>
                    <a:pt x="1" y="0"/>
                  </a:lnTo>
                  <a:lnTo>
                    <a:pt x="3" y="1"/>
                  </a:lnTo>
                  <a:lnTo>
                    <a:pt x="3" y="2"/>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2" name="Freeform 415"/>
            <p:cNvSpPr>
              <a:spLocks/>
            </p:cNvSpPr>
            <p:nvPr/>
          </p:nvSpPr>
          <p:spPr bwMode="gray">
            <a:xfrm>
              <a:off x="4665487" y="4396245"/>
              <a:ext cx="31591" cy="25299"/>
            </a:xfrm>
            <a:custGeom>
              <a:avLst/>
              <a:gdLst>
                <a:gd name="T0" fmla="*/ 0 w 13"/>
                <a:gd name="T1" fmla="*/ 2147483647 h 10"/>
                <a:gd name="T2" fmla="*/ 2147483647 w 13"/>
                <a:gd name="T3" fmla="*/ 0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 name="T21" fmla="*/ 0 w 13"/>
                <a:gd name="T22" fmla="*/ 0 h 10"/>
                <a:gd name="T23" fmla="*/ 13 w 1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0">
                  <a:moveTo>
                    <a:pt x="0" y="6"/>
                  </a:moveTo>
                  <a:lnTo>
                    <a:pt x="11" y="0"/>
                  </a:lnTo>
                  <a:lnTo>
                    <a:pt x="12" y="1"/>
                  </a:lnTo>
                  <a:lnTo>
                    <a:pt x="13" y="4"/>
                  </a:lnTo>
                  <a:lnTo>
                    <a:pt x="12" y="8"/>
                  </a:lnTo>
                  <a:lnTo>
                    <a:pt x="4" y="10"/>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3" name="Freeform 416"/>
            <p:cNvSpPr>
              <a:spLocks/>
            </p:cNvSpPr>
            <p:nvPr/>
          </p:nvSpPr>
          <p:spPr bwMode="gray">
            <a:xfrm>
              <a:off x="4466639" y="3915545"/>
              <a:ext cx="254590" cy="247163"/>
            </a:xfrm>
            <a:custGeom>
              <a:avLst/>
              <a:gdLst>
                <a:gd name="T0" fmla="*/ 2147483647 w 105"/>
                <a:gd name="T1" fmla="*/ 2147483647 h 98"/>
                <a:gd name="T2" fmla="*/ 2147483647 w 105"/>
                <a:gd name="T3" fmla="*/ 2147483647 h 98"/>
                <a:gd name="T4" fmla="*/ 2147483647 w 105"/>
                <a:gd name="T5" fmla="*/ 2147483647 h 98"/>
                <a:gd name="T6" fmla="*/ 2147483647 w 105"/>
                <a:gd name="T7" fmla="*/ 2147483647 h 98"/>
                <a:gd name="T8" fmla="*/ 2147483647 w 105"/>
                <a:gd name="T9" fmla="*/ 2147483647 h 98"/>
                <a:gd name="T10" fmla="*/ 2147483647 w 105"/>
                <a:gd name="T11" fmla="*/ 2147483647 h 98"/>
                <a:gd name="T12" fmla="*/ 2147483647 w 105"/>
                <a:gd name="T13" fmla="*/ 2147483647 h 98"/>
                <a:gd name="T14" fmla="*/ 2147483647 w 105"/>
                <a:gd name="T15" fmla="*/ 2147483647 h 98"/>
                <a:gd name="T16" fmla="*/ 2147483647 w 105"/>
                <a:gd name="T17" fmla="*/ 2147483647 h 98"/>
                <a:gd name="T18" fmla="*/ 2147483647 w 105"/>
                <a:gd name="T19" fmla="*/ 2147483647 h 98"/>
                <a:gd name="T20" fmla="*/ 2147483647 w 105"/>
                <a:gd name="T21" fmla="*/ 2147483647 h 98"/>
                <a:gd name="T22" fmla="*/ 2147483647 w 105"/>
                <a:gd name="T23" fmla="*/ 2147483647 h 98"/>
                <a:gd name="T24" fmla="*/ 2147483647 w 105"/>
                <a:gd name="T25" fmla="*/ 2147483647 h 98"/>
                <a:gd name="T26" fmla="*/ 2147483647 w 105"/>
                <a:gd name="T27" fmla="*/ 2147483647 h 98"/>
                <a:gd name="T28" fmla="*/ 2147483647 w 105"/>
                <a:gd name="T29" fmla="*/ 2147483647 h 98"/>
                <a:gd name="T30" fmla="*/ 2147483647 w 105"/>
                <a:gd name="T31" fmla="*/ 2147483647 h 98"/>
                <a:gd name="T32" fmla="*/ 2147483647 w 105"/>
                <a:gd name="T33" fmla="*/ 2147483647 h 98"/>
                <a:gd name="T34" fmla="*/ 2147483647 w 105"/>
                <a:gd name="T35" fmla="*/ 2147483647 h 98"/>
                <a:gd name="T36" fmla="*/ 0 w 105"/>
                <a:gd name="T37" fmla="*/ 2147483647 h 98"/>
                <a:gd name="T38" fmla="*/ 2147483647 w 105"/>
                <a:gd name="T39" fmla="*/ 2147483647 h 98"/>
                <a:gd name="T40" fmla="*/ 2147483647 w 105"/>
                <a:gd name="T41" fmla="*/ 2147483647 h 98"/>
                <a:gd name="T42" fmla="*/ 2147483647 w 105"/>
                <a:gd name="T43" fmla="*/ 2147483647 h 98"/>
                <a:gd name="T44" fmla="*/ 2147483647 w 105"/>
                <a:gd name="T45" fmla="*/ 2147483647 h 98"/>
                <a:gd name="T46" fmla="*/ 2147483647 w 105"/>
                <a:gd name="T47" fmla="*/ 2147483647 h 98"/>
                <a:gd name="T48" fmla="*/ 2147483647 w 105"/>
                <a:gd name="T49" fmla="*/ 0 h 98"/>
                <a:gd name="T50" fmla="*/ 2147483647 w 105"/>
                <a:gd name="T51" fmla="*/ 2147483647 h 98"/>
                <a:gd name="T52" fmla="*/ 2147483647 w 105"/>
                <a:gd name="T53" fmla="*/ 2147483647 h 98"/>
                <a:gd name="T54" fmla="*/ 2147483647 w 105"/>
                <a:gd name="T55" fmla="*/ 2147483647 h 98"/>
                <a:gd name="T56" fmla="*/ 2147483647 w 105"/>
                <a:gd name="T57" fmla="*/ 2147483647 h 98"/>
                <a:gd name="T58" fmla="*/ 2147483647 w 105"/>
                <a:gd name="T59" fmla="*/ 2147483647 h 98"/>
                <a:gd name="T60" fmla="*/ 2147483647 w 105"/>
                <a:gd name="T61" fmla="*/ 2147483647 h 98"/>
                <a:gd name="T62" fmla="*/ 2147483647 w 105"/>
                <a:gd name="T63" fmla="*/ 2147483647 h 98"/>
                <a:gd name="T64" fmla="*/ 2147483647 w 105"/>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98"/>
                <a:gd name="T101" fmla="*/ 105 w 10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98">
                  <a:moveTo>
                    <a:pt x="99" y="3"/>
                  </a:moveTo>
                  <a:lnTo>
                    <a:pt x="103" y="7"/>
                  </a:lnTo>
                  <a:lnTo>
                    <a:pt x="104" y="12"/>
                  </a:lnTo>
                  <a:lnTo>
                    <a:pt x="105" y="28"/>
                  </a:lnTo>
                  <a:lnTo>
                    <a:pt x="100" y="31"/>
                  </a:lnTo>
                  <a:lnTo>
                    <a:pt x="93" y="45"/>
                  </a:lnTo>
                  <a:lnTo>
                    <a:pt x="87" y="52"/>
                  </a:lnTo>
                  <a:lnTo>
                    <a:pt x="83" y="71"/>
                  </a:lnTo>
                  <a:lnTo>
                    <a:pt x="78" y="77"/>
                  </a:lnTo>
                  <a:lnTo>
                    <a:pt x="73" y="70"/>
                  </a:lnTo>
                  <a:lnTo>
                    <a:pt x="66" y="70"/>
                  </a:lnTo>
                  <a:lnTo>
                    <a:pt x="55" y="85"/>
                  </a:lnTo>
                  <a:lnTo>
                    <a:pt x="52" y="98"/>
                  </a:lnTo>
                  <a:lnTo>
                    <a:pt x="32" y="97"/>
                  </a:lnTo>
                  <a:lnTo>
                    <a:pt x="26" y="96"/>
                  </a:lnTo>
                  <a:lnTo>
                    <a:pt x="24" y="89"/>
                  </a:lnTo>
                  <a:lnTo>
                    <a:pt x="12" y="79"/>
                  </a:lnTo>
                  <a:lnTo>
                    <a:pt x="1" y="79"/>
                  </a:lnTo>
                  <a:lnTo>
                    <a:pt x="0" y="53"/>
                  </a:lnTo>
                  <a:lnTo>
                    <a:pt x="7" y="43"/>
                  </a:lnTo>
                  <a:lnTo>
                    <a:pt x="7" y="29"/>
                  </a:lnTo>
                  <a:lnTo>
                    <a:pt x="3" y="20"/>
                  </a:lnTo>
                  <a:lnTo>
                    <a:pt x="7" y="19"/>
                  </a:lnTo>
                  <a:lnTo>
                    <a:pt x="11" y="6"/>
                  </a:lnTo>
                  <a:lnTo>
                    <a:pt x="18" y="0"/>
                  </a:lnTo>
                  <a:lnTo>
                    <a:pt x="32" y="2"/>
                  </a:lnTo>
                  <a:lnTo>
                    <a:pt x="39" y="10"/>
                  </a:lnTo>
                  <a:lnTo>
                    <a:pt x="49" y="10"/>
                  </a:lnTo>
                  <a:lnTo>
                    <a:pt x="56" y="13"/>
                  </a:lnTo>
                  <a:lnTo>
                    <a:pt x="63" y="11"/>
                  </a:lnTo>
                  <a:lnTo>
                    <a:pt x="68" y="5"/>
                  </a:lnTo>
                  <a:lnTo>
                    <a:pt x="85" y="8"/>
                  </a:lnTo>
                  <a:lnTo>
                    <a:pt x="99"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4" name="Freeform 417"/>
            <p:cNvSpPr>
              <a:spLocks/>
            </p:cNvSpPr>
            <p:nvPr/>
          </p:nvSpPr>
          <p:spPr bwMode="gray">
            <a:xfrm>
              <a:off x="4593009" y="3933059"/>
              <a:ext cx="157957" cy="295816"/>
            </a:xfrm>
            <a:custGeom>
              <a:avLst/>
              <a:gdLst>
                <a:gd name="T0" fmla="*/ 0 w 65"/>
                <a:gd name="T1" fmla="*/ 2147483647 h 117"/>
                <a:gd name="T2" fmla="*/ 2147483647 w 65"/>
                <a:gd name="T3" fmla="*/ 2147483647 h 117"/>
                <a:gd name="T4" fmla="*/ 2147483647 w 65"/>
                <a:gd name="T5" fmla="*/ 2147483647 h 117"/>
                <a:gd name="T6" fmla="*/ 2147483647 w 65"/>
                <a:gd name="T7" fmla="*/ 2147483647 h 117"/>
                <a:gd name="T8" fmla="*/ 2147483647 w 65"/>
                <a:gd name="T9" fmla="*/ 2147483647 h 117"/>
                <a:gd name="T10" fmla="*/ 2147483647 w 65"/>
                <a:gd name="T11" fmla="*/ 2147483647 h 117"/>
                <a:gd name="T12" fmla="*/ 2147483647 w 65"/>
                <a:gd name="T13" fmla="*/ 2147483647 h 117"/>
                <a:gd name="T14" fmla="*/ 2147483647 w 65"/>
                <a:gd name="T15" fmla="*/ 2147483647 h 117"/>
                <a:gd name="T16" fmla="*/ 2147483647 w 65"/>
                <a:gd name="T17" fmla="*/ 2147483647 h 117"/>
                <a:gd name="T18" fmla="*/ 2147483647 w 65"/>
                <a:gd name="T19" fmla="*/ 2147483647 h 117"/>
                <a:gd name="T20" fmla="*/ 2147483647 w 65"/>
                <a:gd name="T21" fmla="*/ 2147483647 h 117"/>
                <a:gd name="T22" fmla="*/ 2147483647 w 65"/>
                <a:gd name="T23" fmla="*/ 0 h 117"/>
                <a:gd name="T24" fmla="*/ 2147483647 w 65"/>
                <a:gd name="T25" fmla="*/ 2147483647 h 117"/>
                <a:gd name="T26" fmla="*/ 2147483647 w 65"/>
                <a:gd name="T27" fmla="*/ 2147483647 h 117"/>
                <a:gd name="T28" fmla="*/ 2147483647 w 65"/>
                <a:gd name="T29" fmla="*/ 2147483647 h 117"/>
                <a:gd name="T30" fmla="*/ 2147483647 w 65"/>
                <a:gd name="T31" fmla="*/ 2147483647 h 117"/>
                <a:gd name="T32" fmla="*/ 2147483647 w 65"/>
                <a:gd name="T33" fmla="*/ 2147483647 h 117"/>
                <a:gd name="T34" fmla="*/ 2147483647 w 65"/>
                <a:gd name="T35" fmla="*/ 2147483647 h 117"/>
                <a:gd name="T36" fmla="*/ 2147483647 w 65"/>
                <a:gd name="T37" fmla="*/ 2147483647 h 117"/>
                <a:gd name="T38" fmla="*/ 2147483647 w 65"/>
                <a:gd name="T39" fmla="*/ 2147483647 h 117"/>
                <a:gd name="T40" fmla="*/ 2147483647 w 65"/>
                <a:gd name="T41" fmla="*/ 2147483647 h 117"/>
                <a:gd name="T42" fmla="*/ 2147483647 w 65"/>
                <a:gd name="T43" fmla="*/ 2147483647 h 117"/>
                <a:gd name="T44" fmla="*/ 2147483647 w 65"/>
                <a:gd name="T45" fmla="*/ 2147483647 h 117"/>
                <a:gd name="T46" fmla="*/ 2147483647 w 65"/>
                <a:gd name="T47" fmla="*/ 2147483647 h 117"/>
                <a:gd name="T48" fmla="*/ 2147483647 w 65"/>
                <a:gd name="T49" fmla="*/ 2147483647 h 117"/>
                <a:gd name="T50" fmla="*/ 2147483647 w 65"/>
                <a:gd name="T51" fmla="*/ 2147483647 h 117"/>
                <a:gd name="T52" fmla="*/ 2147483647 w 65"/>
                <a:gd name="T53" fmla="*/ 2147483647 h 117"/>
                <a:gd name="T54" fmla="*/ 2147483647 w 65"/>
                <a:gd name="T55" fmla="*/ 2147483647 h 117"/>
                <a:gd name="T56" fmla="*/ 2147483647 w 65"/>
                <a:gd name="T57" fmla="*/ 2147483647 h 117"/>
                <a:gd name="T58" fmla="*/ 0 w 65"/>
                <a:gd name="T59" fmla="*/ 2147483647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117"/>
                <a:gd name="T92" fmla="*/ 65 w 65"/>
                <a:gd name="T93" fmla="*/ 117 h 1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117">
                  <a:moveTo>
                    <a:pt x="0" y="91"/>
                  </a:moveTo>
                  <a:lnTo>
                    <a:pt x="3" y="78"/>
                  </a:lnTo>
                  <a:lnTo>
                    <a:pt x="14" y="63"/>
                  </a:lnTo>
                  <a:lnTo>
                    <a:pt x="21" y="63"/>
                  </a:lnTo>
                  <a:lnTo>
                    <a:pt x="26" y="70"/>
                  </a:lnTo>
                  <a:lnTo>
                    <a:pt x="31" y="64"/>
                  </a:lnTo>
                  <a:lnTo>
                    <a:pt x="35" y="45"/>
                  </a:lnTo>
                  <a:lnTo>
                    <a:pt x="41" y="38"/>
                  </a:lnTo>
                  <a:lnTo>
                    <a:pt x="48" y="24"/>
                  </a:lnTo>
                  <a:lnTo>
                    <a:pt x="53" y="21"/>
                  </a:lnTo>
                  <a:lnTo>
                    <a:pt x="52" y="5"/>
                  </a:lnTo>
                  <a:lnTo>
                    <a:pt x="51" y="0"/>
                  </a:lnTo>
                  <a:lnTo>
                    <a:pt x="54" y="1"/>
                  </a:lnTo>
                  <a:lnTo>
                    <a:pt x="63" y="13"/>
                  </a:lnTo>
                  <a:lnTo>
                    <a:pt x="62" y="31"/>
                  </a:lnTo>
                  <a:lnTo>
                    <a:pt x="52" y="34"/>
                  </a:lnTo>
                  <a:lnTo>
                    <a:pt x="51" y="42"/>
                  </a:lnTo>
                  <a:lnTo>
                    <a:pt x="60" y="48"/>
                  </a:lnTo>
                  <a:lnTo>
                    <a:pt x="65" y="60"/>
                  </a:lnTo>
                  <a:lnTo>
                    <a:pt x="55" y="77"/>
                  </a:lnTo>
                  <a:lnTo>
                    <a:pt x="55" y="84"/>
                  </a:lnTo>
                  <a:lnTo>
                    <a:pt x="65" y="108"/>
                  </a:lnTo>
                  <a:lnTo>
                    <a:pt x="59" y="117"/>
                  </a:lnTo>
                  <a:lnTo>
                    <a:pt x="54" y="113"/>
                  </a:lnTo>
                  <a:lnTo>
                    <a:pt x="40" y="113"/>
                  </a:lnTo>
                  <a:lnTo>
                    <a:pt x="27" y="113"/>
                  </a:lnTo>
                  <a:lnTo>
                    <a:pt x="12" y="113"/>
                  </a:lnTo>
                  <a:lnTo>
                    <a:pt x="12" y="104"/>
                  </a:lnTo>
                  <a:lnTo>
                    <a:pt x="7" y="97"/>
                  </a:lnTo>
                  <a:lnTo>
                    <a:pt x="0" y="9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5" name="Freeform 418"/>
            <p:cNvSpPr>
              <a:spLocks/>
            </p:cNvSpPr>
            <p:nvPr/>
          </p:nvSpPr>
          <p:spPr bwMode="gray">
            <a:xfrm>
              <a:off x="4606019" y="4219145"/>
              <a:ext cx="122649" cy="175155"/>
            </a:xfrm>
            <a:custGeom>
              <a:avLst/>
              <a:gdLst>
                <a:gd name="T0" fmla="*/ 2147483647 w 51"/>
                <a:gd name="T1" fmla="*/ 2147483647 h 69"/>
                <a:gd name="T2" fmla="*/ 2147483647 w 51"/>
                <a:gd name="T3" fmla="*/ 2147483647 h 69"/>
                <a:gd name="T4" fmla="*/ 2147483647 w 51"/>
                <a:gd name="T5" fmla="*/ 2147483647 h 69"/>
                <a:gd name="T6" fmla="*/ 0 w 51"/>
                <a:gd name="T7" fmla="*/ 2147483647 h 69"/>
                <a:gd name="T8" fmla="*/ 2147483647 w 51"/>
                <a:gd name="T9" fmla="*/ 2147483647 h 69"/>
                <a:gd name="T10" fmla="*/ 2147483647 w 51"/>
                <a:gd name="T11" fmla="*/ 2147483647 h 69"/>
                <a:gd name="T12" fmla="*/ 2147483647 w 51"/>
                <a:gd name="T13" fmla="*/ 2147483647 h 69"/>
                <a:gd name="T14" fmla="*/ 2147483647 w 51"/>
                <a:gd name="T15" fmla="*/ 2147483647 h 69"/>
                <a:gd name="T16" fmla="*/ 2147483647 w 51"/>
                <a:gd name="T17" fmla="*/ 0 h 69"/>
                <a:gd name="T18" fmla="*/ 2147483647 w 51"/>
                <a:gd name="T19" fmla="*/ 0 h 69"/>
                <a:gd name="T20" fmla="*/ 2147483647 w 51"/>
                <a:gd name="T21" fmla="*/ 2147483647 h 69"/>
                <a:gd name="T22" fmla="*/ 2147483647 w 51"/>
                <a:gd name="T23" fmla="*/ 2147483647 h 69"/>
                <a:gd name="T24" fmla="*/ 2147483647 w 51"/>
                <a:gd name="T25" fmla="*/ 2147483647 h 69"/>
                <a:gd name="T26" fmla="*/ 2147483647 w 51"/>
                <a:gd name="T27" fmla="*/ 2147483647 h 69"/>
                <a:gd name="T28" fmla="*/ 2147483647 w 51"/>
                <a:gd name="T29" fmla="*/ 2147483647 h 69"/>
                <a:gd name="T30" fmla="*/ 2147483647 w 51"/>
                <a:gd name="T31" fmla="*/ 2147483647 h 69"/>
                <a:gd name="T32" fmla="*/ 2147483647 w 51"/>
                <a:gd name="T33" fmla="*/ 2147483647 h 69"/>
                <a:gd name="T34" fmla="*/ 2147483647 w 51"/>
                <a:gd name="T35" fmla="*/ 2147483647 h 69"/>
                <a:gd name="T36" fmla="*/ 2147483647 w 51"/>
                <a:gd name="T37" fmla="*/ 2147483647 h 69"/>
                <a:gd name="T38" fmla="*/ 2147483647 w 51"/>
                <a:gd name="T39" fmla="*/ 2147483647 h 69"/>
                <a:gd name="T40" fmla="*/ 2147483647 w 51"/>
                <a:gd name="T41" fmla="*/ 2147483647 h 69"/>
                <a:gd name="T42" fmla="*/ 2147483647 w 51"/>
                <a:gd name="T43" fmla="*/ 2147483647 h 69"/>
                <a:gd name="T44" fmla="*/ 2147483647 w 51"/>
                <a:gd name="T45" fmla="*/ 2147483647 h 69"/>
                <a:gd name="T46" fmla="*/ 2147483647 w 51"/>
                <a:gd name="T47" fmla="*/ 2147483647 h 69"/>
                <a:gd name="T48" fmla="*/ 2147483647 w 51"/>
                <a:gd name="T49" fmla="*/ 2147483647 h 69"/>
                <a:gd name="T50" fmla="*/ 2147483647 w 51"/>
                <a:gd name="T51" fmla="*/ 2147483647 h 69"/>
                <a:gd name="T52" fmla="*/ 2147483647 w 51"/>
                <a:gd name="T53" fmla="*/ 2147483647 h 69"/>
                <a:gd name="T54" fmla="*/ 2147483647 w 51"/>
                <a:gd name="T55" fmla="*/ 2147483647 h 69"/>
                <a:gd name="T56" fmla="*/ 2147483647 w 51"/>
                <a:gd name="T57" fmla="*/ 2147483647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69"/>
                <a:gd name="T89" fmla="*/ 51 w 51"/>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69">
                  <a:moveTo>
                    <a:pt x="23" y="69"/>
                  </a:moveTo>
                  <a:lnTo>
                    <a:pt x="13" y="53"/>
                  </a:lnTo>
                  <a:lnTo>
                    <a:pt x="6" y="44"/>
                  </a:lnTo>
                  <a:lnTo>
                    <a:pt x="0" y="32"/>
                  </a:lnTo>
                  <a:lnTo>
                    <a:pt x="5" y="20"/>
                  </a:lnTo>
                  <a:lnTo>
                    <a:pt x="4" y="15"/>
                  </a:lnTo>
                  <a:lnTo>
                    <a:pt x="5" y="9"/>
                  </a:lnTo>
                  <a:lnTo>
                    <a:pt x="22" y="9"/>
                  </a:lnTo>
                  <a:lnTo>
                    <a:pt x="22" y="0"/>
                  </a:lnTo>
                  <a:lnTo>
                    <a:pt x="35" y="0"/>
                  </a:lnTo>
                  <a:lnTo>
                    <a:pt x="33" y="7"/>
                  </a:lnTo>
                  <a:lnTo>
                    <a:pt x="41" y="14"/>
                  </a:lnTo>
                  <a:lnTo>
                    <a:pt x="48" y="10"/>
                  </a:lnTo>
                  <a:lnTo>
                    <a:pt x="50" y="12"/>
                  </a:lnTo>
                  <a:lnTo>
                    <a:pt x="51" y="19"/>
                  </a:lnTo>
                  <a:lnTo>
                    <a:pt x="45" y="23"/>
                  </a:lnTo>
                  <a:lnTo>
                    <a:pt x="43" y="30"/>
                  </a:lnTo>
                  <a:lnTo>
                    <a:pt x="45" y="32"/>
                  </a:lnTo>
                  <a:lnTo>
                    <a:pt x="48" y="33"/>
                  </a:lnTo>
                  <a:lnTo>
                    <a:pt x="45" y="53"/>
                  </a:lnTo>
                  <a:lnTo>
                    <a:pt x="39" y="47"/>
                  </a:lnTo>
                  <a:lnTo>
                    <a:pt x="35" y="41"/>
                  </a:lnTo>
                  <a:lnTo>
                    <a:pt x="28" y="40"/>
                  </a:lnTo>
                  <a:lnTo>
                    <a:pt x="28" y="44"/>
                  </a:lnTo>
                  <a:lnTo>
                    <a:pt x="26" y="50"/>
                  </a:lnTo>
                  <a:lnTo>
                    <a:pt x="22" y="48"/>
                  </a:lnTo>
                  <a:lnTo>
                    <a:pt x="24" y="54"/>
                  </a:lnTo>
                  <a:lnTo>
                    <a:pt x="31" y="62"/>
                  </a:lnTo>
                  <a:lnTo>
                    <a:pt x="23" y="6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6" name="Freeform 419"/>
            <p:cNvSpPr>
              <a:spLocks/>
            </p:cNvSpPr>
            <p:nvPr/>
          </p:nvSpPr>
          <p:spPr bwMode="gray">
            <a:xfrm>
              <a:off x="4658062" y="4180221"/>
              <a:ext cx="156099" cy="231595"/>
            </a:xfrm>
            <a:custGeom>
              <a:avLst/>
              <a:gdLst>
                <a:gd name="T0" fmla="*/ 2147483647 w 64"/>
                <a:gd name="T1" fmla="*/ 2147483647 h 91"/>
                <a:gd name="T2" fmla="*/ 2147483647 w 64"/>
                <a:gd name="T3" fmla="*/ 2147483647 h 91"/>
                <a:gd name="T4" fmla="*/ 2147483647 w 64"/>
                <a:gd name="T5" fmla="*/ 2147483647 h 91"/>
                <a:gd name="T6" fmla="*/ 2147483647 w 64"/>
                <a:gd name="T7" fmla="*/ 2147483647 h 91"/>
                <a:gd name="T8" fmla="*/ 2147483647 w 64"/>
                <a:gd name="T9" fmla="*/ 2147483647 h 91"/>
                <a:gd name="T10" fmla="*/ 2147483647 w 64"/>
                <a:gd name="T11" fmla="*/ 2147483647 h 91"/>
                <a:gd name="T12" fmla="*/ 2147483647 w 64"/>
                <a:gd name="T13" fmla="*/ 2147483647 h 91"/>
                <a:gd name="T14" fmla="*/ 0 w 64"/>
                <a:gd name="T15" fmla="*/ 2147483647 h 91"/>
                <a:gd name="T16" fmla="*/ 2147483647 w 64"/>
                <a:gd name="T17" fmla="*/ 2147483647 h 91"/>
                <a:gd name="T18" fmla="*/ 2147483647 w 64"/>
                <a:gd name="T19" fmla="*/ 2147483647 h 91"/>
                <a:gd name="T20" fmla="*/ 2147483647 w 64"/>
                <a:gd name="T21" fmla="*/ 2147483647 h 91"/>
                <a:gd name="T22" fmla="*/ 2147483647 w 64"/>
                <a:gd name="T23" fmla="*/ 2147483647 h 91"/>
                <a:gd name="T24" fmla="*/ 2147483647 w 64"/>
                <a:gd name="T25" fmla="*/ 2147483647 h 91"/>
                <a:gd name="T26" fmla="*/ 2147483647 w 64"/>
                <a:gd name="T27" fmla="*/ 2147483647 h 91"/>
                <a:gd name="T28" fmla="*/ 2147483647 w 64"/>
                <a:gd name="T29" fmla="*/ 2147483647 h 91"/>
                <a:gd name="T30" fmla="*/ 2147483647 w 64"/>
                <a:gd name="T31" fmla="*/ 2147483647 h 91"/>
                <a:gd name="T32" fmla="*/ 2147483647 w 64"/>
                <a:gd name="T33" fmla="*/ 2147483647 h 91"/>
                <a:gd name="T34" fmla="*/ 2147483647 w 64"/>
                <a:gd name="T35" fmla="*/ 2147483647 h 91"/>
                <a:gd name="T36" fmla="*/ 2147483647 w 64"/>
                <a:gd name="T37" fmla="*/ 2147483647 h 91"/>
                <a:gd name="T38" fmla="*/ 2147483647 w 64"/>
                <a:gd name="T39" fmla="*/ 2147483647 h 91"/>
                <a:gd name="T40" fmla="*/ 2147483647 w 64"/>
                <a:gd name="T41" fmla="*/ 2147483647 h 91"/>
                <a:gd name="T42" fmla="*/ 2147483647 w 64"/>
                <a:gd name="T43" fmla="*/ 2147483647 h 91"/>
                <a:gd name="T44" fmla="*/ 2147483647 w 64"/>
                <a:gd name="T45" fmla="*/ 2147483647 h 91"/>
                <a:gd name="T46" fmla="*/ 2147483647 w 64"/>
                <a:gd name="T47" fmla="*/ 2147483647 h 91"/>
                <a:gd name="T48" fmla="*/ 2147483647 w 64"/>
                <a:gd name="T49" fmla="*/ 2147483647 h 91"/>
                <a:gd name="T50" fmla="*/ 2147483647 w 64"/>
                <a:gd name="T51" fmla="*/ 2147483647 h 91"/>
                <a:gd name="T52" fmla="*/ 2147483647 w 64"/>
                <a:gd name="T53" fmla="*/ 2147483647 h 91"/>
                <a:gd name="T54" fmla="*/ 2147483647 w 64"/>
                <a:gd name="T55" fmla="*/ 2147483647 h 91"/>
                <a:gd name="T56" fmla="*/ 2147483647 w 64"/>
                <a:gd name="T57" fmla="*/ 0 h 91"/>
                <a:gd name="T58" fmla="*/ 2147483647 w 64"/>
                <a:gd name="T59" fmla="*/ 0 h 91"/>
                <a:gd name="T60" fmla="*/ 2147483647 w 64"/>
                <a:gd name="T61" fmla="*/ 0 h 91"/>
                <a:gd name="T62" fmla="*/ 2147483647 w 64"/>
                <a:gd name="T63" fmla="*/ 2147483647 h 91"/>
                <a:gd name="T64" fmla="*/ 2147483647 w 64"/>
                <a:gd name="T65" fmla="*/ 2147483647 h 91"/>
                <a:gd name="T66" fmla="*/ 2147483647 w 64"/>
                <a:gd name="T67" fmla="*/ 2147483647 h 91"/>
                <a:gd name="T68" fmla="*/ 2147483647 w 64"/>
                <a:gd name="T69" fmla="*/ 2147483647 h 91"/>
                <a:gd name="T70" fmla="*/ 2147483647 w 64"/>
                <a:gd name="T71" fmla="*/ 2147483647 h 91"/>
                <a:gd name="T72" fmla="*/ 2147483647 w 64"/>
                <a:gd name="T73" fmla="*/ 2147483647 h 91"/>
                <a:gd name="T74" fmla="*/ 2147483647 w 64"/>
                <a:gd name="T75" fmla="*/ 2147483647 h 91"/>
                <a:gd name="T76" fmla="*/ 2147483647 w 64"/>
                <a:gd name="T77" fmla="*/ 2147483647 h 91"/>
                <a:gd name="T78" fmla="*/ 2147483647 w 64"/>
                <a:gd name="T79" fmla="*/ 2147483647 h 91"/>
                <a:gd name="T80" fmla="*/ 2147483647 w 64"/>
                <a:gd name="T81" fmla="*/ 2147483647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91"/>
                <a:gd name="T125" fmla="*/ 64 w 64"/>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91">
                  <a:moveTo>
                    <a:pt x="16" y="89"/>
                  </a:moveTo>
                  <a:lnTo>
                    <a:pt x="15" y="86"/>
                  </a:lnTo>
                  <a:lnTo>
                    <a:pt x="14" y="85"/>
                  </a:lnTo>
                  <a:lnTo>
                    <a:pt x="3" y="91"/>
                  </a:lnTo>
                  <a:lnTo>
                    <a:pt x="1" y="84"/>
                  </a:lnTo>
                  <a:lnTo>
                    <a:pt x="9" y="77"/>
                  </a:lnTo>
                  <a:lnTo>
                    <a:pt x="2" y="69"/>
                  </a:lnTo>
                  <a:lnTo>
                    <a:pt x="0" y="63"/>
                  </a:lnTo>
                  <a:lnTo>
                    <a:pt x="4" y="65"/>
                  </a:lnTo>
                  <a:lnTo>
                    <a:pt x="6" y="59"/>
                  </a:lnTo>
                  <a:lnTo>
                    <a:pt x="6" y="55"/>
                  </a:lnTo>
                  <a:lnTo>
                    <a:pt x="13" y="56"/>
                  </a:lnTo>
                  <a:lnTo>
                    <a:pt x="17" y="62"/>
                  </a:lnTo>
                  <a:lnTo>
                    <a:pt x="23" y="68"/>
                  </a:lnTo>
                  <a:lnTo>
                    <a:pt x="26" y="48"/>
                  </a:lnTo>
                  <a:lnTo>
                    <a:pt x="23" y="47"/>
                  </a:lnTo>
                  <a:lnTo>
                    <a:pt x="21" y="45"/>
                  </a:lnTo>
                  <a:lnTo>
                    <a:pt x="23" y="38"/>
                  </a:lnTo>
                  <a:lnTo>
                    <a:pt x="29" y="34"/>
                  </a:lnTo>
                  <a:lnTo>
                    <a:pt x="28" y="27"/>
                  </a:lnTo>
                  <a:lnTo>
                    <a:pt x="26" y="25"/>
                  </a:lnTo>
                  <a:lnTo>
                    <a:pt x="19" y="29"/>
                  </a:lnTo>
                  <a:lnTo>
                    <a:pt x="11" y="22"/>
                  </a:lnTo>
                  <a:lnTo>
                    <a:pt x="13" y="15"/>
                  </a:lnTo>
                  <a:lnTo>
                    <a:pt x="27" y="15"/>
                  </a:lnTo>
                  <a:lnTo>
                    <a:pt x="32" y="19"/>
                  </a:lnTo>
                  <a:lnTo>
                    <a:pt x="38" y="10"/>
                  </a:lnTo>
                  <a:lnTo>
                    <a:pt x="43" y="2"/>
                  </a:lnTo>
                  <a:lnTo>
                    <a:pt x="49" y="0"/>
                  </a:lnTo>
                  <a:lnTo>
                    <a:pt x="58" y="0"/>
                  </a:lnTo>
                  <a:lnTo>
                    <a:pt x="64" y="0"/>
                  </a:lnTo>
                  <a:lnTo>
                    <a:pt x="64" y="11"/>
                  </a:lnTo>
                  <a:lnTo>
                    <a:pt x="58" y="19"/>
                  </a:lnTo>
                  <a:lnTo>
                    <a:pt x="57" y="36"/>
                  </a:lnTo>
                  <a:lnTo>
                    <a:pt x="53" y="50"/>
                  </a:lnTo>
                  <a:lnTo>
                    <a:pt x="46" y="54"/>
                  </a:lnTo>
                  <a:lnTo>
                    <a:pt x="40" y="80"/>
                  </a:lnTo>
                  <a:lnTo>
                    <a:pt x="23" y="89"/>
                  </a:lnTo>
                  <a:lnTo>
                    <a:pt x="23" y="84"/>
                  </a:lnTo>
                  <a:lnTo>
                    <a:pt x="20" y="84"/>
                  </a:lnTo>
                  <a:lnTo>
                    <a:pt x="16" y="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17" name="Freeform 420"/>
            <p:cNvSpPr>
              <a:spLocks/>
            </p:cNvSpPr>
            <p:nvPr/>
          </p:nvSpPr>
          <p:spPr bwMode="gray">
            <a:xfrm>
              <a:off x="4617167" y="4219145"/>
              <a:ext cx="40883" cy="23355"/>
            </a:xfrm>
            <a:custGeom>
              <a:avLst/>
              <a:gdLst>
                <a:gd name="T0" fmla="*/ 2147483647 w 17"/>
                <a:gd name="T1" fmla="*/ 0 h 9"/>
                <a:gd name="T2" fmla="*/ 2147483647 w 17"/>
                <a:gd name="T3" fmla="*/ 0 h 9"/>
                <a:gd name="T4" fmla="*/ 2147483647 w 17"/>
                <a:gd name="T5" fmla="*/ 2147483647 h 9"/>
                <a:gd name="T6" fmla="*/ 0 w 17"/>
                <a:gd name="T7" fmla="*/ 2147483647 h 9"/>
                <a:gd name="T8" fmla="*/ 2147483647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2" y="0"/>
                  </a:moveTo>
                  <a:lnTo>
                    <a:pt x="17" y="0"/>
                  </a:lnTo>
                  <a:lnTo>
                    <a:pt x="17" y="9"/>
                  </a:lnTo>
                  <a:lnTo>
                    <a:pt x="0" y="9"/>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0" name="Freeform 423"/>
            <p:cNvSpPr>
              <a:spLocks/>
            </p:cNvSpPr>
            <p:nvPr/>
          </p:nvSpPr>
          <p:spPr bwMode="gray">
            <a:xfrm>
              <a:off x="5128200" y="4513016"/>
              <a:ext cx="66899" cy="206293"/>
            </a:xfrm>
            <a:custGeom>
              <a:avLst/>
              <a:gdLst>
                <a:gd name="T0" fmla="*/ 0 w 27"/>
                <a:gd name="T1" fmla="*/ 0 h 81"/>
                <a:gd name="T2" fmla="*/ 2147483647 w 27"/>
                <a:gd name="T3" fmla="*/ 0 h 81"/>
                <a:gd name="T4" fmla="*/ 2147483647 w 27"/>
                <a:gd name="T5" fmla="*/ 2147483647 h 81"/>
                <a:gd name="T6" fmla="*/ 2147483647 w 27"/>
                <a:gd name="T7" fmla="*/ 2147483647 h 81"/>
                <a:gd name="T8" fmla="*/ 2147483647 w 27"/>
                <a:gd name="T9" fmla="*/ 2147483647 h 81"/>
                <a:gd name="T10" fmla="*/ 2147483647 w 27"/>
                <a:gd name="T11" fmla="*/ 2147483647 h 81"/>
                <a:gd name="T12" fmla="*/ 2147483647 w 27"/>
                <a:gd name="T13" fmla="*/ 2147483647 h 81"/>
                <a:gd name="T14" fmla="*/ 2147483647 w 27"/>
                <a:gd name="T15" fmla="*/ 2147483647 h 81"/>
                <a:gd name="T16" fmla="*/ 2147483647 w 27"/>
                <a:gd name="T17" fmla="*/ 2147483647 h 81"/>
                <a:gd name="T18" fmla="*/ 2147483647 w 27"/>
                <a:gd name="T19" fmla="*/ 2147483647 h 81"/>
                <a:gd name="T20" fmla="*/ 2147483647 w 27"/>
                <a:gd name="T21" fmla="*/ 2147483647 h 81"/>
                <a:gd name="T22" fmla="*/ 2147483647 w 27"/>
                <a:gd name="T23" fmla="*/ 2147483647 h 81"/>
                <a:gd name="T24" fmla="*/ 2147483647 w 27"/>
                <a:gd name="T25" fmla="*/ 2147483647 h 81"/>
                <a:gd name="T26" fmla="*/ 2147483647 w 27"/>
                <a:gd name="T27" fmla="*/ 2147483647 h 81"/>
                <a:gd name="T28" fmla="*/ 2147483647 w 27"/>
                <a:gd name="T29" fmla="*/ 2147483647 h 81"/>
                <a:gd name="T30" fmla="*/ 2147483647 w 27"/>
                <a:gd name="T31" fmla="*/ 2147483647 h 81"/>
                <a:gd name="T32" fmla="*/ 2147483647 w 27"/>
                <a:gd name="T33" fmla="*/ 2147483647 h 81"/>
                <a:gd name="T34" fmla="*/ 2147483647 w 27"/>
                <a:gd name="T35" fmla="*/ 2147483647 h 81"/>
                <a:gd name="T36" fmla="*/ 2147483647 w 27"/>
                <a:gd name="T37" fmla="*/ 2147483647 h 81"/>
                <a:gd name="T38" fmla="*/ 2147483647 w 27"/>
                <a:gd name="T39" fmla="*/ 2147483647 h 81"/>
                <a:gd name="T40" fmla="*/ 2147483647 w 27"/>
                <a:gd name="T41" fmla="*/ 2147483647 h 81"/>
                <a:gd name="T42" fmla="*/ 2147483647 w 27"/>
                <a:gd name="T43" fmla="*/ 2147483647 h 81"/>
                <a:gd name="T44" fmla="*/ 0 w 27"/>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81"/>
                <a:gd name="T71" fmla="*/ 27 w 27"/>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81">
                  <a:moveTo>
                    <a:pt x="0" y="0"/>
                  </a:moveTo>
                  <a:lnTo>
                    <a:pt x="7" y="0"/>
                  </a:lnTo>
                  <a:lnTo>
                    <a:pt x="14" y="2"/>
                  </a:lnTo>
                  <a:lnTo>
                    <a:pt x="18" y="11"/>
                  </a:lnTo>
                  <a:lnTo>
                    <a:pt x="19" y="23"/>
                  </a:lnTo>
                  <a:lnTo>
                    <a:pt x="18" y="36"/>
                  </a:lnTo>
                  <a:lnTo>
                    <a:pt x="23" y="44"/>
                  </a:lnTo>
                  <a:lnTo>
                    <a:pt x="27" y="52"/>
                  </a:lnTo>
                  <a:lnTo>
                    <a:pt x="27" y="64"/>
                  </a:lnTo>
                  <a:lnTo>
                    <a:pt x="23" y="72"/>
                  </a:lnTo>
                  <a:lnTo>
                    <a:pt x="25" y="80"/>
                  </a:lnTo>
                  <a:lnTo>
                    <a:pt x="22" y="81"/>
                  </a:lnTo>
                  <a:lnTo>
                    <a:pt x="16" y="77"/>
                  </a:lnTo>
                  <a:lnTo>
                    <a:pt x="15" y="70"/>
                  </a:lnTo>
                  <a:lnTo>
                    <a:pt x="15" y="62"/>
                  </a:lnTo>
                  <a:lnTo>
                    <a:pt x="15" y="53"/>
                  </a:lnTo>
                  <a:lnTo>
                    <a:pt x="10" y="52"/>
                  </a:lnTo>
                  <a:lnTo>
                    <a:pt x="7" y="48"/>
                  </a:lnTo>
                  <a:lnTo>
                    <a:pt x="2" y="48"/>
                  </a:lnTo>
                  <a:lnTo>
                    <a:pt x="4" y="30"/>
                  </a:lnTo>
                  <a:lnTo>
                    <a:pt x="7" y="27"/>
                  </a:lnTo>
                  <a:lnTo>
                    <a:pt x="6"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1" name="Freeform 424"/>
            <p:cNvSpPr>
              <a:spLocks/>
            </p:cNvSpPr>
            <p:nvPr/>
          </p:nvSpPr>
          <p:spPr bwMode="gray">
            <a:xfrm>
              <a:off x="5053867" y="4293097"/>
              <a:ext cx="37166" cy="42816"/>
            </a:xfrm>
            <a:custGeom>
              <a:avLst/>
              <a:gdLst>
                <a:gd name="T0" fmla="*/ 0 w 15"/>
                <a:gd name="T1" fmla="*/ 2147483647 h 17"/>
                <a:gd name="T2" fmla="*/ 2147483647 w 15"/>
                <a:gd name="T3" fmla="*/ 2147483647 h 17"/>
                <a:gd name="T4" fmla="*/ 2147483647 w 15"/>
                <a:gd name="T5" fmla="*/ 0 h 17"/>
                <a:gd name="T6" fmla="*/ 2147483647 w 15"/>
                <a:gd name="T7" fmla="*/ 2147483647 h 17"/>
                <a:gd name="T8" fmla="*/ 2147483647 w 15"/>
                <a:gd name="T9" fmla="*/ 2147483647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0 w 15"/>
                <a:gd name="T25" fmla="*/ 2147483647 h 17"/>
                <a:gd name="T26" fmla="*/ 0 w 15"/>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7"/>
                <a:gd name="T44" fmla="*/ 15 w 1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7">
                  <a:moveTo>
                    <a:pt x="0" y="5"/>
                  </a:moveTo>
                  <a:lnTo>
                    <a:pt x="5" y="3"/>
                  </a:lnTo>
                  <a:lnTo>
                    <a:pt x="8" y="0"/>
                  </a:lnTo>
                  <a:lnTo>
                    <a:pt x="12" y="1"/>
                  </a:lnTo>
                  <a:lnTo>
                    <a:pt x="15" y="6"/>
                  </a:lnTo>
                  <a:lnTo>
                    <a:pt x="14" y="9"/>
                  </a:lnTo>
                  <a:lnTo>
                    <a:pt x="11" y="11"/>
                  </a:lnTo>
                  <a:lnTo>
                    <a:pt x="10" y="16"/>
                  </a:lnTo>
                  <a:lnTo>
                    <a:pt x="7" y="16"/>
                  </a:lnTo>
                  <a:lnTo>
                    <a:pt x="5" y="17"/>
                  </a:lnTo>
                  <a:lnTo>
                    <a:pt x="3" y="17"/>
                  </a:lnTo>
                  <a:lnTo>
                    <a:pt x="3" y="15"/>
                  </a:lnTo>
                  <a:lnTo>
                    <a:pt x="0" y="1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2" name="Freeform 425"/>
            <p:cNvSpPr>
              <a:spLocks/>
            </p:cNvSpPr>
            <p:nvPr/>
          </p:nvSpPr>
          <p:spPr bwMode="gray">
            <a:xfrm>
              <a:off x="5079883" y="4947018"/>
              <a:ext cx="31592" cy="58385"/>
            </a:xfrm>
            <a:custGeom>
              <a:avLst/>
              <a:gdLst>
                <a:gd name="T0" fmla="*/ 2147483647 w 13"/>
                <a:gd name="T1" fmla="*/ 2147483647 h 23"/>
                <a:gd name="T2" fmla="*/ 2147483647 w 13"/>
                <a:gd name="T3" fmla="*/ 2147483647 h 23"/>
                <a:gd name="T4" fmla="*/ 2147483647 w 13"/>
                <a:gd name="T5" fmla="*/ 2147483647 h 23"/>
                <a:gd name="T6" fmla="*/ 0 w 13"/>
                <a:gd name="T7" fmla="*/ 2147483647 h 23"/>
                <a:gd name="T8" fmla="*/ 2147483647 w 13"/>
                <a:gd name="T9" fmla="*/ 2147483647 h 23"/>
                <a:gd name="T10" fmla="*/ 2147483647 w 13"/>
                <a:gd name="T11" fmla="*/ 0 h 23"/>
                <a:gd name="T12" fmla="*/ 2147483647 w 13"/>
                <a:gd name="T13" fmla="*/ 2147483647 h 23"/>
                <a:gd name="T14" fmla="*/ 2147483647 w 13"/>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3"/>
                <a:gd name="T26" fmla="*/ 13 w 1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3">
                  <a:moveTo>
                    <a:pt x="13" y="15"/>
                  </a:moveTo>
                  <a:lnTo>
                    <a:pt x="10" y="23"/>
                  </a:lnTo>
                  <a:lnTo>
                    <a:pt x="3" y="23"/>
                  </a:lnTo>
                  <a:lnTo>
                    <a:pt x="0" y="18"/>
                  </a:lnTo>
                  <a:lnTo>
                    <a:pt x="2" y="1"/>
                  </a:lnTo>
                  <a:lnTo>
                    <a:pt x="6" y="0"/>
                  </a:lnTo>
                  <a:lnTo>
                    <a:pt x="11" y="1"/>
                  </a:lnTo>
                  <a:lnTo>
                    <a:pt x="13"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3" name="Freeform 426"/>
            <p:cNvSpPr>
              <a:spLocks/>
            </p:cNvSpPr>
            <p:nvPr/>
          </p:nvSpPr>
          <p:spPr bwMode="gray">
            <a:xfrm>
              <a:off x="5070607" y="4538325"/>
              <a:ext cx="236005" cy="445671"/>
            </a:xfrm>
            <a:custGeom>
              <a:avLst/>
              <a:gdLst>
                <a:gd name="T0" fmla="*/ 2147483647 w 97"/>
                <a:gd name="T1" fmla="*/ 2147483647 h 176"/>
                <a:gd name="T2" fmla="*/ 2147483647 w 97"/>
                <a:gd name="T3" fmla="*/ 2147483647 h 176"/>
                <a:gd name="T4" fmla="*/ 2147483647 w 97"/>
                <a:gd name="T5" fmla="*/ 2147483647 h 176"/>
                <a:gd name="T6" fmla="*/ 2147483647 w 97"/>
                <a:gd name="T7" fmla="*/ 2147483647 h 176"/>
                <a:gd name="T8" fmla="*/ 2147483647 w 97"/>
                <a:gd name="T9" fmla="*/ 2147483647 h 176"/>
                <a:gd name="T10" fmla="*/ 2147483647 w 97"/>
                <a:gd name="T11" fmla="*/ 2147483647 h 176"/>
                <a:gd name="T12" fmla="*/ 2147483647 w 97"/>
                <a:gd name="T13" fmla="*/ 2147483647 h 176"/>
                <a:gd name="T14" fmla="*/ 2147483647 w 97"/>
                <a:gd name="T15" fmla="*/ 2147483647 h 176"/>
                <a:gd name="T16" fmla="*/ 2147483647 w 97"/>
                <a:gd name="T17" fmla="*/ 2147483647 h 176"/>
                <a:gd name="T18" fmla="*/ 2147483647 w 97"/>
                <a:gd name="T19" fmla="*/ 2147483647 h 176"/>
                <a:gd name="T20" fmla="*/ 2147483647 w 97"/>
                <a:gd name="T21" fmla="*/ 2147483647 h 176"/>
                <a:gd name="T22" fmla="*/ 2147483647 w 97"/>
                <a:gd name="T23" fmla="*/ 2147483647 h 176"/>
                <a:gd name="T24" fmla="*/ 2147483647 w 97"/>
                <a:gd name="T25" fmla="*/ 2147483647 h 176"/>
                <a:gd name="T26" fmla="*/ 2147483647 w 97"/>
                <a:gd name="T27" fmla="*/ 2147483647 h 176"/>
                <a:gd name="T28" fmla="*/ 0 w 97"/>
                <a:gd name="T29" fmla="*/ 2147483647 h 176"/>
                <a:gd name="T30" fmla="*/ 2147483647 w 97"/>
                <a:gd name="T31" fmla="*/ 2147483647 h 176"/>
                <a:gd name="T32" fmla="*/ 2147483647 w 97"/>
                <a:gd name="T33" fmla="*/ 2147483647 h 176"/>
                <a:gd name="T34" fmla="*/ 2147483647 w 97"/>
                <a:gd name="T35" fmla="*/ 2147483647 h 176"/>
                <a:gd name="T36" fmla="*/ 2147483647 w 97"/>
                <a:gd name="T37" fmla="*/ 2147483647 h 176"/>
                <a:gd name="T38" fmla="*/ 2147483647 w 97"/>
                <a:gd name="T39" fmla="*/ 2147483647 h 176"/>
                <a:gd name="T40" fmla="*/ 2147483647 w 97"/>
                <a:gd name="T41" fmla="*/ 2147483647 h 176"/>
                <a:gd name="T42" fmla="*/ 2147483647 w 97"/>
                <a:gd name="T43" fmla="*/ 2147483647 h 176"/>
                <a:gd name="T44" fmla="*/ 2147483647 w 97"/>
                <a:gd name="T45" fmla="*/ 2147483647 h 176"/>
                <a:gd name="T46" fmla="*/ 2147483647 w 97"/>
                <a:gd name="T47" fmla="*/ 2147483647 h 176"/>
                <a:gd name="T48" fmla="*/ 2147483647 w 97"/>
                <a:gd name="T49" fmla="*/ 2147483647 h 176"/>
                <a:gd name="T50" fmla="*/ 2147483647 w 97"/>
                <a:gd name="T51" fmla="*/ 2147483647 h 176"/>
                <a:gd name="T52" fmla="*/ 2147483647 w 97"/>
                <a:gd name="T53" fmla="*/ 2147483647 h 176"/>
                <a:gd name="T54" fmla="*/ 2147483647 w 97"/>
                <a:gd name="T55" fmla="*/ 2147483647 h 176"/>
                <a:gd name="T56" fmla="*/ 2147483647 w 97"/>
                <a:gd name="T57" fmla="*/ 2147483647 h 176"/>
                <a:gd name="T58" fmla="*/ 2147483647 w 97"/>
                <a:gd name="T59" fmla="*/ 2147483647 h 176"/>
                <a:gd name="T60" fmla="*/ 2147483647 w 97"/>
                <a:gd name="T61" fmla="*/ 2147483647 h 176"/>
                <a:gd name="T62" fmla="*/ 2147483647 w 97"/>
                <a:gd name="T63" fmla="*/ 2147483647 h 176"/>
                <a:gd name="T64" fmla="*/ 2147483647 w 97"/>
                <a:gd name="T65" fmla="*/ 2147483647 h 176"/>
                <a:gd name="T66" fmla="*/ 2147483647 w 97"/>
                <a:gd name="T67" fmla="*/ 2147483647 h 176"/>
                <a:gd name="T68" fmla="*/ 2147483647 w 97"/>
                <a:gd name="T69" fmla="*/ 2147483647 h 176"/>
                <a:gd name="T70" fmla="*/ 2147483647 w 97"/>
                <a:gd name="T71" fmla="*/ 2147483647 h 176"/>
                <a:gd name="T72" fmla="*/ 2147483647 w 97"/>
                <a:gd name="T73" fmla="*/ 2147483647 h 176"/>
                <a:gd name="T74" fmla="*/ 2147483647 w 97"/>
                <a:gd name="T75" fmla="*/ 2147483647 h 176"/>
                <a:gd name="T76" fmla="*/ 2147483647 w 97"/>
                <a:gd name="T77" fmla="*/ 2147483647 h 176"/>
                <a:gd name="T78" fmla="*/ 2147483647 w 97"/>
                <a:gd name="T79" fmla="*/ 2147483647 h 176"/>
                <a:gd name="T80" fmla="*/ 2147483647 w 97"/>
                <a:gd name="T81" fmla="*/ 2147483647 h 176"/>
                <a:gd name="T82" fmla="*/ 2147483647 w 97"/>
                <a:gd name="T83" fmla="*/ 0 h 176"/>
                <a:gd name="T84" fmla="*/ 2147483647 w 97"/>
                <a:gd name="T85" fmla="*/ 2147483647 h 176"/>
                <a:gd name="T86" fmla="*/ 2147483647 w 97"/>
                <a:gd name="T87" fmla="*/ 2147483647 h 176"/>
                <a:gd name="T88" fmla="*/ 2147483647 w 97"/>
                <a:gd name="T89" fmla="*/ 2147483647 h 176"/>
                <a:gd name="T90" fmla="*/ 2147483647 w 97"/>
                <a:gd name="T91" fmla="*/ 2147483647 h 176"/>
                <a:gd name="T92" fmla="*/ 2147483647 w 97"/>
                <a:gd name="T93" fmla="*/ 2147483647 h 176"/>
                <a:gd name="T94" fmla="*/ 2147483647 w 97"/>
                <a:gd name="T95" fmla="*/ 2147483647 h 176"/>
                <a:gd name="T96" fmla="*/ 2147483647 w 97"/>
                <a:gd name="T97" fmla="*/ 2147483647 h 176"/>
                <a:gd name="T98" fmla="*/ 2147483647 w 97"/>
                <a:gd name="T99" fmla="*/ 2147483647 h 176"/>
                <a:gd name="T100" fmla="*/ 2147483647 w 97"/>
                <a:gd name="T101" fmla="*/ 2147483647 h 176"/>
                <a:gd name="T102" fmla="*/ 2147483647 w 97"/>
                <a:gd name="T103" fmla="*/ 2147483647 h 176"/>
                <a:gd name="T104" fmla="*/ 2147483647 w 97"/>
                <a:gd name="T105" fmla="*/ 2147483647 h 176"/>
                <a:gd name="T106" fmla="*/ 2147483647 w 97"/>
                <a:gd name="T107" fmla="*/ 2147483647 h 176"/>
                <a:gd name="T108" fmla="*/ 2147483647 w 97"/>
                <a:gd name="T109" fmla="*/ 2147483647 h 176"/>
                <a:gd name="T110" fmla="*/ 2147483647 w 97"/>
                <a:gd name="T111" fmla="*/ 2147483647 h 176"/>
                <a:gd name="T112" fmla="*/ 2147483647 w 97"/>
                <a:gd name="T113" fmla="*/ 2147483647 h 176"/>
                <a:gd name="T114" fmla="*/ 2147483647 w 97"/>
                <a:gd name="T115" fmla="*/ 2147483647 h 176"/>
                <a:gd name="T116" fmla="*/ 2147483647 w 97"/>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76"/>
                <a:gd name="T179" fmla="*/ 97 w 97"/>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76">
                  <a:moveTo>
                    <a:pt x="24" y="176"/>
                  </a:moveTo>
                  <a:lnTo>
                    <a:pt x="17" y="176"/>
                  </a:lnTo>
                  <a:lnTo>
                    <a:pt x="15" y="162"/>
                  </a:lnTo>
                  <a:lnTo>
                    <a:pt x="16" y="151"/>
                  </a:lnTo>
                  <a:lnTo>
                    <a:pt x="12" y="125"/>
                  </a:lnTo>
                  <a:lnTo>
                    <a:pt x="17" y="121"/>
                  </a:lnTo>
                  <a:lnTo>
                    <a:pt x="18" y="109"/>
                  </a:lnTo>
                  <a:lnTo>
                    <a:pt x="27" y="103"/>
                  </a:lnTo>
                  <a:lnTo>
                    <a:pt x="28" y="100"/>
                  </a:lnTo>
                  <a:lnTo>
                    <a:pt x="24" y="93"/>
                  </a:lnTo>
                  <a:lnTo>
                    <a:pt x="24" y="87"/>
                  </a:lnTo>
                  <a:lnTo>
                    <a:pt x="26" y="84"/>
                  </a:lnTo>
                  <a:lnTo>
                    <a:pt x="25" y="69"/>
                  </a:lnTo>
                  <a:lnTo>
                    <a:pt x="21" y="64"/>
                  </a:lnTo>
                  <a:lnTo>
                    <a:pt x="0" y="56"/>
                  </a:lnTo>
                  <a:lnTo>
                    <a:pt x="2" y="47"/>
                  </a:lnTo>
                  <a:lnTo>
                    <a:pt x="6" y="46"/>
                  </a:lnTo>
                  <a:lnTo>
                    <a:pt x="13" y="41"/>
                  </a:lnTo>
                  <a:lnTo>
                    <a:pt x="19" y="42"/>
                  </a:lnTo>
                  <a:lnTo>
                    <a:pt x="26" y="38"/>
                  </a:lnTo>
                  <a:lnTo>
                    <a:pt x="31" y="38"/>
                  </a:lnTo>
                  <a:lnTo>
                    <a:pt x="34" y="42"/>
                  </a:lnTo>
                  <a:lnTo>
                    <a:pt x="39" y="43"/>
                  </a:lnTo>
                  <a:lnTo>
                    <a:pt x="39" y="52"/>
                  </a:lnTo>
                  <a:lnTo>
                    <a:pt x="39" y="60"/>
                  </a:lnTo>
                  <a:lnTo>
                    <a:pt x="40" y="67"/>
                  </a:lnTo>
                  <a:lnTo>
                    <a:pt x="46" y="71"/>
                  </a:lnTo>
                  <a:lnTo>
                    <a:pt x="49" y="70"/>
                  </a:lnTo>
                  <a:lnTo>
                    <a:pt x="47" y="62"/>
                  </a:lnTo>
                  <a:lnTo>
                    <a:pt x="51" y="54"/>
                  </a:lnTo>
                  <a:lnTo>
                    <a:pt x="51" y="42"/>
                  </a:lnTo>
                  <a:lnTo>
                    <a:pt x="47" y="34"/>
                  </a:lnTo>
                  <a:lnTo>
                    <a:pt x="42" y="26"/>
                  </a:lnTo>
                  <a:lnTo>
                    <a:pt x="43" y="13"/>
                  </a:lnTo>
                  <a:lnTo>
                    <a:pt x="56" y="14"/>
                  </a:lnTo>
                  <a:lnTo>
                    <a:pt x="62" y="16"/>
                  </a:lnTo>
                  <a:lnTo>
                    <a:pt x="68" y="15"/>
                  </a:lnTo>
                  <a:lnTo>
                    <a:pt x="76" y="13"/>
                  </a:lnTo>
                  <a:lnTo>
                    <a:pt x="81" y="9"/>
                  </a:lnTo>
                  <a:lnTo>
                    <a:pt x="87" y="6"/>
                  </a:lnTo>
                  <a:lnTo>
                    <a:pt x="89" y="2"/>
                  </a:lnTo>
                  <a:lnTo>
                    <a:pt x="94" y="0"/>
                  </a:lnTo>
                  <a:lnTo>
                    <a:pt x="95" y="18"/>
                  </a:lnTo>
                  <a:lnTo>
                    <a:pt x="97" y="28"/>
                  </a:lnTo>
                  <a:lnTo>
                    <a:pt x="96" y="49"/>
                  </a:lnTo>
                  <a:lnTo>
                    <a:pt x="84" y="68"/>
                  </a:lnTo>
                  <a:lnTo>
                    <a:pt x="68" y="74"/>
                  </a:lnTo>
                  <a:lnTo>
                    <a:pt x="60" y="82"/>
                  </a:lnTo>
                  <a:lnTo>
                    <a:pt x="55" y="88"/>
                  </a:lnTo>
                  <a:lnTo>
                    <a:pt x="51" y="90"/>
                  </a:lnTo>
                  <a:lnTo>
                    <a:pt x="42" y="97"/>
                  </a:lnTo>
                  <a:lnTo>
                    <a:pt x="42" y="103"/>
                  </a:lnTo>
                  <a:lnTo>
                    <a:pt x="47" y="120"/>
                  </a:lnTo>
                  <a:lnTo>
                    <a:pt x="49" y="140"/>
                  </a:lnTo>
                  <a:lnTo>
                    <a:pt x="45" y="154"/>
                  </a:lnTo>
                  <a:lnTo>
                    <a:pt x="28" y="160"/>
                  </a:lnTo>
                  <a:lnTo>
                    <a:pt x="23" y="167"/>
                  </a:lnTo>
                  <a:lnTo>
                    <a:pt x="25" y="170"/>
                  </a:lnTo>
                  <a:lnTo>
                    <a:pt x="24" y="17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4" name="Freeform 427"/>
            <p:cNvSpPr>
              <a:spLocks/>
            </p:cNvSpPr>
            <p:nvPr/>
          </p:nvSpPr>
          <p:spPr bwMode="gray">
            <a:xfrm>
              <a:off x="5061300" y="4289205"/>
              <a:ext cx="237864" cy="289979"/>
            </a:xfrm>
            <a:custGeom>
              <a:avLst/>
              <a:gdLst>
                <a:gd name="T0" fmla="*/ 2147483647 w 98"/>
                <a:gd name="T1" fmla="*/ 2147483647 h 114"/>
                <a:gd name="T2" fmla="*/ 2147483647 w 98"/>
                <a:gd name="T3" fmla="*/ 2147483647 h 114"/>
                <a:gd name="T4" fmla="*/ 2147483647 w 98"/>
                <a:gd name="T5" fmla="*/ 2147483647 h 114"/>
                <a:gd name="T6" fmla="*/ 2147483647 w 98"/>
                <a:gd name="T7" fmla="*/ 2147483647 h 114"/>
                <a:gd name="T8" fmla="*/ 2147483647 w 98"/>
                <a:gd name="T9" fmla="*/ 2147483647 h 114"/>
                <a:gd name="T10" fmla="*/ 2147483647 w 98"/>
                <a:gd name="T11" fmla="*/ 2147483647 h 114"/>
                <a:gd name="T12" fmla="*/ 2147483647 w 98"/>
                <a:gd name="T13" fmla="*/ 2147483647 h 114"/>
                <a:gd name="T14" fmla="*/ 2147483647 w 98"/>
                <a:gd name="T15" fmla="*/ 2147483647 h 114"/>
                <a:gd name="T16" fmla="*/ 2147483647 w 98"/>
                <a:gd name="T17" fmla="*/ 2147483647 h 114"/>
                <a:gd name="T18" fmla="*/ 2147483647 w 98"/>
                <a:gd name="T19" fmla="*/ 2147483647 h 114"/>
                <a:gd name="T20" fmla="*/ 2147483647 w 98"/>
                <a:gd name="T21" fmla="*/ 2147483647 h 114"/>
                <a:gd name="T22" fmla="*/ 2147483647 w 98"/>
                <a:gd name="T23" fmla="*/ 2147483647 h 114"/>
                <a:gd name="T24" fmla="*/ 2147483647 w 98"/>
                <a:gd name="T25" fmla="*/ 2147483647 h 114"/>
                <a:gd name="T26" fmla="*/ 2147483647 w 98"/>
                <a:gd name="T27" fmla="*/ 2147483647 h 114"/>
                <a:gd name="T28" fmla="*/ 2147483647 w 98"/>
                <a:gd name="T29" fmla="*/ 2147483647 h 114"/>
                <a:gd name="T30" fmla="*/ 2147483647 w 98"/>
                <a:gd name="T31" fmla="*/ 2147483647 h 114"/>
                <a:gd name="T32" fmla="*/ 2147483647 w 98"/>
                <a:gd name="T33" fmla="*/ 2147483647 h 114"/>
                <a:gd name="T34" fmla="*/ 2147483647 w 98"/>
                <a:gd name="T35" fmla="*/ 2147483647 h 114"/>
                <a:gd name="T36" fmla="*/ 2147483647 w 98"/>
                <a:gd name="T37" fmla="*/ 2147483647 h 114"/>
                <a:gd name="T38" fmla="*/ 2147483647 w 98"/>
                <a:gd name="T39" fmla="*/ 2147483647 h 114"/>
                <a:gd name="T40" fmla="*/ 2147483647 w 98"/>
                <a:gd name="T41" fmla="*/ 2147483647 h 114"/>
                <a:gd name="T42" fmla="*/ 2147483647 w 98"/>
                <a:gd name="T43" fmla="*/ 2147483647 h 114"/>
                <a:gd name="T44" fmla="*/ 2147483647 w 98"/>
                <a:gd name="T45" fmla="*/ 2147483647 h 114"/>
                <a:gd name="T46" fmla="*/ 0 w 98"/>
                <a:gd name="T47" fmla="*/ 2147483647 h 114"/>
                <a:gd name="T48" fmla="*/ 0 w 98"/>
                <a:gd name="T49" fmla="*/ 2147483647 h 114"/>
                <a:gd name="T50" fmla="*/ 2147483647 w 98"/>
                <a:gd name="T51" fmla="*/ 2147483647 h 114"/>
                <a:gd name="T52" fmla="*/ 2147483647 w 98"/>
                <a:gd name="T53" fmla="*/ 2147483647 h 114"/>
                <a:gd name="T54" fmla="*/ 2147483647 w 98"/>
                <a:gd name="T55" fmla="*/ 2147483647 h 114"/>
                <a:gd name="T56" fmla="*/ 2147483647 w 98"/>
                <a:gd name="T57" fmla="*/ 2147483647 h 114"/>
                <a:gd name="T58" fmla="*/ 2147483647 w 98"/>
                <a:gd name="T59" fmla="*/ 2147483647 h 114"/>
                <a:gd name="T60" fmla="*/ 2147483647 w 98"/>
                <a:gd name="T61" fmla="*/ 2147483647 h 114"/>
                <a:gd name="T62" fmla="*/ 2147483647 w 98"/>
                <a:gd name="T63" fmla="*/ 2147483647 h 114"/>
                <a:gd name="T64" fmla="*/ 2147483647 w 98"/>
                <a:gd name="T65" fmla="*/ 2147483647 h 114"/>
                <a:gd name="T66" fmla="*/ 2147483647 w 98"/>
                <a:gd name="T67" fmla="*/ 2147483647 h 114"/>
                <a:gd name="T68" fmla="*/ 2147483647 w 98"/>
                <a:gd name="T69" fmla="*/ 2147483647 h 114"/>
                <a:gd name="T70" fmla="*/ 2147483647 w 98"/>
                <a:gd name="T71" fmla="*/ 0 h 114"/>
                <a:gd name="T72" fmla="*/ 2147483647 w 98"/>
                <a:gd name="T73" fmla="*/ 2147483647 h 114"/>
                <a:gd name="T74" fmla="*/ 2147483647 w 98"/>
                <a:gd name="T75" fmla="*/ 2147483647 h 114"/>
                <a:gd name="T76" fmla="*/ 2147483647 w 98"/>
                <a:gd name="T77" fmla="*/ 2147483647 h 114"/>
                <a:gd name="T78" fmla="*/ 2147483647 w 98"/>
                <a:gd name="T79" fmla="*/ 2147483647 h 114"/>
                <a:gd name="T80" fmla="*/ 2147483647 w 98"/>
                <a:gd name="T81" fmla="*/ 2147483647 h 114"/>
                <a:gd name="T82" fmla="*/ 2147483647 w 98"/>
                <a:gd name="T83" fmla="*/ 2147483647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114"/>
                <a:gd name="T128" fmla="*/ 98 w 98"/>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114">
                  <a:moveTo>
                    <a:pt x="89" y="39"/>
                  </a:moveTo>
                  <a:lnTo>
                    <a:pt x="83" y="51"/>
                  </a:lnTo>
                  <a:lnTo>
                    <a:pt x="83" y="56"/>
                  </a:lnTo>
                  <a:lnTo>
                    <a:pt x="89" y="62"/>
                  </a:lnTo>
                  <a:lnTo>
                    <a:pt x="87" y="73"/>
                  </a:lnTo>
                  <a:lnTo>
                    <a:pt x="88" y="86"/>
                  </a:lnTo>
                  <a:lnTo>
                    <a:pt x="98" y="98"/>
                  </a:lnTo>
                  <a:lnTo>
                    <a:pt x="93" y="100"/>
                  </a:lnTo>
                  <a:lnTo>
                    <a:pt x="91" y="104"/>
                  </a:lnTo>
                  <a:lnTo>
                    <a:pt x="85" y="107"/>
                  </a:lnTo>
                  <a:lnTo>
                    <a:pt x="80" y="111"/>
                  </a:lnTo>
                  <a:lnTo>
                    <a:pt x="72" y="113"/>
                  </a:lnTo>
                  <a:lnTo>
                    <a:pt x="66" y="114"/>
                  </a:lnTo>
                  <a:lnTo>
                    <a:pt x="60" y="112"/>
                  </a:lnTo>
                  <a:lnTo>
                    <a:pt x="47" y="111"/>
                  </a:lnTo>
                  <a:lnTo>
                    <a:pt x="46" y="99"/>
                  </a:lnTo>
                  <a:lnTo>
                    <a:pt x="42" y="90"/>
                  </a:lnTo>
                  <a:lnTo>
                    <a:pt x="35" y="88"/>
                  </a:lnTo>
                  <a:lnTo>
                    <a:pt x="28" y="88"/>
                  </a:lnTo>
                  <a:lnTo>
                    <a:pt x="19" y="83"/>
                  </a:lnTo>
                  <a:lnTo>
                    <a:pt x="11" y="76"/>
                  </a:lnTo>
                  <a:lnTo>
                    <a:pt x="9" y="68"/>
                  </a:lnTo>
                  <a:lnTo>
                    <a:pt x="1" y="56"/>
                  </a:lnTo>
                  <a:lnTo>
                    <a:pt x="0" y="44"/>
                  </a:lnTo>
                  <a:lnTo>
                    <a:pt x="0" y="42"/>
                  </a:lnTo>
                  <a:lnTo>
                    <a:pt x="1" y="37"/>
                  </a:lnTo>
                  <a:lnTo>
                    <a:pt x="5" y="34"/>
                  </a:lnTo>
                  <a:lnTo>
                    <a:pt x="6" y="30"/>
                  </a:lnTo>
                  <a:lnTo>
                    <a:pt x="10" y="28"/>
                  </a:lnTo>
                  <a:lnTo>
                    <a:pt x="11" y="20"/>
                  </a:lnTo>
                  <a:lnTo>
                    <a:pt x="7" y="17"/>
                  </a:lnTo>
                  <a:lnTo>
                    <a:pt x="8" y="12"/>
                  </a:lnTo>
                  <a:lnTo>
                    <a:pt x="11" y="10"/>
                  </a:lnTo>
                  <a:lnTo>
                    <a:pt x="12" y="7"/>
                  </a:lnTo>
                  <a:lnTo>
                    <a:pt x="9" y="2"/>
                  </a:lnTo>
                  <a:lnTo>
                    <a:pt x="13" y="0"/>
                  </a:lnTo>
                  <a:lnTo>
                    <a:pt x="39" y="1"/>
                  </a:lnTo>
                  <a:lnTo>
                    <a:pt x="53" y="11"/>
                  </a:lnTo>
                  <a:lnTo>
                    <a:pt x="72" y="19"/>
                  </a:lnTo>
                  <a:lnTo>
                    <a:pt x="73" y="24"/>
                  </a:lnTo>
                  <a:lnTo>
                    <a:pt x="72" y="30"/>
                  </a:lnTo>
                  <a:lnTo>
                    <a:pt x="89" y="3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5" name="Freeform 428"/>
            <p:cNvSpPr>
              <a:spLocks/>
            </p:cNvSpPr>
            <p:nvPr/>
          </p:nvSpPr>
          <p:spPr bwMode="gray">
            <a:xfrm>
              <a:off x="5053875" y="4158824"/>
              <a:ext cx="126365" cy="145961"/>
            </a:xfrm>
            <a:custGeom>
              <a:avLst/>
              <a:gdLst>
                <a:gd name="T0" fmla="*/ 2147483647 w 52"/>
                <a:gd name="T1" fmla="*/ 2147483647 h 58"/>
                <a:gd name="T2" fmla="*/ 2147483647 w 52"/>
                <a:gd name="T3" fmla="*/ 2147483647 h 58"/>
                <a:gd name="T4" fmla="*/ 2147483647 w 52"/>
                <a:gd name="T5" fmla="*/ 2147483647 h 58"/>
                <a:gd name="T6" fmla="*/ 2147483647 w 52"/>
                <a:gd name="T7" fmla="*/ 2147483647 h 58"/>
                <a:gd name="T8" fmla="*/ 2147483647 w 52"/>
                <a:gd name="T9" fmla="*/ 2147483647 h 58"/>
                <a:gd name="T10" fmla="*/ 0 w 52"/>
                <a:gd name="T11" fmla="*/ 2147483647 h 58"/>
                <a:gd name="T12" fmla="*/ 2147483647 w 52"/>
                <a:gd name="T13" fmla="*/ 2147483647 h 58"/>
                <a:gd name="T14" fmla="*/ 2147483647 w 52"/>
                <a:gd name="T15" fmla="*/ 2147483647 h 58"/>
                <a:gd name="T16" fmla="*/ 2147483647 w 52"/>
                <a:gd name="T17" fmla="*/ 2147483647 h 58"/>
                <a:gd name="T18" fmla="*/ 2147483647 w 52"/>
                <a:gd name="T19" fmla="*/ 2147483647 h 58"/>
                <a:gd name="T20" fmla="*/ 2147483647 w 52"/>
                <a:gd name="T21" fmla="*/ 2147483647 h 58"/>
                <a:gd name="T22" fmla="*/ 2147483647 w 52"/>
                <a:gd name="T23" fmla="*/ 2147483647 h 58"/>
                <a:gd name="T24" fmla="*/ 2147483647 w 52"/>
                <a:gd name="T25" fmla="*/ 2147483647 h 58"/>
                <a:gd name="T26" fmla="*/ 2147483647 w 52"/>
                <a:gd name="T27" fmla="*/ 0 h 58"/>
                <a:gd name="T28" fmla="*/ 2147483647 w 52"/>
                <a:gd name="T29" fmla="*/ 2147483647 h 58"/>
                <a:gd name="T30" fmla="*/ 2147483647 w 52"/>
                <a:gd name="T31" fmla="*/ 2147483647 h 58"/>
                <a:gd name="T32" fmla="*/ 2147483647 w 52"/>
                <a:gd name="T33" fmla="*/ 2147483647 h 58"/>
                <a:gd name="T34" fmla="*/ 2147483647 w 52"/>
                <a:gd name="T35" fmla="*/ 2147483647 h 58"/>
                <a:gd name="T36" fmla="*/ 2147483647 w 52"/>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58"/>
                <a:gd name="T59" fmla="*/ 52 w 5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58">
                  <a:moveTo>
                    <a:pt x="42" y="53"/>
                  </a:moveTo>
                  <a:lnTo>
                    <a:pt x="16" y="52"/>
                  </a:lnTo>
                  <a:lnTo>
                    <a:pt x="12" y="54"/>
                  </a:lnTo>
                  <a:lnTo>
                    <a:pt x="8" y="53"/>
                  </a:lnTo>
                  <a:lnTo>
                    <a:pt x="5" y="56"/>
                  </a:lnTo>
                  <a:lnTo>
                    <a:pt x="0" y="58"/>
                  </a:lnTo>
                  <a:lnTo>
                    <a:pt x="3" y="45"/>
                  </a:lnTo>
                  <a:lnTo>
                    <a:pt x="13" y="28"/>
                  </a:lnTo>
                  <a:lnTo>
                    <a:pt x="15" y="19"/>
                  </a:lnTo>
                  <a:lnTo>
                    <a:pt x="12" y="9"/>
                  </a:lnTo>
                  <a:lnTo>
                    <a:pt x="16" y="6"/>
                  </a:lnTo>
                  <a:lnTo>
                    <a:pt x="23" y="9"/>
                  </a:lnTo>
                  <a:lnTo>
                    <a:pt x="36" y="8"/>
                  </a:lnTo>
                  <a:lnTo>
                    <a:pt x="42" y="0"/>
                  </a:lnTo>
                  <a:lnTo>
                    <a:pt x="44" y="7"/>
                  </a:lnTo>
                  <a:lnTo>
                    <a:pt x="52" y="21"/>
                  </a:lnTo>
                  <a:lnTo>
                    <a:pt x="52" y="30"/>
                  </a:lnTo>
                  <a:lnTo>
                    <a:pt x="43" y="37"/>
                  </a:lnTo>
                  <a:lnTo>
                    <a:pt x="42"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6" name="Freeform 429"/>
            <p:cNvSpPr>
              <a:spLocks/>
            </p:cNvSpPr>
            <p:nvPr/>
          </p:nvSpPr>
          <p:spPr bwMode="gray">
            <a:xfrm>
              <a:off x="5053867" y="4330075"/>
              <a:ext cx="33450" cy="54492"/>
            </a:xfrm>
            <a:custGeom>
              <a:avLst/>
              <a:gdLst>
                <a:gd name="T0" fmla="*/ 0 w 14"/>
                <a:gd name="T1" fmla="*/ 0 h 21"/>
                <a:gd name="T2" fmla="*/ 2147483647 w 14"/>
                <a:gd name="T3" fmla="*/ 0 h 21"/>
                <a:gd name="T4" fmla="*/ 2147483647 w 14"/>
                <a:gd name="T5" fmla="*/ 2147483647 h 21"/>
                <a:gd name="T6" fmla="*/ 2147483647 w 14"/>
                <a:gd name="T7" fmla="*/ 2147483647 h 21"/>
                <a:gd name="T8" fmla="*/ 2147483647 w 14"/>
                <a:gd name="T9" fmla="*/ 2147483647 h 21"/>
                <a:gd name="T10" fmla="*/ 2147483647 w 14"/>
                <a:gd name="T11" fmla="*/ 2147483647 h 21"/>
                <a:gd name="T12" fmla="*/ 2147483647 w 14"/>
                <a:gd name="T13" fmla="*/ 2147483647 h 21"/>
                <a:gd name="T14" fmla="*/ 2147483647 w 14"/>
                <a:gd name="T15" fmla="*/ 2147483647 h 21"/>
                <a:gd name="T16" fmla="*/ 2147483647 w 14"/>
                <a:gd name="T17" fmla="*/ 2147483647 h 21"/>
                <a:gd name="T18" fmla="*/ 2147483647 w 14"/>
                <a:gd name="T19" fmla="*/ 2147483647 h 21"/>
                <a:gd name="T20" fmla="*/ 2147483647 w 14"/>
                <a:gd name="T21" fmla="*/ 2147483647 h 21"/>
                <a:gd name="T22" fmla="*/ 2147483647 w 14"/>
                <a:gd name="T23" fmla="*/ 2147483647 h 21"/>
                <a:gd name="T24" fmla="*/ 2147483647 w 14"/>
                <a:gd name="T25" fmla="*/ 2147483647 h 21"/>
                <a:gd name="T26" fmla="*/ 0 w 1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1"/>
                <a:gd name="T44" fmla="*/ 14 w 1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1">
                  <a:moveTo>
                    <a:pt x="0" y="0"/>
                  </a:moveTo>
                  <a:lnTo>
                    <a:pt x="3" y="0"/>
                  </a:lnTo>
                  <a:lnTo>
                    <a:pt x="3" y="2"/>
                  </a:lnTo>
                  <a:lnTo>
                    <a:pt x="5" y="2"/>
                  </a:lnTo>
                  <a:lnTo>
                    <a:pt x="7" y="1"/>
                  </a:lnTo>
                  <a:lnTo>
                    <a:pt x="10" y="1"/>
                  </a:lnTo>
                  <a:lnTo>
                    <a:pt x="14" y="4"/>
                  </a:lnTo>
                  <a:lnTo>
                    <a:pt x="13" y="12"/>
                  </a:lnTo>
                  <a:lnTo>
                    <a:pt x="9" y="14"/>
                  </a:lnTo>
                  <a:lnTo>
                    <a:pt x="8" y="18"/>
                  </a:lnTo>
                  <a:lnTo>
                    <a:pt x="4" y="21"/>
                  </a:lnTo>
                  <a:lnTo>
                    <a:pt x="4" y="13"/>
                  </a:lnTo>
                  <a:lnTo>
                    <a:pt x="1"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7" name="Freeform 430"/>
            <p:cNvSpPr>
              <a:spLocks/>
            </p:cNvSpPr>
            <p:nvPr/>
          </p:nvSpPr>
          <p:spPr bwMode="gray">
            <a:xfrm>
              <a:off x="5003707" y="5038477"/>
              <a:ext cx="57607" cy="60331"/>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0 w 24"/>
                <a:gd name="T11" fmla="*/ 2147483647 h 24"/>
                <a:gd name="T12" fmla="*/ 0 w 24"/>
                <a:gd name="T13" fmla="*/ 2147483647 h 24"/>
                <a:gd name="T14" fmla="*/ 2147483647 w 24"/>
                <a:gd name="T15" fmla="*/ 0 h 24"/>
                <a:gd name="T16" fmla="*/ 2147483647 w 2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3" y="1"/>
                  </a:moveTo>
                  <a:lnTo>
                    <a:pt x="24" y="10"/>
                  </a:lnTo>
                  <a:lnTo>
                    <a:pt x="17" y="17"/>
                  </a:lnTo>
                  <a:lnTo>
                    <a:pt x="15" y="20"/>
                  </a:lnTo>
                  <a:lnTo>
                    <a:pt x="7" y="24"/>
                  </a:lnTo>
                  <a:lnTo>
                    <a:pt x="0" y="15"/>
                  </a:lnTo>
                  <a:lnTo>
                    <a:pt x="0" y="10"/>
                  </a:lnTo>
                  <a:lnTo>
                    <a:pt x="10" y="0"/>
                  </a:lnTo>
                  <a:lnTo>
                    <a:pt x="2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8" name="Freeform 431"/>
            <p:cNvSpPr>
              <a:spLocks/>
            </p:cNvSpPr>
            <p:nvPr/>
          </p:nvSpPr>
          <p:spPr bwMode="gray">
            <a:xfrm>
              <a:off x="4899638" y="4481887"/>
              <a:ext cx="247155" cy="258839"/>
            </a:xfrm>
            <a:custGeom>
              <a:avLst/>
              <a:gdLst>
                <a:gd name="T0" fmla="*/ 2147483647 w 102"/>
                <a:gd name="T1" fmla="*/ 2147483647 h 102"/>
                <a:gd name="T2" fmla="*/ 0 w 102"/>
                <a:gd name="T3" fmla="*/ 2147483647 h 102"/>
                <a:gd name="T4" fmla="*/ 0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2147483647 h 102"/>
                <a:gd name="T18" fmla="*/ 2147483647 w 102"/>
                <a:gd name="T19" fmla="*/ 2147483647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0 h 102"/>
                <a:gd name="T48" fmla="*/ 2147483647 w 102"/>
                <a:gd name="T49" fmla="*/ 2147483647 h 102"/>
                <a:gd name="T50" fmla="*/ 2147483647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102"/>
                <a:gd name="T140" fmla="*/ 102 w 102"/>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102">
                  <a:moveTo>
                    <a:pt x="7" y="94"/>
                  </a:moveTo>
                  <a:lnTo>
                    <a:pt x="0" y="87"/>
                  </a:lnTo>
                  <a:lnTo>
                    <a:pt x="0" y="49"/>
                  </a:lnTo>
                  <a:lnTo>
                    <a:pt x="18" y="48"/>
                  </a:lnTo>
                  <a:lnTo>
                    <a:pt x="19" y="34"/>
                  </a:lnTo>
                  <a:lnTo>
                    <a:pt x="22" y="32"/>
                  </a:lnTo>
                  <a:lnTo>
                    <a:pt x="26" y="33"/>
                  </a:lnTo>
                  <a:lnTo>
                    <a:pt x="28" y="31"/>
                  </a:lnTo>
                  <a:lnTo>
                    <a:pt x="32" y="34"/>
                  </a:lnTo>
                  <a:lnTo>
                    <a:pt x="34" y="38"/>
                  </a:lnTo>
                  <a:lnTo>
                    <a:pt x="38" y="38"/>
                  </a:lnTo>
                  <a:lnTo>
                    <a:pt x="40" y="33"/>
                  </a:lnTo>
                  <a:lnTo>
                    <a:pt x="43" y="34"/>
                  </a:lnTo>
                  <a:lnTo>
                    <a:pt x="65" y="56"/>
                  </a:lnTo>
                  <a:lnTo>
                    <a:pt x="69" y="53"/>
                  </a:lnTo>
                  <a:lnTo>
                    <a:pt x="70" y="39"/>
                  </a:lnTo>
                  <a:lnTo>
                    <a:pt x="67" y="37"/>
                  </a:lnTo>
                  <a:lnTo>
                    <a:pt x="64" y="41"/>
                  </a:lnTo>
                  <a:lnTo>
                    <a:pt x="60" y="41"/>
                  </a:lnTo>
                  <a:lnTo>
                    <a:pt x="55" y="35"/>
                  </a:lnTo>
                  <a:lnTo>
                    <a:pt x="59" y="11"/>
                  </a:lnTo>
                  <a:lnTo>
                    <a:pt x="63" y="6"/>
                  </a:lnTo>
                  <a:lnTo>
                    <a:pt x="68" y="4"/>
                  </a:lnTo>
                  <a:lnTo>
                    <a:pt x="78" y="0"/>
                  </a:lnTo>
                  <a:lnTo>
                    <a:pt x="86" y="7"/>
                  </a:lnTo>
                  <a:lnTo>
                    <a:pt x="95" y="12"/>
                  </a:lnTo>
                  <a:lnTo>
                    <a:pt x="101" y="21"/>
                  </a:lnTo>
                  <a:lnTo>
                    <a:pt x="102" y="39"/>
                  </a:lnTo>
                  <a:lnTo>
                    <a:pt x="99" y="42"/>
                  </a:lnTo>
                  <a:lnTo>
                    <a:pt x="97" y="60"/>
                  </a:lnTo>
                  <a:lnTo>
                    <a:pt x="90" y="64"/>
                  </a:lnTo>
                  <a:lnTo>
                    <a:pt x="84" y="63"/>
                  </a:lnTo>
                  <a:lnTo>
                    <a:pt x="77" y="68"/>
                  </a:lnTo>
                  <a:lnTo>
                    <a:pt x="73" y="69"/>
                  </a:lnTo>
                  <a:lnTo>
                    <a:pt x="71" y="78"/>
                  </a:lnTo>
                  <a:lnTo>
                    <a:pt x="63" y="80"/>
                  </a:lnTo>
                  <a:lnTo>
                    <a:pt x="60" y="83"/>
                  </a:lnTo>
                  <a:lnTo>
                    <a:pt x="59" y="88"/>
                  </a:lnTo>
                  <a:lnTo>
                    <a:pt x="52" y="93"/>
                  </a:lnTo>
                  <a:lnTo>
                    <a:pt x="47" y="95"/>
                  </a:lnTo>
                  <a:lnTo>
                    <a:pt x="42" y="102"/>
                  </a:lnTo>
                  <a:lnTo>
                    <a:pt x="33" y="102"/>
                  </a:lnTo>
                  <a:lnTo>
                    <a:pt x="30" y="99"/>
                  </a:lnTo>
                  <a:lnTo>
                    <a:pt x="24" y="97"/>
                  </a:lnTo>
                  <a:lnTo>
                    <a:pt x="13" y="96"/>
                  </a:lnTo>
                  <a:lnTo>
                    <a:pt x="7" y="9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29" name="Freeform 432"/>
            <p:cNvSpPr>
              <a:spLocks/>
            </p:cNvSpPr>
            <p:nvPr/>
          </p:nvSpPr>
          <p:spPr bwMode="gray">
            <a:xfrm>
              <a:off x="4726812" y="3968089"/>
              <a:ext cx="289897" cy="237432"/>
            </a:xfrm>
            <a:custGeom>
              <a:avLst/>
              <a:gdLst>
                <a:gd name="T0" fmla="*/ 2147483647 w 120"/>
                <a:gd name="T1" fmla="*/ 2147483647 h 94"/>
                <a:gd name="T2" fmla="*/ 0 w 120"/>
                <a:gd name="T3" fmla="*/ 2147483647 h 94"/>
                <a:gd name="T4" fmla="*/ 0 w 120"/>
                <a:gd name="T5" fmla="*/ 2147483647 h 94"/>
                <a:gd name="T6" fmla="*/ 2147483647 w 120"/>
                <a:gd name="T7" fmla="*/ 2147483647 h 94"/>
                <a:gd name="T8" fmla="*/ 2147483647 w 120"/>
                <a:gd name="T9" fmla="*/ 2147483647 h 94"/>
                <a:gd name="T10" fmla="*/ 2147483647 w 120"/>
                <a:gd name="T11" fmla="*/ 2147483647 h 94"/>
                <a:gd name="T12" fmla="*/ 2147483647 w 120"/>
                <a:gd name="T13" fmla="*/ 2147483647 h 94"/>
                <a:gd name="T14" fmla="*/ 2147483647 w 120"/>
                <a:gd name="T15" fmla="*/ 2147483647 h 94"/>
                <a:gd name="T16" fmla="*/ 2147483647 w 120"/>
                <a:gd name="T17" fmla="*/ 2147483647 h 94"/>
                <a:gd name="T18" fmla="*/ 2147483647 w 120"/>
                <a:gd name="T19" fmla="*/ 0 h 94"/>
                <a:gd name="T20" fmla="*/ 2147483647 w 120"/>
                <a:gd name="T21" fmla="*/ 2147483647 h 94"/>
                <a:gd name="T22" fmla="*/ 2147483647 w 120"/>
                <a:gd name="T23" fmla="*/ 2147483647 h 94"/>
                <a:gd name="T24" fmla="*/ 2147483647 w 120"/>
                <a:gd name="T25" fmla="*/ 2147483647 h 94"/>
                <a:gd name="T26" fmla="*/ 2147483647 w 120"/>
                <a:gd name="T27" fmla="*/ 2147483647 h 94"/>
                <a:gd name="T28" fmla="*/ 2147483647 w 120"/>
                <a:gd name="T29" fmla="*/ 2147483647 h 94"/>
                <a:gd name="T30" fmla="*/ 2147483647 w 120"/>
                <a:gd name="T31" fmla="*/ 2147483647 h 94"/>
                <a:gd name="T32" fmla="*/ 2147483647 w 120"/>
                <a:gd name="T33" fmla="*/ 2147483647 h 94"/>
                <a:gd name="T34" fmla="*/ 2147483647 w 120"/>
                <a:gd name="T35" fmla="*/ 2147483647 h 94"/>
                <a:gd name="T36" fmla="*/ 2147483647 w 120"/>
                <a:gd name="T37" fmla="*/ 2147483647 h 94"/>
                <a:gd name="T38" fmla="*/ 2147483647 w 120"/>
                <a:gd name="T39" fmla="*/ 2147483647 h 94"/>
                <a:gd name="T40" fmla="*/ 2147483647 w 120"/>
                <a:gd name="T41" fmla="*/ 2147483647 h 94"/>
                <a:gd name="T42" fmla="*/ 2147483647 w 120"/>
                <a:gd name="T43" fmla="*/ 2147483647 h 94"/>
                <a:gd name="T44" fmla="*/ 2147483647 w 120"/>
                <a:gd name="T45" fmla="*/ 2147483647 h 94"/>
                <a:gd name="T46" fmla="*/ 2147483647 w 120"/>
                <a:gd name="T47" fmla="*/ 2147483647 h 94"/>
                <a:gd name="T48" fmla="*/ 2147483647 w 120"/>
                <a:gd name="T49" fmla="*/ 2147483647 h 94"/>
                <a:gd name="T50" fmla="*/ 2147483647 w 120"/>
                <a:gd name="T51" fmla="*/ 2147483647 h 94"/>
                <a:gd name="T52" fmla="*/ 2147483647 w 120"/>
                <a:gd name="T53" fmla="*/ 2147483647 h 94"/>
                <a:gd name="T54" fmla="*/ 2147483647 w 120"/>
                <a:gd name="T55" fmla="*/ 2147483647 h 94"/>
                <a:gd name="T56" fmla="*/ 2147483647 w 120"/>
                <a:gd name="T57" fmla="*/ 2147483647 h 94"/>
                <a:gd name="T58" fmla="*/ 2147483647 w 120"/>
                <a:gd name="T59" fmla="*/ 2147483647 h 94"/>
                <a:gd name="T60" fmla="*/ 2147483647 w 120"/>
                <a:gd name="T61" fmla="*/ 2147483647 h 94"/>
                <a:gd name="T62" fmla="*/ 2147483647 w 120"/>
                <a:gd name="T63" fmla="*/ 2147483647 h 94"/>
                <a:gd name="T64" fmla="*/ 2147483647 w 120"/>
                <a:gd name="T65" fmla="*/ 214748364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4"/>
                <a:gd name="T101" fmla="*/ 120 w 12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4">
                  <a:moveTo>
                    <a:pt x="10" y="94"/>
                  </a:moveTo>
                  <a:lnTo>
                    <a:pt x="0" y="70"/>
                  </a:lnTo>
                  <a:lnTo>
                    <a:pt x="0" y="63"/>
                  </a:lnTo>
                  <a:lnTo>
                    <a:pt x="10" y="46"/>
                  </a:lnTo>
                  <a:lnTo>
                    <a:pt x="38" y="41"/>
                  </a:lnTo>
                  <a:lnTo>
                    <a:pt x="43" y="30"/>
                  </a:lnTo>
                  <a:lnTo>
                    <a:pt x="54" y="30"/>
                  </a:lnTo>
                  <a:lnTo>
                    <a:pt x="67" y="15"/>
                  </a:lnTo>
                  <a:lnTo>
                    <a:pt x="70" y="4"/>
                  </a:lnTo>
                  <a:lnTo>
                    <a:pt x="75" y="0"/>
                  </a:lnTo>
                  <a:lnTo>
                    <a:pt x="81" y="5"/>
                  </a:lnTo>
                  <a:lnTo>
                    <a:pt x="82" y="9"/>
                  </a:lnTo>
                  <a:lnTo>
                    <a:pt x="81" y="12"/>
                  </a:lnTo>
                  <a:lnTo>
                    <a:pt x="87" y="20"/>
                  </a:lnTo>
                  <a:lnTo>
                    <a:pt x="85" y="33"/>
                  </a:lnTo>
                  <a:lnTo>
                    <a:pt x="91" y="35"/>
                  </a:lnTo>
                  <a:lnTo>
                    <a:pt x="95" y="41"/>
                  </a:lnTo>
                  <a:lnTo>
                    <a:pt x="99" y="42"/>
                  </a:lnTo>
                  <a:lnTo>
                    <a:pt x="107" y="50"/>
                  </a:lnTo>
                  <a:lnTo>
                    <a:pt x="107" y="57"/>
                  </a:lnTo>
                  <a:lnTo>
                    <a:pt x="117" y="64"/>
                  </a:lnTo>
                  <a:lnTo>
                    <a:pt x="120" y="69"/>
                  </a:lnTo>
                  <a:lnTo>
                    <a:pt x="103" y="68"/>
                  </a:lnTo>
                  <a:lnTo>
                    <a:pt x="80" y="77"/>
                  </a:lnTo>
                  <a:lnTo>
                    <a:pt x="71" y="80"/>
                  </a:lnTo>
                  <a:lnTo>
                    <a:pt x="59" y="77"/>
                  </a:lnTo>
                  <a:lnTo>
                    <a:pt x="51" y="71"/>
                  </a:lnTo>
                  <a:lnTo>
                    <a:pt x="37" y="74"/>
                  </a:lnTo>
                  <a:lnTo>
                    <a:pt x="36" y="84"/>
                  </a:lnTo>
                  <a:lnTo>
                    <a:pt x="30" y="84"/>
                  </a:lnTo>
                  <a:lnTo>
                    <a:pt x="21" y="84"/>
                  </a:lnTo>
                  <a:lnTo>
                    <a:pt x="15" y="86"/>
                  </a:lnTo>
                  <a:lnTo>
                    <a:pt x="10" y="9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0" name="Freeform 433"/>
            <p:cNvSpPr>
              <a:spLocks/>
            </p:cNvSpPr>
            <p:nvPr/>
          </p:nvSpPr>
          <p:spPr bwMode="gray">
            <a:xfrm>
              <a:off x="4849452" y="4738769"/>
              <a:ext cx="189548" cy="245216"/>
            </a:xfrm>
            <a:custGeom>
              <a:avLst/>
              <a:gdLst>
                <a:gd name="T0" fmla="*/ 2147483647 w 78"/>
                <a:gd name="T1" fmla="*/ 2147483647 h 97"/>
                <a:gd name="T2" fmla="*/ 2147483647 w 78"/>
                <a:gd name="T3" fmla="*/ 2147483647 h 97"/>
                <a:gd name="T4" fmla="*/ 2147483647 w 78"/>
                <a:gd name="T5" fmla="*/ 2147483647 h 97"/>
                <a:gd name="T6" fmla="*/ 2147483647 w 78"/>
                <a:gd name="T7" fmla="*/ 2147483647 h 97"/>
                <a:gd name="T8" fmla="*/ 2147483647 w 78"/>
                <a:gd name="T9" fmla="*/ 2147483647 h 97"/>
                <a:gd name="T10" fmla="*/ 2147483647 w 78"/>
                <a:gd name="T11" fmla="*/ 2147483647 h 97"/>
                <a:gd name="T12" fmla="*/ 2147483647 w 78"/>
                <a:gd name="T13" fmla="*/ 2147483647 h 97"/>
                <a:gd name="T14" fmla="*/ 2147483647 w 78"/>
                <a:gd name="T15" fmla="*/ 2147483647 h 97"/>
                <a:gd name="T16" fmla="*/ 2147483647 w 78"/>
                <a:gd name="T17" fmla="*/ 2147483647 h 97"/>
                <a:gd name="T18" fmla="*/ 2147483647 w 78"/>
                <a:gd name="T19" fmla="*/ 2147483647 h 97"/>
                <a:gd name="T20" fmla="*/ 2147483647 w 78"/>
                <a:gd name="T21" fmla="*/ 2147483647 h 97"/>
                <a:gd name="T22" fmla="*/ 2147483647 w 78"/>
                <a:gd name="T23" fmla="*/ 2147483647 h 97"/>
                <a:gd name="T24" fmla="*/ 0 w 78"/>
                <a:gd name="T25" fmla="*/ 2147483647 h 97"/>
                <a:gd name="T26" fmla="*/ 2147483647 w 78"/>
                <a:gd name="T27" fmla="*/ 2147483647 h 97"/>
                <a:gd name="T28" fmla="*/ 2147483647 w 78"/>
                <a:gd name="T29" fmla="*/ 2147483647 h 97"/>
                <a:gd name="T30" fmla="*/ 2147483647 w 78"/>
                <a:gd name="T31" fmla="*/ 2147483647 h 97"/>
                <a:gd name="T32" fmla="*/ 2147483647 w 78"/>
                <a:gd name="T33" fmla="*/ 2147483647 h 97"/>
                <a:gd name="T34" fmla="*/ 2147483647 w 78"/>
                <a:gd name="T35" fmla="*/ 2147483647 h 97"/>
                <a:gd name="T36" fmla="*/ 2147483647 w 78"/>
                <a:gd name="T37" fmla="*/ 0 h 97"/>
                <a:gd name="T38" fmla="*/ 2147483647 w 78"/>
                <a:gd name="T39" fmla="*/ 2147483647 h 97"/>
                <a:gd name="T40" fmla="*/ 2147483647 w 78"/>
                <a:gd name="T41" fmla="*/ 2147483647 h 97"/>
                <a:gd name="T42" fmla="*/ 2147483647 w 78"/>
                <a:gd name="T43" fmla="*/ 2147483647 h 97"/>
                <a:gd name="T44" fmla="*/ 2147483647 w 78"/>
                <a:gd name="T45" fmla="*/ 2147483647 h 97"/>
                <a:gd name="T46" fmla="*/ 2147483647 w 78"/>
                <a:gd name="T47" fmla="*/ 2147483647 h 97"/>
                <a:gd name="T48" fmla="*/ 2147483647 w 78"/>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97"/>
                <a:gd name="T77" fmla="*/ 78 w 78"/>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97">
                  <a:moveTo>
                    <a:pt x="78" y="46"/>
                  </a:moveTo>
                  <a:lnTo>
                    <a:pt x="67" y="56"/>
                  </a:lnTo>
                  <a:lnTo>
                    <a:pt x="65" y="60"/>
                  </a:lnTo>
                  <a:lnTo>
                    <a:pt x="56" y="63"/>
                  </a:lnTo>
                  <a:lnTo>
                    <a:pt x="54" y="76"/>
                  </a:lnTo>
                  <a:lnTo>
                    <a:pt x="48" y="84"/>
                  </a:lnTo>
                  <a:lnTo>
                    <a:pt x="40" y="84"/>
                  </a:lnTo>
                  <a:lnTo>
                    <a:pt x="34" y="81"/>
                  </a:lnTo>
                  <a:lnTo>
                    <a:pt x="29" y="81"/>
                  </a:lnTo>
                  <a:lnTo>
                    <a:pt x="18" y="97"/>
                  </a:lnTo>
                  <a:lnTo>
                    <a:pt x="9" y="97"/>
                  </a:lnTo>
                  <a:lnTo>
                    <a:pt x="6" y="78"/>
                  </a:lnTo>
                  <a:lnTo>
                    <a:pt x="0" y="71"/>
                  </a:lnTo>
                  <a:lnTo>
                    <a:pt x="1" y="43"/>
                  </a:lnTo>
                  <a:lnTo>
                    <a:pt x="10" y="41"/>
                  </a:lnTo>
                  <a:lnTo>
                    <a:pt x="11" y="8"/>
                  </a:lnTo>
                  <a:lnTo>
                    <a:pt x="28" y="2"/>
                  </a:lnTo>
                  <a:lnTo>
                    <a:pt x="36" y="5"/>
                  </a:lnTo>
                  <a:lnTo>
                    <a:pt x="46" y="0"/>
                  </a:lnTo>
                  <a:lnTo>
                    <a:pt x="53" y="1"/>
                  </a:lnTo>
                  <a:lnTo>
                    <a:pt x="54" y="8"/>
                  </a:lnTo>
                  <a:lnTo>
                    <a:pt x="67" y="19"/>
                  </a:lnTo>
                  <a:lnTo>
                    <a:pt x="69" y="26"/>
                  </a:lnTo>
                  <a:lnTo>
                    <a:pt x="74" y="39"/>
                  </a:lnTo>
                  <a:lnTo>
                    <a:pt x="78" y="4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1" name="Freeform 434"/>
            <p:cNvSpPr>
              <a:spLocks/>
            </p:cNvSpPr>
            <p:nvPr/>
          </p:nvSpPr>
          <p:spPr bwMode="gray">
            <a:xfrm>
              <a:off x="4979537" y="4680385"/>
              <a:ext cx="159815" cy="175155"/>
            </a:xfrm>
            <a:custGeom>
              <a:avLst/>
              <a:gdLst>
                <a:gd name="T0" fmla="*/ 2147483647 w 66"/>
                <a:gd name="T1" fmla="*/ 2147483647 h 69"/>
                <a:gd name="T2" fmla="*/ 2147483647 w 66"/>
                <a:gd name="T3" fmla="*/ 2147483647 h 69"/>
                <a:gd name="T4" fmla="*/ 2147483647 w 66"/>
                <a:gd name="T5" fmla="*/ 0 h 69"/>
                <a:gd name="T6" fmla="*/ 2147483647 w 66"/>
                <a:gd name="T7" fmla="*/ 2147483647 h 69"/>
                <a:gd name="T8" fmla="*/ 2147483647 w 66"/>
                <a:gd name="T9" fmla="*/ 2147483647 h 69"/>
                <a:gd name="T10" fmla="*/ 2147483647 w 66"/>
                <a:gd name="T11" fmla="*/ 2147483647 h 69"/>
                <a:gd name="T12" fmla="*/ 2147483647 w 66"/>
                <a:gd name="T13" fmla="*/ 2147483647 h 69"/>
                <a:gd name="T14" fmla="*/ 2147483647 w 66"/>
                <a:gd name="T15" fmla="*/ 2147483647 h 69"/>
                <a:gd name="T16" fmla="*/ 2147483647 w 66"/>
                <a:gd name="T17" fmla="*/ 2147483647 h 69"/>
                <a:gd name="T18" fmla="*/ 2147483647 w 66"/>
                <a:gd name="T19" fmla="*/ 2147483647 h 69"/>
                <a:gd name="T20" fmla="*/ 2147483647 w 66"/>
                <a:gd name="T21" fmla="*/ 2147483647 h 69"/>
                <a:gd name="T22" fmla="*/ 2147483647 w 66"/>
                <a:gd name="T23" fmla="*/ 2147483647 h 69"/>
                <a:gd name="T24" fmla="*/ 2147483647 w 66"/>
                <a:gd name="T25" fmla="*/ 2147483647 h 69"/>
                <a:gd name="T26" fmla="*/ 2147483647 w 66"/>
                <a:gd name="T27" fmla="*/ 2147483647 h 69"/>
                <a:gd name="T28" fmla="*/ 2147483647 w 66"/>
                <a:gd name="T29" fmla="*/ 2147483647 h 69"/>
                <a:gd name="T30" fmla="*/ 2147483647 w 66"/>
                <a:gd name="T31" fmla="*/ 2147483647 h 69"/>
                <a:gd name="T32" fmla="*/ 2147483647 w 66"/>
                <a:gd name="T33" fmla="*/ 2147483647 h 69"/>
                <a:gd name="T34" fmla="*/ 2147483647 w 66"/>
                <a:gd name="T35" fmla="*/ 2147483647 h 69"/>
                <a:gd name="T36" fmla="*/ 2147483647 w 66"/>
                <a:gd name="T37" fmla="*/ 2147483647 h 69"/>
                <a:gd name="T38" fmla="*/ 2147483647 w 66"/>
                <a:gd name="T39" fmla="*/ 2147483647 h 69"/>
                <a:gd name="T40" fmla="*/ 0 w 66"/>
                <a:gd name="T41" fmla="*/ 2147483647 h 69"/>
                <a:gd name="T42" fmla="*/ 2147483647 w 66"/>
                <a:gd name="T43" fmla="*/ 2147483647 h 69"/>
                <a:gd name="T44" fmla="*/ 2147483647 w 66"/>
                <a:gd name="T45" fmla="*/ 2147483647 h 69"/>
                <a:gd name="T46" fmla="*/ 2147483647 w 66"/>
                <a:gd name="T47" fmla="*/ 2147483647 h 69"/>
                <a:gd name="T48" fmla="*/ 2147483647 w 66"/>
                <a:gd name="T49" fmla="*/ 2147483647 h 69"/>
                <a:gd name="T50" fmla="*/ 2147483647 w 66"/>
                <a:gd name="T51" fmla="*/ 214748364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69"/>
                <a:gd name="T80" fmla="*/ 66 w 66"/>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69">
                  <a:moveTo>
                    <a:pt x="27" y="5"/>
                  </a:moveTo>
                  <a:lnTo>
                    <a:pt x="30" y="2"/>
                  </a:lnTo>
                  <a:lnTo>
                    <a:pt x="38" y="0"/>
                  </a:lnTo>
                  <a:lnTo>
                    <a:pt x="59" y="8"/>
                  </a:lnTo>
                  <a:lnTo>
                    <a:pt x="63" y="13"/>
                  </a:lnTo>
                  <a:lnTo>
                    <a:pt x="64" y="28"/>
                  </a:lnTo>
                  <a:lnTo>
                    <a:pt x="62" y="31"/>
                  </a:lnTo>
                  <a:lnTo>
                    <a:pt x="62" y="37"/>
                  </a:lnTo>
                  <a:lnTo>
                    <a:pt x="66" y="44"/>
                  </a:lnTo>
                  <a:lnTo>
                    <a:pt x="65" y="47"/>
                  </a:lnTo>
                  <a:lnTo>
                    <a:pt x="56" y="53"/>
                  </a:lnTo>
                  <a:lnTo>
                    <a:pt x="55" y="65"/>
                  </a:lnTo>
                  <a:lnTo>
                    <a:pt x="50" y="69"/>
                  </a:lnTo>
                  <a:lnTo>
                    <a:pt x="37" y="66"/>
                  </a:lnTo>
                  <a:lnTo>
                    <a:pt x="31" y="69"/>
                  </a:lnTo>
                  <a:lnTo>
                    <a:pt x="25" y="69"/>
                  </a:lnTo>
                  <a:lnTo>
                    <a:pt x="21" y="62"/>
                  </a:lnTo>
                  <a:lnTo>
                    <a:pt x="16" y="49"/>
                  </a:lnTo>
                  <a:lnTo>
                    <a:pt x="14" y="42"/>
                  </a:lnTo>
                  <a:lnTo>
                    <a:pt x="1" y="31"/>
                  </a:lnTo>
                  <a:lnTo>
                    <a:pt x="0" y="24"/>
                  </a:lnTo>
                  <a:lnTo>
                    <a:pt x="9" y="24"/>
                  </a:lnTo>
                  <a:lnTo>
                    <a:pt x="14" y="17"/>
                  </a:lnTo>
                  <a:lnTo>
                    <a:pt x="19" y="15"/>
                  </a:lnTo>
                  <a:lnTo>
                    <a:pt x="26" y="10"/>
                  </a:lnTo>
                  <a:lnTo>
                    <a:pt x="27"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2" name="Freeform 435"/>
            <p:cNvSpPr>
              <a:spLocks/>
            </p:cNvSpPr>
            <p:nvPr/>
          </p:nvSpPr>
          <p:spPr bwMode="gray">
            <a:xfrm>
              <a:off x="4665479" y="4431286"/>
              <a:ext cx="278747" cy="309439"/>
            </a:xfrm>
            <a:custGeom>
              <a:avLst/>
              <a:gdLst>
                <a:gd name="T0" fmla="*/ 2147483647 w 115"/>
                <a:gd name="T1" fmla="*/ 2147483647 h 122"/>
                <a:gd name="T2" fmla="*/ 0 w 115"/>
                <a:gd name="T3" fmla="*/ 2147483647 h 122"/>
                <a:gd name="T4" fmla="*/ 2147483647 w 115"/>
                <a:gd name="T5" fmla="*/ 2147483647 h 122"/>
                <a:gd name="T6" fmla="*/ 2147483647 w 115"/>
                <a:gd name="T7" fmla="*/ 2147483647 h 122"/>
                <a:gd name="T8" fmla="*/ 2147483647 w 115"/>
                <a:gd name="T9" fmla="*/ 2147483647 h 122"/>
                <a:gd name="T10" fmla="*/ 2147483647 w 115"/>
                <a:gd name="T11" fmla="*/ 2147483647 h 122"/>
                <a:gd name="T12" fmla="*/ 2147483647 w 115"/>
                <a:gd name="T13" fmla="*/ 2147483647 h 122"/>
                <a:gd name="T14" fmla="*/ 2147483647 w 115"/>
                <a:gd name="T15" fmla="*/ 2147483647 h 122"/>
                <a:gd name="T16" fmla="*/ 2147483647 w 115"/>
                <a:gd name="T17" fmla="*/ 2147483647 h 122"/>
                <a:gd name="T18" fmla="*/ 2147483647 w 115"/>
                <a:gd name="T19" fmla="*/ 2147483647 h 122"/>
                <a:gd name="T20" fmla="*/ 2147483647 w 115"/>
                <a:gd name="T21" fmla="*/ 2147483647 h 122"/>
                <a:gd name="T22" fmla="*/ 2147483647 w 115"/>
                <a:gd name="T23" fmla="*/ 2147483647 h 122"/>
                <a:gd name="T24" fmla="*/ 2147483647 w 115"/>
                <a:gd name="T25" fmla="*/ 0 h 122"/>
                <a:gd name="T26" fmla="*/ 2147483647 w 115"/>
                <a:gd name="T27" fmla="*/ 2147483647 h 122"/>
                <a:gd name="T28" fmla="*/ 2147483647 w 115"/>
                <a:gd name="T29" fmla="*/ 2147483647 h 122"/>
                <a:gd name="T30" fmla="*/ 2147483647 w 115"/>
                <a:gd name="T31" fmla="*/ 2147483647 h 122"/>
                <a:gd name="T32" fmla="*/ 2147483647 w 115"/>
                <a:gd name="T33" fmla="*/ 2147483647 h 122"/>
                <a:gd name="T34" fmla="*/ 2147483647 w 115"/>
                <a:gd name="T35" fmla="*/ 2147483647 h 122"/>
                <a:gd name="T36" fmla="*/ 2147483647 w 115"/>
                <a:gd name="T37" fmla="*/ 2147483647 h 122"/>
                <a:gd name="T38" fmla="*/ 2147483647 w 115"/>
                <a:gd name="T39" fmla="*/ 2147483647 h 122"/>
                <a:gd name="T40" fmla="*/ 2147483647 w 115"/>
                <a:gd name="T41" fmla="*/ 2147483647 h 122"/>
                <a:gd name="T42" fmla="*/ 2147483647 w 115"/>
                <a:gd name="T43" fmla="*/ 2147483647 h 122"/>
                <a:gd name="T44" fmla="*/ 2147483647 w 115"/>
                <a:gd name="T45" fmla="*/ 2147483647 h 122"/>
                <a:gd name="T46" fmla="*/ 2147483647 w 115"/>
                <a:gd name="T47" fmla="*/ 2147483647 h 122"/>
                <a:gd name="T48" fmla="*/ 2147483647 w 115"/>
                <a:gd name="T49" fmla="*/ 2147483647 h 122"/>
                <a:gd name="T50" fmla="*/ 2147483647 w 115"/>
                <a:gd name="T51" fmla="*/ 2147483647 h 122"/>
                <a:gd name="T52" fmla="*/ 2147483647 w 115"/>
                <a:gd name="T53" fmla="*/ 2147483647 h 122"/>
                <a:gd name="T54" fmla="*/ 2147483647 w 115"/>
                <a:gd name="T55" fmla="*/ 2147483647 h 122"/>
                <a:gd name="T56" fmla="*/ 2147483647 w 115"/>
                <a:gd name="T57" fmla="*/ 2147483647 h 122"/>
                <a:gd name="T58" fmla="*/ 2147483647 w 115"/>
                <a:gd name="T59" fmla="*/ 2147483647 h 122"/>
                <a:gd name="T60" fmla="*/ 2147483647 w 115"/>
                <a:gd name="T61" fmla="*/ 2147483647 h 122"/>
                <a:gd name="T62" fmla="*/ 2147483647 w 115"/>
                <a:gd name="T63" fmla="*/ 2147483647 h 122"/>
                <a:gd name="T64" fmla="*/ 2147483647 w 115"/>
                <a:gd name="T65" fmla="*/ 2147483647 h 122"/>
                <a:gd name="T66" fmla="*/ 2147483647 w 115"/>
                <a:gd name="T67" fmla="*/ 2147483647 h 122"/>
                <a:gd name="T68" fmla="*/ 2147483647 w 115"/>
                <a:gd name="T69" fmla="*/ 2147483647 h 122"/>
                <a:gd name="T70" fmla="*/ 2147483647 w 115"/>
                <a:gd name="T71" fmla="*/ 2147483647 h 122"/>
                <a:gd name="T72" fmla="*/ 2147483647 w 115"/>
                <a:gd name="T73" fmla="*/ 2147483647 h 122"/>
                <a:gd name="T74" fmla="*/ 2147483647 w 115"/>
                <a:gd name="T75" fmla="*/ 2147483647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
                <a:gd name="T115" fmla="*/ 0 h 122"/>
                <a:gd name="T116" fmla="*/ 115 w 115"/>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 h="122">
                  <a:moveTo>
                    <a:pt x="1" y="116"/>
                  </a:moveTo>
                  <a:lnTo>
                    <a:pt x="0" y="107"/>
                  </a:lnTo>
                  <a:lnTo>
                    <a:pt x="1" y="98"/>
                  </a:lnTo>
                  <a:lnTo>
                    <a:pt x="9" y="72"/>
                  </a:lnTo>
                  <a:lnTo>
                    <a:pt x="14" y="68"/>
                  </a:lnTo>
                  <a:lnTo>
                    <a:pt x="20" y="57"/>
                  </a:lnTo>
                  <a:lnTo>
                    <a:pt x="17" y="47"/>
                  </a:lnTo>
                  <a:lnTo>
                    <a:pt x="14" y="38"/>
                  </a:lnTo>
                  <a:lnTo>
                    <a:pt x="14" y="20"/>
                  </a:lnTo>
                  <a:lnTo>
                    <a:pt x="11" y="14"/>
                  </a:lnTo>
                  <a:lnTo>
                    <a:pt x="8" y="6"/>
                  </a:lnTo>
                  <a:lnTo>
                    <a:pt x="9" y="1"/>
                  </a:lnTo>
                  <a:lnTo>
                    <a:pt x="46" y="0"/>
                  </a:lnTo>
                  <a:lnTo>
                    <a:pt x="51" y="8"/>
                  </a:lnTo>
                  <a:lnTo>
                    <a:pt x="56" y="19"/>
                  </a:lnTo>
                  <a:lnTo>
                    <a:pt x="71" y="18"/>
                  </a:lnTo>
                  <a:lnTo>
                    <a:pt x="71" y="9"/>
                  </a:lnTo>
                  <a:lnTo>
                    <a:pt x="80" y="8"/>
                  </a:lnTo>
                  <a:lnTo>
                    <a:pt x="86" y="12"/>
                  </a:lnTo>
                  <a:lnTo>
                    <a:pt x="94" y="14"/>
                  </a:lnTo>
                  <a:lnTo>
                    <a:pt x="96" y="41"/>
                  </a:lnTo>
                  <a:lnTo>
                    <a:pt x="100" y="51"/>
                  </a:lnTo>
                  <a:lnTo>
                    <a:pt x="114" y="51"/>
                  </a:lnTo>
                  <a:lnTo>
                    <a:pt x="115" y="54"/>
                  </a:lnTo>
                  <a:lnTo>
                    <a:pt x="114" y="68"/>
                  </a:lnTo>
                  <a:lnTo>
                    <a:pt x="96" y="69"/>
                  </a:lnTo>
                  <a:lnTo>
                    <a:pt x="96" y="107"/>
                  </a:lnTo>
                  <a:lnTo>
                    <a:pt x="103" y="114"/>
                  </a:lnTo>
                  <a:lnTo>
                    <a:pt x="96" y="120"/>
                  </a:lnTo>
                  <a:lnTo>
                    <a:pt x="86" y="120"/>
                  </a:lnTo>
                  <a:lnTo>
                    <a:pt x="75" y="122"/>
                  </a:lnTo>
                  <a:lnTo>
                    <a:pt x="67" y="120"/>
                  </a:lnTo>
                  <a:lnTo>
                    <a:pt x="59" y="114"/>
                  </a:lnTo>
                  <a:lnTo>
                    <a:pt x="31" y="113"/>
                  </a:lnTo>
                  <a:lnTo>
                    <a:pt x="22" y="117"/>
                  </a:lnTo>
                  <a:lnTo>
                    <a:pt x="18" y="113"/>
                  </a:lnTo>
                  <a:lnTo>
                    <a:pt x="8" y="113"/>
                  </a:lnTo>
                  <a:lnTo>
                    <a:pt x="1" y="1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3" name="Freeform 436"/>
            <p:cNvSpPr>
              <a:spLocks/>
            </p:cNvSpPr>
            <p:nvPr/>
          </p:nvSpPr>
          <p:spPr bwMode="gray">
            <a:xfrm>
              <a:off x="4676629" y="4139361"/>
              <a:ext cx="414404" cy="484593"/>
            </a:xfrm>
            <a:custGeom>
              <a:avLst/>
              <a:gdLst>
                <a:gd name="T0" fmla="*/ 2147483647 w 171"/>
                <a:gd name="T1" fmla="*/ 2147483647 h 191"/>
                <a:gd name="T2" fmla="*/ 2147483647 w 171"/>
                <a:gd name="T3" fmla="*/ 2147483647 h 191"/>
                <a:gd name="T4" fmla="*/ 2147483647 w 171"/>
                <a:gd name="T5" fmla="*/ 2147483647 h 191"/>
                <a:gd name="T6" fmla="*/ 2147483647 w 171"/>
                <a:gd name="T7" fmla="*/ 2147483647 h 191"/>
                <a:gd name="T8" fmla="*/ 2147483647 w 171"/>
                <a:gd name="T9" fmla="*/ 2147483647 h 191"/>
                <a:gd name="T10" fmla="*/ 2147483647 w 171"/>
                <a:gd name="T11" fmla="*/ 2147483647 h 191"/>
                <a:gd name="T12" fmla="*/ 2147483647 w 171"/>
                <a:gd name="T13" fmla="*/ 2147483647 h 191"/>
                <a:gd name="T14" fmla="*/ 2147483647 w 171"/>
                <a:gd name="T15" fmla="*/ 2147483647 h 191"/>
                <a:gd name="T16" fmla="*/ 2147483647 w 171"/>
                <a:gd name="T17" fmla="*/ 2147483647 h 191"/>
                <a:gd name="T18" fmla="*/ 2147483647 w 171"/>
                <a:gd name="T19" fmla="*/ 2147483647 h 191"/>
                <a:gd name="T20" fmla="*/ 2147483647 w 171"/>
                <a:gd name="T21" fmla="*/ 2147483647 h 191"/>
                <a:gd name="T22" fmla="*/ 2147483647 w 171"/>
                <a:gd name="T23" fmla="*/ 2147483647 h 191"/>
                <a:gd name="T24" fmla="*/ 2147483647 w 171"/>
                <a:gd name="T25" fmla="*/ 2147483647 h 191"/>
                <a:gd name="T26" fmla="*/ 2147483647 w 171"/>
                <a:gd name="T27" fmla="*/ 2147483647 h 191"/>
                <a:gd name="T28" fmla="*/ 2147483647 w 171"/>
                <a:gd name="T29" fmla="*/ 2147483647 h 191"/>
                <a:gd name="T30" fmla="*/ 2147483647 w 171"/>
                <a:gd name="T31" fmla="*/ 2147483647 h 191"/>
                <a:gd name="T32" fmla="*/ 2147483647 w 171"/>
                <a:gd name="T33" fmla="*/ 2147483647 h 191"/>
                <a:gd name="T34" fmla="*/ 2147483647 w 171"/>
                <a:gd name="T35" fmla="*/ 2147483647 h 191"/>
                <a:gd name="T36" fmla="*/ 2147483647 w 171"/>
                <a:gd name="T37" fmla="*/ 2147483647 h 191"/>
                <a:gd name="T38" fmla="*/ 2147483647 w 171"/>
                <a:gd name="T39" fmla="*/ 2147483647 h 191"/>
                <a:gd name="T40" fmla="*/ 2147483647 w 171"/>
                <a:gd name="T41" fmla="*/ 2147483647 h 191"/>
                <a:gd name="T42" fmla="*/ 2147483647 w 171"/>
                <a:gd name="T43" fmla="*/ 2147483647 h 191"/>
                <a:gd name="T44" fmla="*/ 2147483647 w 171"/>
                <a:gd name="T45" fmla="*/ 2147483647 h 191"/>
                <a:gd name="T46" fmla="*/ 2147483647 w 171"/>
                <a:gd name="T47" fmla="*/ 2147483647 h 191"/>
                <a:gd name="T48" fmla="*/ 2147483647 w 171"/>
                <a:gd name="T49" fmla="*/ 2147483647 h 191"/>
                <a:gd name="T50" fmla="*/ 2147483647 w 171"/>
                <a:gd name="T51" fmla="*/ 2147483647 h 191"/>
                <a:gd name="T52" fmla="*/ 2147483647 w 171"/>
                <a:gd name="T53" fmla="*/ 2147483647 h 191"/>
                <a:gd name="T54" fmla="*/ 2147483647 w 171"/>
                <a:gd name="T55" fmla="*/ 2147483647 h 191"/>
                <a:gd name="T56" fmla="*/ 2147483647 w 171"/>
                <a:gd name="T57" fmla="*/ 2147483647 h 191"/>
                <a:gd name="T58" fmla="*/ 2147483647 w 171"/>
                <a:gd name="T59" fmla="*/ 2147483647 h 191"/>
                <a:gd name="T60" fmla="*/ 2147483647 w 171"/>
                <a:gd name="T61" fmla="*/ 2147483647 h 191"/>
                <a:gd name="T62" fmla="*/ 2147483647 w 171"/>
                <a:gd name="T63" fmla="*/ 2147483647 h 191"/>
                <a:gd name="T64" fmla="*/ 2147483647 w 171"/>
                <a:gd name="T65" fmla="*/ 2147483647 h 191"/>
                <a:gd name="T66" fmla="*/ 2147483647 w 171"/>
                <a:gd name="T67" fmla="*/ 2147483647 h 191"/>
                <a:gd name="T68" fmla="*/ 2147483647 w 171"/>
                <a:gd name="T69" fmla="*/ 2147483647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91"/>
                <a:gd name="T107" fmla="*/ 171 w 171"/>
                <a:gd name="T108" fmla="*/ 191 h 1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91">
                  <a:moveTo>
                    <a:pt x="170" y="135"/>
                  </a:moveTo>
                  <a:lnTo>
                    <a:pt x="160" y="139"/>
                  </a:lnTo>
                  <a:lnTo>
                    <a:pt x="155" y="141"/>
                  </a:lnTo>
                  <a:lnTo>
                    <a:pt x="151" y="146"/>
                  </a:lnTo>
                  <a:lnTo>
                    <a:pt x="147" y="170"/>
                  </a:lnTo>
                  <a:lnTo>
                    <a:pt x="152" y="176"/>
                  </a:lnTo>
                  <a:lnTo>
                    <a:pt x="156" y="176"/>
                  </a:lnTo>
                  <a:lnTo>
                    <a:pt x="159" y="172"/>
                  </a:lnTo>
                  <a:lnTo>
                    <a:pt x="162" y="174"/>
                  </a:lnTo>
                  <a:lnTo>
                    <a:pt x="161" y="188"/>
                  </a:lnTo>
                  <a:lnTo>
                    <a:pt x="157" y="191"/>
                  </a:lnTo>
                  <a:lnTo>
                    <a:pt x="135" y="169"/>
                  </a:lnTo>
                  <a:lnTo>
                    <a:pt x="132" y="168"/>
                  </a:lnTo>
                  <a:lnTo>
                    <a:pt x="130" y="173"/>
                  </a:lnTo>
                  <a:lnTo>
                    <a:pt x="126" y="173"/>
                  </a:lnTo>
                  <a:lnTo>
                    <a:pt x="124" y="169"/>
                  </a:lnTo>
                  <a:lnTo>
                    <a:pt x="120" y="166"/>
                  </a:lnTo>
                  <a:lnTo>
                    <a:pt x="118" y="168"/>
                  </a:lnTo>
                  <a:lnTo>
                    <a:pt x="114" y="167"/>
                  </a:lnTo>
                  <a:lnTo>
                    <a:pt x="111" y="169"/>
                  </a:lnTo>
                  <a:lnTo>
                    <a:pt x="110" y="166"/>
                  </a:lnTo>
                  <a:lnTo>
                    <a:pt x="96" y="166"/>
                  </a:lnTo>
                  <a:lnTo>
                    <a:pt x="92" y="156"/>
                  </a:lnTo>
                  <a:lnTo>
                    <a:pt x="90" y="129"/>
                  </a:lnTo>
                  <a:lnTo>
                    <a:pt x="82" y="127"/>
                  </a:lnTo>
                  <a:lnTo>
                    <a:pt x="76" y="123"/>
                  </a:lnTo>
                  <a:lnTo>
                    <a:pt x="67" y="124"/>
                  </a:lnTo>
                  <a:lnTo>
                    <a:pt x="67" y="133"/>
                  </a:lnTo>
                  <a:lnTo>
                    <a:pt x="52" y="134"/>
                  </a:lnTo>
                  <a:lnTo>
                    <a:pt x="47" y="123"/>
                  </a:lnTo>
                  <a:lnTo>
                    <a:pt x="42" y="115"/>
                  </a:lnTo>
                  <a:lnTo>
                    <a:pt x="5" y="116"/>
                  </a:lnTo>
                  <a:lnTo>
                    <a:pt x="0" y="111"/>
                  </a:lnTo>
                  <a:lnTo>
                    <a:pt x="8" y="109"/>
                  </a:lnTo>
                  <a:lnTo>
                    <a:pt x="9" y="105"/>
                  </a:lnTo>
                  <a:lnTo>
                    <a:pt x="13" y="100"/>
                  </a:lnTo>
                  <a:lnTo>
                    <a:pt x="16" y="100"/>
                  </a:lnTo>
                  <a:lnTo>
                    <a:pt x="16" y="105"/>
                  </a:lnTo>
                  <a:lnTo>
                    <a:pt x="33" y="96"/>
                  </a:lnTo>
                  <a:lnTo>
                    <a:pt x="39" y="70"/>
                  </a:lnTo>
                  <a:lnTo>
                    <a:pt x="46" y="66"/>
                  </a:lnTo>
                  <a:lnTo>
                    <a:pt x="50" y="52"/>
                  </a:lnTo>
                  <a:lnTo>
                    <a:pt x="51" y="35"/>
                  </a:lnTo>
                  <a:lnTo>
                    <a:pt x="57" y="27"/>
                  </a:lnTo>
                  <a:lnTo>
                    <a:pt x="57" y="16"/>
                  </a:lnTo>
                  <a:lnTo>
                    <a:pt x="58" y="6"/>
                  </a:lnTo>
                  <a:lnTo>
                    <a:pt x="72" y="3"/>
                  </a:lnTo>
                  <a:lnTo>
                    <a:pt x="80" y="9"/>
                  </a:lnTo>
                  <a:lnTo>
                    <a:pt x="92" y="12"/>
                  </a:lnTo>
                  <a:lnTo>
                    <a:pt x="101" y="9"/>
                  </a:lnTo>
                  <a:lnTo>
                    <a:pt x="124" y="0"/>
                  </a:lnTo>
                  <a:lnTo>
                    <a:pt x="141" y="1"/>
                  </a:lnTo>
                  <a:lnTo>
                    <a:pt x="144" y="7"/>
                  </a:lnTo>
                  <a:lnTo>
                    <a:pt x="149" y="7"/>
                  </a:lnTo>
                  <a:lnTo>
                    <a:pt x="151" y="5"/>
                  </a:lnTo>
                  <a:lnTo>
                    <a:pt x="156" y="7"/>
                  </a:lnTo>
                  <a:lnTo>
                    <a:pt x="161" y="6"/>
                  </a:lnTo>
                  <a:lnTo>
                    <a:pt x="168" y="16"/>
                  </a:lnTo>
                  <a:lnTo>
                    <a:pt x="171" y="26"/>
                  </a:lnTo>
                  <a:lnTo>
                    <a:pt x="169" y="35"/>
                  </a:lnTo>
                  <a:lnTo>
                    <a:pt x="159" y="52"/>
                  </a:lnTo>
                  <a:lnTo>
                    <a:pt x="156" y="65"/>
                  </a:lnTo>
                  <a:lnTo>
                    <a:pt x="156" y="75"/>
                  </a:lnTo>
                  <a:lnTo>
                    <a:pt x="157" y="84"/>
                  </a:lnTo>
                  <a:lnTo>
                    <a:pt x="160" y="88"/>
                  </a:lnTo>
                  <a:lnTo>
                    <a:pt x="160" y="96"/>
                  </a:lnTo>
                  <a:lnTo>
                    <a:pt x="159" y="101"/>
                  </a:lnTo>
                  <a:lnTo>
                    <a:pt x="159" y="103"/>
                  </a:lnTo>
                  <a:lnTo>
                    <a:pt x="160" y="115"/>
                  </a:lnTo>
                  <a:lnTo>
                    <a:pt x="168" y="127"/>
                  </a:lnTo>
                  <a:lnTo>
                    <a:pt x="170" y="1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4" name="Freeform 437"/>
            <p:cNvSpPr>
              <a:spLocks/>
            </p:cNvSpPr>
            <p:nvPr/>
          </p:nvSpPr>
          <p:spPr bwMode="gray">
            <a:xfrm>
              <a:off x="4669196" y="4719309"/>
              <a:ext cx="310338" cy="326955"/>
            </a:xfrm>
            <a:custGeom>
              <a:avLst/>
              <a:gdLst>
                <a:gd name="T0" fmla="*/ 2147483647 w 128"/>
                <a:gd name="T1" fmla="*/ 2147483647 h 129"/>
                <a:gd name="T2" fmla="*/ 2147483647 w 128"/>
                <a:gd name="T3" fmla="*/ 2147483647 h 129"/>
                <a:gd name="T4" fmla="*/ 2147483647 w 128"/>
                <a:gd name="T5" fmla="*/ 2147483647 h 129"/>
                <a:gd name="T6" fmla="*/ 2147483647 w 128"/>
                <a:gd name="T7" fmla="*/ 2147483647 h 129"/>
                <a:gd name="T8" fmla="*/ 2147483647 w 128"/>
                <a:gd name="T9" fmla="*/ 2147483647 h 129"/>
                <a:gd name="T10" fmla="*/ 2147483647 w 128"/>
                <a:gd name="T11" fmla="*/ 2147483647 h 129"/>
                <a:gd name="T12" fmla="*/ 2147483647 w 128"/>
                <a:gd name="T13" fmla="*/ 2147483647 h 129"/>
                <a:gd name="T14" fmla="*/ 2147483647 w 128"/>
                <a:gd name="T15" fmla="*/ 2147483647 h 129"/>
                <a:gd name="T16" fmla="*/ 2147483647 w 128"/>
                <a:gd name="T17" fmla="*/ 2147483647 h 129"/>
                <a:gd name="T18" fmla="*/ 2147483647 w 128"/>
                <a:gd name="T19" fmla="*/ 2147483647 h 129"/>
                <a:gd name="T20" fmla="*/ 0 w 128"/>
                <a:gd name="T21" fmla="*/ 2147483647 h 129"/>
                <a:gd name="T22" fmla="*/ 2147483647 w 128"/>
                <a:gd name="T23" fmla="*/ 0 h 129"/>
                <a:gd name="T24" fmla="*/ 2147483647 w 128"/>
                <a:gd name="T25" fmla="*/ 0 h 129"/>
                <a:gd name="T26" fmla="*/ 2147483647 w 128"/>
                <a:gd name="T27" fmla="*/ 2147483647 h 129"/>
                <a:gd name="T28" fmla="*/ 2147483647 w 128"/>
                <a:gd name="T29" fmla="*/ 0 h 129"/>
                <a:gd name="T30" fmla="*/ 2147483647 w 128"/>
                <a:gd name="T31" fmla="*/ 2147483647 h 129"/>
                <a:gd name="T32" fmla="*/ 2147483647 w 128"/>
                <a:gd name="T33" fmla="*/ 2147483647 h 129"/>
                <a:gd name="T34" fmla="*/ 2147483647 w 128"/>
                <a:gd name="T35" fmla="*/ 2147483647 h 129"/>
                <a:gd name="T36" fmla="*/ 2147483647 w 128"/>
                <a:gd name="T37" fmla="*/ 2147483647 h 129"/>
                <a:gd name="T38" fmla="*/ 2147483647 w 128"/>
                <a:gd name="T39" fmla="*/ 2147483647 h 129"/>
                <a:gd name="T40" fmla="*/ 2147483647 w 128"/>
                <a:gd name="T41" fmla="*/ 2147483647 h 129"/>
                <a:gd name="T42" fmla="*/ 2147483647 w 128"/>
                <a:gd name="T43" fmla="*/ 2147483647 h 129"/>
                <a:gd name="T44" fmla="*/ 2147483647 w 128"/>
                <a:gd name="T45" fmla="*/ 2147483647 h 129"/>
                <a:gd name="T46" fmla="*/ 2147483647 w 128"/>
                <a:gd name="T47" fmla="*/ 2147483647 h 129"/>
                <a:gd name="T48" fmla="*/ 2147483647 w 128"/>
                <a:gd name="T49" fmla="*/ 2147483647 h 129"/>
                <a:gd name="T50" fmla="*/ 2147483647 w 128"/>
                <a:gd name="T51" fmla="*/ 2147483647 h 129"/>
                <a:gd name="T52" fmla="*/ 2147483647 w 128"/>
                <a:gd name="T53" fmla="*/ 2147483647 h 129"/>
                <a:gd name="T54" fmla="*/ 2147483647 w 128"/>
                <a:gd name="T55" fmla="*/ 2147483647 h 129"/>
                <a:gd name="T56" fmla="*/ 2147483647 w 128"/>
                <a:gd name="T57" fmla="*/ 2147483647 h 129"/>
                <a:gd name="T58" fmla="*/ 2147483647 w 128"/>
                <a:gd name="T59" fmla="*/ 2147483647 h 129"/>
                <a:gd name="T60" fmla="*/ 2147483647 w 128"/>
                <a:gd name="T61" fmla="*/ 2147483647 h 129"/>
                <a:gd name="T62" fmla="*/ 2147483647 w 128"/>
                <a:gd name="T63" fmla="*/ 2147483647 h 129"/>
                <a:gd name="T64" fmla="*/ 2147483647 w 128"/>
                <a:gd name="T65" fmla="*/ 2147483647 h 129"/>
                <a:gd name="T66" fmla="*/ 2147483647 w 128"/>
                <a:gd name="T67" fmla="*/ 2147483647 h 129"/>
                <a:gd name="T68" fmla="*/ 2147483647 w 128"/>
                <a:gd name="T69" fmla="*/ 2147483647 h 129"/>
                <a:gd name="T70" fmla="*/ 2147483647 w 128"/>
                <a:gd name="T71" fmla="*/ 2147483647 h 129"/>
                <a:gd name="T72" fmla="*/ 2147483647 w 128"/>
                <a:gd name="T73" fmla="*/ 2147483647 h 129"/>
                <a:gd name="T74" fmla="*/ 2147483647 w 128"/>
                <a:gd name="T75" fmla="*/ 214748364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9"/>
                <a:gd name="T116" fmla="*/ 128 w 128"/>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9">
                  <a:moveTo>
                    <a:pt x="41" y="126"/>
                  </a:moveTo>
                  <a:lnTo>
                    <a:pt x="36" y="119"/>
                  </a:lnTo>
                  <a:lnTo>
                    <a:pt x="32" y="110"/>
                  </a:lnTo>
                  <a:lnTo>
                    <a:pt x="28" y="94"/>
                  </a:lnTo>
                  <a:lnTo>
                    <a:pt x="25" y="81"/>
                  </a:lnTo>
                  <a:lnTo>
                    <a:pt x="21" y="61"/>
                  </a:lnTo>
                  <a:lnTo>
                    <a:pt x="20" y="54"/>
                  </a:lnTo>
                  <a:lnTo>
                    <a:pt x="6" y="26"/>
                  </a:lnTo>
                  <a:lnTo>
                    <a:pt x="6" y="22"/>
                  </a:lnTo>
                  <a:lnTo>
                    <a:pt x="2" y="16"/>
                  </a:lnTo>
                  <a:lnTo>
                    <a:pt x="0" y="3"/>
                  </a:lnTo>
                  <a:lnTo>
                    <a:pt x="7" y="0"/>
                  </a:lnTo>
                  <a:lnTo>
                    <a:pt x="17" y="0"/>
                  </a:lnTo>
                  <a:lnTo>
                    <a:pt x="21" y="4"/>
                  </a:lnTo>
                  <a:lnTo>
                    <a:pt x="30" y="0"/>
                  </a:lnTo>
                  <a:lnTo>
                    <a:pt x="58" y="1"/>
                  </a:lnTo>
                  <a:lnTo>
                    <a:pt x="66" y="7"/>
                  </a:lnTo>
                  <a:lnTo>
                    <a:pt x="74" y="9"/>
                  </a:lnTo>
                  <a:lnTo>
                    <a:pt x="85" y="7"/>
                  </a:lnTo>
                  <a:lnTo>
                    <a:pt x="95" y="7"/>
                  </a:lnTo>
                  <a:lnTo>
                    <a:pt x="102" y="1"/>
                  </a:lnTo>
                  <a:lnTo>
                    <a:pt x="108" y="3"/>
                  </a:lnTo>
                  <a:lnTo>
                    <a:pt x="119" y="4"/>
                  </a:lnTo>
                  <a:lnTo>
                    <a:pt x="125" y="6"/>
                  </a:lnTo>
                  <a:lnTo>
                    <a:pt x="128" y="9"/>
                  </a:lnTo>
                  <a:lnTo>
                    <a:pt x="121" y="8"/>
                  </a:lnTo>
                  <a:lnTo>
                    <a:pt x="111" y="13"/>
                  </a:lnTo>
                  <a:lnTo>
                    <a:pt x="103" y="10"/>
                  </a:lnTo>
                  <a:lnTo>
                    <a:pt x="86" y="16"/>
                  </a:lnTo>
                  <a:lnTo>
                    <a:pt x="85" y="49"/>
                  </a:lnTo>
                  <a:lnTo>
                    <a:pt x="76" y="51"/>
                  </a:lnTo>
                  <a:lnTo>
                    <a:pt x="74" y="126"/>
                  </a:lnTo>
                  <a:lnTo>
                    <a:pt x="63" y="129"/>
                  </a:lnTo>
                  <a:lnTo>
                    <a:pt x="57" y="127"/>
                  </a:lnTo>
                  <a:lnTo>
                    <a:pt x="52" y="124"/>
                  </a:lnTo>
                  <a:lnTo>
                    <a:pt x="50" y="121"/>
                  </a:lnTo>
                  <a:lnTo>
                    <a:pt x="46" y="121"/>
                  </a:lnTo>
                  <a:lnTo>
                    <a:pt x="41" y="12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5" name="Freeform 438"/>
            <p:cNvSpPr>
              <a:spLocks/>
            </p:cNvSpPr>
            <p:nvPr/>
          </p:nvSpPr>
          <p:spPr bwMode="gray">
            <a:xfrm>
              <a:off x="5364219" y="4581140"/>
              <a:ext cx="159815" cy="375609"/>
            </a:xfrm>
            <a:custGeom>
              <a:avLst/>
              <a:gdLst>
                <a:gd name="T0" fmla="*/ 2147483647 w 66"/>
                <a:gd name="T1" fmla="*/ 2147483647 h 148"/>
                <a:gd name="T2" fmla="*/ 2147483647 w 66"/>
                <a:gd name="T3" fmla="*/ 0 h 148"/>
                <a:gd name="T4" fmla="*/ 2147483647 w 66"/>
                <a:gd name="T5" fmla="*/ 2147483647 h 148"/>
                <a:gd name="T6" fmla="*/ 2147483647 w 66"/>
                <a:gd name="T7" fmla="*/ 2147483647 h 148"/>
                <a:gd name="T8" fmla="*/ 2147483647 w 66"/>
                <a:gd name="T9" fmla="*/ 2147483647 h 148"/>
                <a:gd name="T10" fmla="*/ 2147483647 w 66"/>
                <a:gd name="T11" fmla="*/ 2147483647 h 148"/>
                <a:gd name="T12" fmla="*/ 2147483647 w 66"/>
                <a:gd name="T13" fmla="*/ 2147483647 h 148"/>
                <a:gd name="T14" fmla="*/ 2147483647 w 66"/>
                <a:gd name="T15" fmla="*/ 2147483647 h 148"/>
                <a:gd name="T16" fmla="*/ 2147483647 w 66"/>
                <a:gd name="T17" fmla="*/ 2147483647 h 148"/>
                <a:gd name="T18" fmla="*/ 2147483647 w 66"/>
                <a:gd name="T19" fmla="*/ 2147483647 h 148"/>
                <a:gd name="T20" fmla="*/ 2147483647 w 66"/>
                <a:gd name="T21" fmla="*/ 2147483647 h 148"/>
                <a:gd name="T22" fmla="*/ 2147483647 w 66"/>
                <a:gd name="T23" fmla="*/ 2147483647 h 148"/>
                <a:gd name="T24" fmla="*/ 2147483647 w 66"/>
                <a:gd name="T25" fmla="*/ 2147483647 h 148"/>
                <a:gd name="T26" fmla="*/ 2147483647 w 66"/>
                <a:gd name="T27" fmla="*/ 2147483647 h 148"/>
                <a:gd name="T28" fmla="*/ 2147483647 w 66"/>
                <a:gd name="T29" fmla="*/ 2147483647 h 148"/>
                <a:gd name="T30" fmla="*/ 2147483647 w 66"/>
                <a:gd name="T31" fmla="*/ 2147483647 h 148"/>
                <a:gd name="T32" fmla="*/ 2147483647 w 66"/>
                <a:gd name="T33" fmla="*/ 2147483647 h 148"/>
                <a:gd name="T34" fmla="*/ 2147483647 w 66"/>
                <a:gd name="T35" fmla="*/ 2147483647 h 148"/>
                <a:gd name="T36" fmla="*/ 2147483647 w 66"/>
                <a:gd name="T37" fmla="*/ 2147483647 h 148"/>
                <a:gd name="T38" fmla="*/ 0 w 66"/>
                <a:gd name="T39" fmla="*/ 2147483647 h 148"/>
                <a:gd name="T40" fmla="*/ 0 w 66"/>
                <a:gd name="T41" fmla="*/ 2147483647 h 148"/>
                <a:gd name="T42" fmla="*/ 2147483647 w 66"/>
                <a:gd name="T43" fmla="*/ 2147483647 h 148"/>
                <a:gd name="T44" fmla="*/ 2147483647 w 66"/>
                <a:gd name="T45" fmla="*/ 2147483647 h 148"/>
                <a:gd name="T46" fmla="*/ 2147483647 w 66"/>
                <a:gd name="T47" fmla="*/ 2147483647 h 148"/>
                <a:gd name="T48" fmla="*/ 2147483647 w 66"/>
                <a:gd name="T49" fmla="*/ 2147483647 h 148"/>
                <a:gd name="T50" fmla="*/ 2147483647 w 66"/>
                <a:gd name="T51" fmla="*/ 2147483647 h 148"/>
                <a:gd name="T52" fmla="*/ 2147483647 w 66"/>
                <a:gd name="T53" fmla="*/ 2147483647 h 148"/>
                <a:gd name="T54" fmla="*/ 2147483647 w 66"/>
                <a:gd name="T55" fmla="*/ 2147483647 h 148"/>
                <a:gd name="T56" fmla="*/ 2147483647 w 66"/>
                <a:gd name="T57" fmla="*/ 2147483647 h 148"/>
                <a:gd name="T58" fmla="*/ 2147483647 w 66"/>
                <a:gd name="T59" fmla="*/ 2147483647 h 148"/>
                <a:gd name="T60" fmla="*/ 2147483647 w 66"/>
                <a:gd name="T61" fmla="*/ 2147483647 h 148"/>
                <a:gd name="T62" fmla="*/ 2147483647 w 66"/>
                <a:gd name="T63" fmla="*/ 2147483647 h 148"/>
                <a:gd name="T64" fmla="*/ 2147483647 w 66"/>
                <a:gd name="T65" fmla="*/ 2147483647 h 148"/>
                <a:gd name="T66" fmla="*/ 2147483647 w 66"/>
                <a:gd name="T67" fmla="*/ 2147483647 h 148"/>
                <a:gd name="T68" fmla="*/ 2147483647 w 66"/>
                <a:gd name="T69" fmla="*/ 2147483647 h 148"/>
                <a:gd name="T70" fmla="*/ 2147483647 w 66"/>
                <a:gd name="T71" fmla="*/ 2147483647 h 148"/>
                <a:gd name="T72" fmla="*/ 2147483647 w 66"/>
                <a:gd name="T73" fmla="*/ 2147483647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148"/>
                <a:gd name="T113" fmla="*/ 66 w 66"/>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148">
                  <a:moveTo>
                    <a:pt x="55" y="1"/>
                  </a:moveTo>
                  <a:lnTo>
                    <a:pt x="58" y="0"/>
                  </a:lnTo>
                  <a:lnTo>
                    <a:pt x="60" y="4"/>
                  </a:lnTo>
                  <a:lnTo>
                    <a:pt x="61" y="15"/>
                  </a:lnTo>
                  <a:lnTo>
                    <a:pt x="66" y="34"/>
                  </a:lnTo>
                  <a:lnTo>
                    <a:pt x="65" y="41"/>
                  </a:lnTo>
                  <a:lnTo>
                    <a:pt x="60" y="42"/>
                  </a:lnTo>
                  <a:lnTo>
                    <a:pt x="60" y="56"/>
                  </a:lnTo>
                  <a:lnTo>
                    <a:pt x="58" y="59"/>
                  </a:lnTo>
                  <a:lnTo>
                    <a:pt x="51" y="85"/>
                  </a:lnTo>
                  <a:lnTo>
                    <a:pt x="47" y="100"/>
                  </a:lnTo>
                  <a:lnTo>
                    <a:pt x="43" y="112"/>
                  </a:lnTo>
                  <a:lnTo>
                    <a:pt x="39" y="133"/>
                  </a:lnTo>
                  <a:lnTo>
                    <a:pt x="33" y="142"/>
                  </a:lnTo>
                  <a:lnTo>
                    <a:pt x="26" y="143"/>
                  </a:lnTo>
                  <a:lnTo>
                    <a:pt x="19" y="148"/>
                  </a:lnTo>
                  <a:lnTo>
                    <a:pt x="12" y="145"/>
                  </a:lnTo>
                  <a:lnTo>
                    <a:pt x="7" y="138"/>
                  </a:lnTo>
                  <a:lnTo>
                    <a:pt x="5" y="123"/>
                  </a:lnTo>
                  <a:lnTo>
                    <a:pt x="0" y="117"/>
                  </a:lnTo>
                  <a:lnTo>
                    <a:pt x="0" y="106"/>
                  </a:lnTo>
                  <a:lnTo>
                    <a:pt x="8" y="94"/>
                  </a:lnTo>
                  <a:lnTo>
                    <a:pt x="10" y="75"/>
                  </a:lnTo>
                  <a:lnTo>
                    <a:pt x="7" y="69"/>
                  </a:lnTo>
                  <a:lnTo>
                    <a:pt x="9" y="52"/>
                  </a:lnTo>
                  <a:lnTo>
                    <a:pt x="12" y="47"/>
                  </a:lnTo>
                  <a:lnTo>
                    <a:pt x="17" y="45"/>
                  </a:lnTo>
                  <a:lnTo>
                    <a:pt x="19" y="42"/>
                  </a:lnTo>
                  <a:lnTo>
                    <a:pt x="24" y="42"/>
                  </a:lnTo>
                  <a:lnTo>
                    <a:pt x="30" y="37"/>
                  </a:lnTo>
                  <a:lnTo>
                    <a:pt x="36" y="35"/>
                  </a:lnTo>
                  <a:lnTo>
                    <a:pt x="39" y="30"/>
                  </a:lnTo>
                  <a:lnTo>
                    <a:pt x="44" y="26"/>
                  </a:lnTo>
                  <a:lnTo>
                    <a:pt x="44" y="20"/>
                  </a:lnTo>
                  <a:lnTo>
                    <a:pt x="48" y="18"/>
                  </a:lnTo>
                  <a:lnTo>
                    <a:pt x="53" y="8"/>
                  </a:lnTo>
                  <a:lnTo>
                    <a:pt x="5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8" name="Freeform 441"/>
            <p:cNvSpPr>
              <a:spLocks/>
            </p:cNvSpPr>
            <p:nvPr/>
          </p:nvSpPr>
          <p:spPr bwMode="gray">
            <a:xfrm>
              <a:off x="5156077" y="4152983"/>
              <a:ext cx="176539" cy="235487"/>
            </a:xfrm>
            <a:custGeom>
              <a:avLst/>
              <a:gdLst>
                <a:gd name="T0" fmla="*/ 2147483647 w 73"/>
                <a:gd name="T1" fmla="*/ 2147483647 h 93"/>
                <a:gd name="T2" fmla="*/ 2147483647 w 73"/>
                <a:gd name="T3" fmla="*/ 2147483647 h 93"/>
                <a:gd name="T4" fmla="*/ 2147483647 w 73"/>
                <a:gd name="T5" fmla="*/ 2147483647 h 93"/>
                <a:gd name="T6" fmla="*/ 2147483647 w 73"/>
                <a:gd name="T7" fmla="*/ 2147483647 h 93"/>
                <a:gd name="T8" fmla="*/ 2147483647 w 73"/>
                <a:gd name="T9" fmla="*/ 2147483647 h 93"/>
                <a:gd name="T10" fmla="*/ 0 w 73"/>
                <a:gd name="T11" fmla="*/ 2147483647 h 93"/>
                <a:gd name="T12" fmla="*/ 2147483647 w 73"/>
                <a:gd name="T13" fmla="*/ 2147483647 h 93"/>
                <a:gd name="T14" fmla="*/ 2147483647 w 73"/>
                <a:gd name="T15" fmla="*/ 2147483647 h 93"/>
                <a:gd name="T16" fmla="*/ 2147483647 w 73"/>
                <a:gd name="T17" fmla="*/ 2147483647 h 93"/>
                <a:gd name="T18" fmla="*/ 2147483647 w 73"/>
                <a:gd name="T19" fmla="*/ 2147483647 h 93"/>
                <a:gd name="T20" fmla="*/ 0 w 73"/>
                <a:gd name="T21" fmla="*/ 2147483647 h 93"/>
                <a:gd name="T22" fmla="*/ 2147483647 w 73"/>
                <a:gd name="T23" fmla="*/ 0 h 93"/>
                <a:gd name="T24" fmla="*/ 2147483647 w 73"/>
                <a:gd name="T25" fmla="*/ 2147483647 h 93"/>
                <a:gd name="T26" fmla="*/ 2147483647 w 73"/>
                <a:gd name="T27" fmla="*/ 2147483647 h 93"/>
                <a:gd name="T28" fmla="*/ 2147483647 w 73"/>
                <a:gd name="T29" fmla="*/ 2147483647 h 93"/>
                <a:gd name="T30" fmla="*/ 2147483647 w 73"/>
                <a:gd name="T31" fmla="*/ 2147483647 h 93"/>
                <a:gd name="T32" fmla="*/ 2147483647 w 73"/>
                <a:gd name="T33" fmla="*/ 2147483647 h 93"/>
                <a:gd name="T34" fmla="*/ 2147483647 w 73"/>
                <a:gd name="T35" fmla="*/ 2147483647 h 93"/>
                <a:gd name="T36" fmla="*/ 2147483647 w 73"/>
                <a:gd name="T37" fmla="*/ 2147483647 h 93"/>
                <a:gd name="T38" fmla="*/ 2147483647 w 73"/>
                <a:gd name="T39" fmla="*/ 2147483647 h 93"/>
                <a:gd name="T40" fmla="*/ 2147483647 w 73"/>
                <a:gd name="T41" fmla="*/ 2147483647 h 93"/>
                <a:gd name="T42" fmla="*/ 2147483647 w 73"/>
                <a:gd name="T43" fmla="*/ 2147483647 h 93"/>
                <a:gd name="T44" fmla="*/ 2147483647 w 73"/>
                <a:gd name="T45" fmla="*/ 2147483647 h 93"/>
                <a:gd name="T46" fmla="*/ 2147483647 w 73"/>
                <a:gd name="T47" fmla="*/ 2147483647 h 93"/>
                <a:gd name="T48" fmla="*/ 2147483647 w 73"/>
                <a:gd name="T49" fmla="*/ 2147483647 h 93"/>
                <a:gd name="T50" fmla="*/ 2147483647 w 73"/>
                <a:gd name="T51" fmla="*/ 2147483647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93"/>
                <a:gd name="T80" fmla="*/ 73 w 73"/>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93">
                  <a:moveTo>
                    <a:pt x="50" y="93"/>
                  </a:moveTo>
                  <a:lnTo>
                    <a:pt x="33" y="84"/>
                  </a:lnTo>
                  <a:lnTo>
                    <a:pt x="34" y="78"/>
                  </a:lnTo>
                  <a:lnTo>
                    <a:pt x="33" y="73"/>
                  </a:lnTo>
                  <a:lnTo>
                    <a:pt x="14" y="65"/>
                  </a:lnTo>
                  <a:lnTo>
                    <a:pt x="0" y="55"/>
                  </a:lnTo>
                  <a:lnTo>
                    <a:pt x="1" y="39"/>
                  </a:lnTo>
                  <a:lnTo>
                    <a:pt x="10" y="32"/>
                  </a:lnTo>
                  <a:lnTo>
                    <a:pt x="10" y="23"/>
                  </a:lnTo>
                  <a:lnTo>
                    <a:pt x="2" y="9"/>
                  </a:lnTo>
                  <a:lnTo>
                    <a:pt x="0" y="2"/>
                  </a:lnTo>
                  <a:lnTo>
                    <a:pt x="17" y="0"/>
                  </a:lnTo>
                  <a:lnTo>
                    <a:pt x="23" y="1"/>
                  </a:lnTo>
                  <a:lnTo>
                    <a:pt x="38" y="9"/>
                  </a:lnTo>
                  <a:lnTo>
                    <a:pt x="48" y="11"/>
                  </a:lnTo>
                  <a:lnTo>
                    <a:pt x="57" y="5"/>
                  </a:lnTo>
                  <a:lnTo>
                    <a:pt x="73" y="6"/>
                  </a:lnTo>
                  <a:lnTo>
                    <a:pt x="67" y="12"/>
                  </a:lnTo>
                  <a:lnTo>
                    <a:pt x="67" y="55"/>
                  </a:lnTo>
                  <a:lnTo>
                    <a:pt x="72" y="59"/>
                  </a:lnTo>
                  <a:lnTo>
                    <a:pt x="67" y="66"/>
                  </a:lnTo>
                  <a:lnTo>
                    <a:pt x="63" y="68"/>
                  </a:lnTo>
                  <a:lnTo>
                    <a:pt x="63" y="72"/>
                  </a:lnTo>
                  <a:lnTo>
                    <a:pt x="56" y="74"/>
                  </a:lnTo>
                  <a:lnTo>
                    <a:pt x="54" y="83"/>
                  </a:lnTo>
                  <a:lnTo>
                    <a:pt x="50" y="9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39" name="Freeform 442"/>
            <p:cNvSpPr>
              <a:spLocks/>
            </p:cNvSpPr>
            <p:nvPr/>
          </p:nvSpPr>
          <p:spPr bwMode="gray">
            <a:xfrm>
              <a:off x="5327056" y="3942789"/>
              <a:ext cx="42741" cy="50600"/>
            </a:xfrm>
            <a:custGeom>
              <a:avLst/>
              <a:gdLst>
                <a:gd name="T0" fmla="*/ 2147483647 w 17"/>
                <a:gd name="T1" fmla="*/ 2147483647 h 20"/>
                <a:gd name="T2" fmla="*/ 2147483647 w 17"/>
                <a:gd name="T3" fmla="*/ 2147483647 h 20"/>
                <a:gd name="T4" fmla="*/ 2147483647 w 17"/>
                <a:gd name="T5" fmla="*/ 0 h 20"/>
                <a:gd name="T6" fmla="*/ 2147483647 w 17"/>
                <a:gd name="T7" fmla="*/ 0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0 w 17"/>
                <a:gd name="T21" fmla="*/ 2147483647 h 20"/>
                <a:gd name="T22" fmla="*/ 2147483647 w 17"/>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0"/>
                <a:gd name="T38" fmla="*/ 17 w 1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0">
                  <a:moveTo>
                    <a:pt x="2" y="7"/>
                  </a:moveTo>
                  <a:lnTo>
                    <a:pt x="6" y="5"/>
                  </a:lnTo>
                  <a:lnTo>
                    <a:pt x="9" y="0"/>
                  </a:lnTo>
                  <a:lnTo>
                    <a:pt x="12" y="0"/>
                  </a:lnTo>
                  <a:lnTo>
                    <a:pt x="15" y="2"/>
                  </a:lnTo>
                  <a:lnTo>
                    <a:pt x="17" y="7"/>
                  </a:lnTo>
                  <a:lnTo>
                    <a:pt x="9" y="11"/>
                  </a:lnTo>
                  <a:lnTo>
                    <a:pt x="15" y="16"/>
                  </a:lnTo>
                  <a:lnTo>
                    <a:pt x="9" y="20"/>
                  </a:lnTo>
                  <a:lnTo>
                    <a:pt x="4" y="19"/>
                  </a:lnTo>
                  <a:lnTo>
                    <a:pt x="0" y="15"/>
                  </a:lnTo>
                  <a:lnTo>
                    <a:pt x="2"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40" name="Freeform 443"/>
            <p:cNvSpPr>
              <a:spLocks/>
            </p:cNvSpPr>
            <p:nvPr/>
          </p:nvSpPr>
          <p:spPr bwMode="gray">
            <a:xfrm>
              <a:off x="5317747" y="3960307"/>
              <a:ext cx="221140" cy="342524"/>
            </a:xfrm>
            <a:custGeom>
              <a:avLst/>
              <a:gdLst>
                <a:gd name="T0" fmla="*/ 2147483647 w 91"/>
                <a:gd name="T1" fmla="*/ 2147483647 h 135"/>
                <a:gd name="T2" fmla="*/ 0 w 91"/>
                <a:gd name="T3" fmla="*/ 2147483647 h 135"/>
                <a:gd name="T4" fmla="*/ 0 w 91"/>
                <a:gd name="T5" fmla="*/ 2147483647 h 135"/>
                <a:gd name="T6" fmla="*/ 2147483647 w 91"/>
                <a:gd name="T7" fmla="*/ 2147483647 h 135"/>
                <a:gd name="T8" fmla="*/ 2147483647 w 91"/>
                <a:gd name="T9" fmla="*/ 2147483647 h 135"/>
                <a:gd name="T10" fmla="*/ 2147483647 w 91"/>
                <a:gd name="T11" fmla="*/ 2147483647 h 135"/>
                <a:gd name="T12" fmla="*/ 2147483647 w 91"/>
                <a:gd name="T13" fmla="*/ 2147483647 h 135"/>
                <a:gd name="T14" fmla="*/ 2147483647 w 91"/>
                <a:gd name="T15" fmla="*/ 2147483647 h 135"/>
                <a:gd name="T16" fmla="*/ 2147483647 w 91"/>
                <a:gd name="T17" fmla="*/ 2147483647 h 135"/>
                <a:gd name="T18" fmla="*/ 2147483647 w 91"/>
                <a:gd name="T19" fmla="*/ 2147483647 h 135"/>
                <a:gd name="T20" fmla="*/ 2147483647 w 91"/>
                <a:gd name="T21" fmla="*/ 2147483647 h 135"/>
                <a:gd name="T22" fmla="*/ 2147483647 w 91"/>
                <a:gd name="T23" fmla="*/ 2147483647 h 135"/>
                <a:gd name="T24" fmla="*/ 2147483647 w 91"/>
                <a:gd name="T25" fmla="*/ 2147483647 h 135"/>
                <a:gd name="T26" fmla="*/ 2147483647 w 91"/>
                <a:gd name="T27" fmla="*/ 2147483647 h 135"/>
                <a:gd name="T28" fmla="*/ 2147483647 w 91"/>
                <a:gd name="T29" fmla="*/ 2147483647 h 135"/>
                <a:gd name="T30" fmla="*/ 2147483647 w 91"/>
                <a:gd name="T31" fmla="*/ 2147483647 h 135"/>
                <a:gd name="T32" fmla="*/ 2147483647 w 91"/>
                <a:gd name="T33" fmla="*/ 2147483647 h 135"/>
                <a:gd name="T34" fmla="*/ 2147483647 w 91"/>
                <a:gd name="T35" fmla="*/ 2147483647 h 135"/>
                <a:gd name="T36" fmla="*/ 2147483647 w 91"/>
                <a:gd name="T37" fmla="*/ 2147483647 h 135"/>
                <a:gd name="T38" fmla="*/ 2147483647 w 91"/>
                <a:gd name="T39" fmla="*/ 2147483647 h 135"/>
                <a:gd name="T40" fmla="*/ 2147483647 w 91"/>
                <a:gd name="T41" fmla="*/ 2147483647 h 135"/>
                <a:gd name="T42" fmla="*/ 2147483647 w 91"/>
                <a:gd name="T43" fmla="*/ 2147483647 h 135"/>
                <a:gd name="T44" fmla="*/ 2147483647 w 91"/>
                <a:gd name="T45" fmla="*/ 2147483647 h 135"/>
                <a:gd name="T46" fmla="*/ 2147483647 w 91"/>
                <a:gd name="T47" fmla="*/ 0 h 135"/>
                <a:gd name="T48" fmla="*/ 2147483647 w 91"/>
                <a:gd name="T49" fmla="*/ 0 h 135"/>
                <a:gd name="T50" fmla="*/ 2147483647 w 91"/>
                <a:gd name="T51" fmla="*/ 2147483647 h 135"/>
                <a:gd name="T52" fmla="*/ 2147483647 w 91"/>
                <a:gd name="T53" fmla="*/ 2147483647 h 135"/>
                <a:gd name="T54" fmla="*/ 2147483647 w 91"/>
                <a:gd name="T55" fmla="*/ 2147483647 h 135"/>
                <a:gd name="T56" fmla="*/ 2147483647 w 91"/>
                <a:gd name="T57" fmla="*/ 2147483647 h 135"/>
                <a:gd name="T58" fmla="*/ 2147483647 w 91"/>
                <a:gd name="T59" fmla="*/ 2147483647 h 135"/>
                <a:gd name="T60" fmla="*/ 2147483647 w 91"/>
                <a:gd name="T61" fmla="*/ 2147483647 h 135"/>
                <a:gd name="T62" fmla="*/ 2147483647 w 91"/>
                <a:gd name="T63" fmla="*/ 2147483647 h 135"/>
                <a:gd name="T64" fmla="*/ 2147483647 w 91"/>
                <a:gd name="T65" fmla="*/ 2147483647 h 135"/>
                <a:gd name="T66" fmla="*/ 2147483647 w 91"/>
                <a:gd name="T67" fmla="*/ 2147483647 h 135"/>
                <a:gd name="T68" fmla="*/ 2147483647 w 91"/>
                <a:gd name="T69" fmla="*/ 2147483647 h 135"/>
                <a:gd name="T70" fmla="*/ 2147483647 w 91"/>
                <a:gd name="T71" fmla="*/ 2147483647 h 135"/>
                <a:gd name="T72" fmla="*/ 2147483647 w 91"/>
                <a:gd name="T73" fmla="*/ 2147483647 h 135"/>
                <a:gd name="T74" fmla="*/ 2147483647 w 91"/>
                <a:gd name="T75" fmla="*/ 2147483647 h 135"/>
                <a:gd name="T76" fmla="*/ 2147483647 w 91"/>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135"/>
                <a:gd name="T119" fmla="*/ 91 w 91"/>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135">
                  <a:moveTo>
                    <a:pt x="5" y="135"/>
                  </a:moveTo>
                  <a:lnTo>
                    <a:pt x="0" y="131"/>
                  </a:lnTo>
                  <a:lnTo>
                    <a:pt x="0" y="88"/>
                  </a:lnTo>
                  <a:lnTo>
                    <a:pt x="6" y="82"/>
                  </a:lnTo>
                  <a:lnTo>
                    <a:pt x="13" y="77"/>
                  </a:lnTo>
                  <a:lnTo>
                    <a:pt x="32" y="72"/>
                  </a:lnTo>
                  <a:lnTo>
                    <a:pt x="63" y="47"/>
                  </a:lnTo>
                  <a:lnTo>
                    <a:pt x="66" y="39"/>
                  </a:lnTo>
                  <a:lnTo>
                    <a:pt x="57" y="40"/>
                  </a:lnTo>
                  <a:lnTo>
                    <a:pt x="35" y="36"/>
                  </a:lnTo>
                  <a:lnTo>
                    <a:pt x="25" y="31"/>
                  </a:lnTo>
                  <a:lnTo>
                    <a:pt x="20" y="30"/>
                  </a:lnTo>
                  <a:lnTo>
                    <a:pt x="14" y="22"/>
                  </a:lnTo>
                  <a:lnTo>
                    <a:pt x="13" y="13"/>
                  </a:lnTo>
                  <a:lnTo>
                    <a:pt x="19" y="9"/>
                  </a:lnTo>
                  <a:lnTo>
                    <a:pt x="27" y="17"/>
                  </a:lnTo>
                  <a:lnTo>
                    <a:pt x="32" y="18"/>
                  </a:lnTo>
                  <a:lnTo>
                    <a:pt x="37" y="16"/>
                  </a:lnTo>
                  <a:lnTo>
                    <a:pt x="50" y="13"/>
                  </a:lnTo>
                  <a:lnTo>
                    <a:pt x="57" y="10"/>
                  </a:lnTo>
                  <a:lnTo>
                    <a:pt x="66" y="10"/>
                  </a:lnTo>
                  <a:lnTo>
                    <a:pt x="68" y="8"/>
                  </a:lnTo>
                  <a:lnTo>
                    <a:pt x="81" y="4"/>
                  </a:lnTo>
                  <a:lnTo>
                    <a:pt x="86" y="0"/>
                  </a:lnTo>
                  <a:lnTo>
                    <a:pt x="89" y="0"/>
                  </a:lnTo>
                  <a:lnTo>
                    <a:pt x="91" y="4"/>
                  </a:lnTo>
                  <a:lnTo>
                    <a:pt x="90" y="21"/>
                  </a:lnTo>
                  <a:lnTo>
                    <a:pt x="87" y="34"/>
                  </a:lnTo>
                  <a:lnTo>
                    <a:pt x="75" y="51"/>
                  </a:lnTo>
                  <a:lnTo>
                    <a:pt x="73" y="56"/>
                  </a:lnTo>
                  <a:lnTo>
                    <a:pt x="70" y="64"/>
                  </a:lnTo>
                  <a:lnTo>
                    <a:pt x="66" y="71"/>
                  </a:lnTo>
                  <a:lnTo>
                    <a:pt x="56" y="85"/>
                  </a:lnTo>
                  <a:lnTo>
                    <a:pt x="49" y="94"/>
                  </a:lnTo>
                  <a:lnTo>
                    <a:pt x="40" y="99"/>
                  </a:lnTo>
                  <a:lnTo>
                    <a:pt x="29" y="108"/>
                  </a:lnTo>
                  <a:lnTo>
                    <a:pt x="19" y="117"/>
                  </a:lnTo>
                  <a:lnTo>
                    <a:pt x="14" y="124"/>
                  </a:lnTo>
                  <a:lnTo>
                    <a:pt x="5" y="1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42" name="Freeform 446"/>
            <p:cNvSpPr>
              <a:spLocks/>
            </p:cNvSpPr>
            <p:nvPr/>
          </p:nvSpPr>
          <p:spPr bwMode="gray">
            <a:xfrm>
              <a:off x="7562609" y="4328128"/>
              <a:ext cx="224857" cy="208240"/>
            </a:xfrm>
            <a:custGeom>
              <a:avLst/>
              <a:gdLst>
                <a:gd name="T0" fmla="*/ 2147483647 w 93"/>
                <a:gd name="T1" fmla="*/ 0 h 82"/>
                <a:gd name="T2" fmla="*/ 2147483647 w 93"/>
                <a:gd name="T3" fmla="*/ 2147483647 h 82"/>
                <a:gd name="T4" fmla="*/ 2147483647 w 93"/>
                <a:gd name="T5" fmla="*/ 2147483647 h 82"/>
                <a:gd name="T6" fmla="*/ 2147483647 w 93"/>
                <a:gd name="T7" fmla="*/ 2147483647 h 82"/>
                <a:gd name="T8" fmla="*/ 2147483647 w 93"/>
                <a:gd name="T9" fmla="*/ 2147483647 h 82"/>
                <a:gd name="T10" fmla="*/ 2147483647 w 93"/>
                <a:gd name="T11" fmla="*/ 2147483647 h 82"/>
                <a:gd name="T12" fmla="*/ 2147483647 w 93"/>
                <a:gd name="T13" fmla="*/ 2147483647 h 82"/>
                <a:gd name="T14" fmla="*/ 2147483647 w 93"/>
                <a:gd name="T15" fmla="*/ 2147483647 h 82"/>
                <a:gd name="T16" fmla="*/ 2147483647 w 93"/>
                <a:gd name="T17" fmla="*/ 2147483647 h 82"/>
                <a:gd name="T18" fmla="*/ 2147483647 w 93"/>
                <a:gd name="T19" fmla="*/ 2147483647 h 82"/>
                <a:gd name="T20" fmla="*/ 2147483647 w 93"/>
                <a:gd name="T21" fmla="*/ 2147483647 h 82"/>
                <a:gd name="T22" fmla="*/ 2147483647 w 93"/>
                <a:gd name="T23" fmla="*/ 2147483647 h 82"/>
                <a:gd name="T24" fmla="*/ 2147483647 w 93"/>
                <a:gd name="T25" fmla="*/ 2147483647 h 82"/>
                <a:gd name="T26" fmla="*/ 2147483647 w 93"/>
                <a:gd name="T27" fmla="*/ 2147483647 h 82"/>
                <a:gd name="T28" fmla="*/ 2147483647 w 93"/>
                <a:gd name="T29" fmla="*/ 2147483647 h 82"/>
                <a:gd name="T30" fmla="*/ 2147483647 w 93"/>
                <a:gd name="T31" fmla="*/ 2147483647 h 82"/>
                <a:gd name="T32" fmla="*/ 2147483647 w 93"/>
                <a:gd name="T33" fmla="*/ 2147483647 h 82"/>
                <a:gd name="T34" fmla="*/ 2147483647 w 93"/>
                <a:gd name="T35" fmla="*/ 2147483647 h 82"/>
                <a:gd name="T36" fmla="*/ 2147483647 w 93"/>
                <a:gd name="T37" fmla="*/ 2147483647 h 82"/>
                <a:gd name="T38" fmla="*/ 2147483647 w 93"/>
                <a:gd name="T39" fmla="*/ 2147483647 h 82"/>
                <a:gd name="T40" fmla="*/ 2147483647 w 93"/>
                <a:gd name="T41" fmla="*/ 2147483647 h 82"/>
                <a:gd name="T42" fmla="*/ 2147483647 w 93"/>
                <a:gd name="T43" fmla="*/ 2147483647 h 82"/>
                <a:gd name="T44" fmla="*/ 2147483647 w 93"/>
                <a:gd name="T45" fmla="*/ 2147483647 h 82"/>
                <a:gd name="T46" fmla="*/ 2147483647 w 93"/>
                <a:gd name="T47" fmla="*/ 2147483647 h 82"/>
                <a:gd name="T48" fmla="*/ 2147483647 w 93"/>
                <a:gd name="T49" fmla="*/ 2147483647 h 82"/>
                <a:gd name="T50" fmla="*/ 2147483647 w 93"/>
                <a:gd name="T51" fmla="*/ 2147483647 h 82"/>
                <a:gd name="T52" fmla="*/ 2147483647 w 93"/>
                <a:gd name="T53" fmla="*/ 2147483647 h 82"/>
                <a:gd name="T54" fmla="*/ 2147483647 w 93"/>
                <a:gd name="T55" fmla="*/ 2147483647 h 82"/>
                <a:gd name="T56" fmla="*/ 2147483647 w 93"/>
                <a:gd name="T57" fmla="*/ 2147483647 h 82"/>
                <a:gd name="T58" fmla="*/ 2147483647 w 93"/>
                <a:gd name="T59" fmla="*/ 2147483647 h 82"/>
                <a:gd name="T60" fmla="*/ 2147483647 w 93"/>
                <a:gd name="T61" fmla="*/ 2147483647 h 82"/>
                <a:gd name="T62" fmla="*/ 2147483647 w 93"/>
                <a:gd name="T63" fmla="*/ 2147483647 h 82"/>
                <a:gd name="T64" fmla="*/ 2147483647 w 93"/>
                <a:gd name="T65" fmla="*/ 2147483647 h 82"/>
                <a:gd name="T66" fmla="*/ 2147483647 w 93"/>
                <a:gd name="T67" fmla="*/ 2147483647 h 82"/>
                <a:gd name="T68" fmla="*/ 2147483647 w 93"/>
                <a:gd name="T69" fmla="*/ 2147483647 h 82"/>
                <a:gd name="T70" fmla="*/ 2147483647 w 93"/>
                <a:gd name="T71" fmla="*/ 2147483647 h 82"/>
                <a:gd name="T72" fmla="*/ 2147483647 w 93"/>
                <a:gd name="T73" fmla="*/ 2147483647 h 82"/>
                <a:gd name="T74" fmla="*/ 2147483647 w 93"/>
                <a:gd name="T75" fmla="*/ 2147483647 h 82"/>
                <a:gd name="T76" fmla="*/ 0 w 93"/>
                <a:gd name="T77" fmla="*/ 2147483647 h 82"/>
                <a:gd name="T78" fmla="*/ 2147483647 w 93"/>
                <a:gd name="T79" fmla="*/ 2147483647 h 82"/>
                <a:gd name="T80" fmla="*/ 2147483647 w 93"/>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82"/>
                <a:gd name="T125" fmla="*/ 93 w 93"/>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82">
                  <a:moveTo>
                    <a:pt x="3" y="0"/>
                  </a:moveTo>
                  <a:lnTo>
                    <a:pt x="12" y="4"/>
                  </a:lnTo>
                  <a:lnTo>
                    <a:pt x="26" y="10"/>
                  </a:lnTo>
                  <a:lnTo>
                    <a:pt x="32" y="12"/>
                  </a:lnTo>
                  <a:lnTo>
                    <a:pt x="40" y="19"/>
                  </a:lnTo>
                  <a:lnTo>
                    <a:pt x="46" y="22"/>
                  </a:lnTo>
                  <a:lnTo>
                    <a:pt x="47" y="30"/>
                  </a:lnTo>
                  <a:lnTo>
                    <a:pt x="62" y="37"/>
                  </a:lnTo>
                  <a:lnTo>
                    <a:pt x="65" y="39"/>
                  </a:lnTo>
                  <a:lnTo>
                    <a:pt x="64" y="43"/>
                  </a:lnTo>
                  <a:lnTo>
                    <a:pt x="59" y="44"/>
                  </a:lnTo>
                  <a:lnTo>
                    <a:pt x="59" y="47"/>
                  </a:lnTo>
                  <a:lnTo>
                    <a:pt x="63" y="54"/>
                  </a:lnTo>
                  <a:lnTo>
                    <a:pt x="69" y="54"/>
                  </a:lnTo>
                  <a:lnTo>
                    <a:pt x="69" y="59"/>
                  </a:lnTo>
                  <a:lnTo>
                    <a:pt x="73" y="67"/>
                  </a:lnTo>
                  <a:lnTo>
                    <a:pt x="80" y="69"/>
                  </a:lnTo>
                  <a:lnTo>
                    <a:pt x="91" y="77"/>
                  </a:lnTo>
                  <a:lnTo>
                    <a:pt x="93" y="81"/>
                  </a:lnTo>
                  <a:lnTo>
                    <a:pt x="90" y="82"/>
                  </a:lnTo>
                  <a:lnTo>
                    <a:pt x="83" y="79"/>
                  </a:lnTo>
                  <a:lnTo>
                    <a:pt x="75" y="77"/>
                  </a:lnTo>
                  <a:lnTo>
                    <a:pt x="66" y="77"/>
                  </a:lnTo>
                  <a:lnTo>
                    <a:pt x="61" y="73"/>
                  </a:lnTo>
                  <a:lnTo>
                    <a:pt x="59" y="67"/>
                  </a:lnTo>
                  <a:lnTo>
                    <a:pt x="54" y="64"/>
                  </a:lnTo>
                  <a:lnTo>
                    <a:pt x="51" y="57"/>
                  </a:lnTo>
                  <a:lnTo>
                    <a:pt x="46" y="56"/>
                  </a:lnTo>
                  <a:lnTo>
                    <a:pt x="36" y="51"/>
                  </a:lnTo>
                  <a:lnTo>
                    <a:pt x="30" y="52"/>
                  </a:lnTo>
                  <a:lnTo>
                    <a:pt x="31" y="58"/>
                  </a:lnTo>
                  <a:lnTo>
                    <a:pt x="23" y="58"/>
                  </a:lnTo>
                  <a:lnTo>
                    <a:pt x="22" y="60"/>
                  </a:lnTo>
                  <a:lnTo>
                    <a:pt x="27" y="65"/>
                  </a:lnTo>
                  <a:lnTo>
                    <a:pt x="23" y="68"/>
                  </a:lnTo>
                  <a:lnTo>
                    <a:pt x="6" y="68"/>
                  </a:lnTo>
                  <a:lnTo>
                    <a:pt x="4" y="47"/>
                  </a:lnTo>
                  <a:lnTo>
                    <a:pt x="2" y="43"/>
                  </a:lnTo>
                  <a:lnTo>
                    <a:pt x="0" y="39"/>
                  </a:lnTo>
                  <a:lnTo>
                    <a:pt x="4" y="35"/>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43" name="Freeform 447"/>
            <p:cNvSpPr>
              <a:spLocks/>
            </p:cNvSpPr>
            <p:nvPr/>
          </p:nvSpPr>
          <p:spPr bwMode="gray">
            <a:xfrm>
              <a:off x="7731700" y="4365115"/>
              <a:ext cx="89199" cy="56439"/>
            </a:xfrm>
            <a:custGeom>
              <a:avLst/>
              <a:gdLst>
                <a:gd name="T0" fmla="*/ 2147483647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2147483647 w 37"/>
                <a:gd name="T15" fmla="*/ 2147483647 h 22"/>
                <a:gd name="T16" fmla="*/ 0 w 37"/>
                <a:gd name="T17" fmla="*/ 2147483647 h 22"/>
                <a:gd name="T18" fmla="*/ 2147483647 w 37"/>
                <a:gd name="T19" fmla="*/ 2147483647 h 22"/>
                <a:gd name="T20" fmla="*/ 2147483647 w 37"/>
                <a:gd name="T21" fmla="*/ 2147483647 h 22"/>
                <a:gd name="T22" fmla="*/ 2147483647 w 37"/>
                <a:gd name="T23" fmla="*/ 2147483647 h 22"/>
                <a:gd name="T24" fmla="*/ 2147483647 w 37"/>
                <a:gd name="T25" fmla="*/ 2147483647 h 22"/>
                <a:gd name="T26" fmla="*/ 2147483647 w 37"/>
                <a:gd name="T27" fmla="*/ 2147483647 h 22"/>
                <a:gd name="T28" fmla="*/ 2147483647 w 37"/>
                <a:gd name="T29" fmla="*/ 2147483647 h 22"/>
                <a:gd name="T30" fmla="*/ 2147483647 w 37"/>
                <a:gd name="T31" fmla="*/ 2147483647 h 22"/>
                <a:gd name="T32" fmla="*/ 2147483647 w 37"/>
                <a:gd name="T33" fmla="*/ 0 h 22"/>
                <a:gd name="T34" fmla="*/ 2147483647 w 37"/>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
                <a:gd name="T56" fmla="*/ 37 w 3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
                  <a:moveTo>
                    <a:pt x="31" y="2"/>
                  </a:moveTo>
                  <a:lnTo>
                    <a:pt x="31" y="7"/>
                  </a:lnTo>
                  <a:lnTo>
                    <a:pt x="22" y="15"/>
                  </a:lnTo>
                  <a:lnTo>
                    <a:pt x="13" y="15"/>
                  </a:lnTo>
                  <a:lnTo>
                    <a:pt x="11" y="15"/>
                  </a:lnTo>
                  <a:lnTo>
                    <a:pt x="6" y="14"/>
                  </a:lnTo>
                  <a:lnTo>
                    <a:pt x="4" y="13"/>
                  </a:lnTo>
                  <a:lnTo>
                    <a:pt x="2" y="13"/>
                  </a:lnTo>
                  <a:lnTo>
                    <a:pt x="0" y="13"/>
                  </a:lnTo>
                  <a:lnTo>
                    <a:pt x="1" y="17"/>
                  </a:lnTo>
                  <a:lnTo>
                    <a:pt x="8" y="22"/>
                  </a:lnTo>
                  <a:lnTo>
                    <a:pt x="18" y="21"/>
                  </a:lnTo>
                  <a:lnTo>
                    <a:pt x="34" y="14"/>
                  </a:lnTo>
                  <a:lnTo>
                    <a:pt x="36" y="15"/>
                  </a:lnTo>
                  <a:lnTo>
                    <a:pt x="36" y="6"/>
                  </a:lnTo>
                  <a:lnTo>
                    <a:pt x="37" y="4"/>
                  </a:lnTo>
                  <a:lnTo>
                    <a:pt x="34" y="0"/>
                  </a:lnTo>
                  <a:lnTo>
                    <a:pt x="3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44" name="Freeform 448"/>
            <p:cNvSpPr>
              <a:spLocks/>
            </p:cNvSpPr>
            <p:nvPr/>
          </p:nvSpPr>
          <p:spPr bwMode="gray">
            <a:xfrm>
              <a:off x="7770735" y="4320347"/>
              <a:ext cx="66899" cy="60332"/>
            </a:xfrm>
            <a:custGeom>
              <a:avLst/>
              <a:gdLst>
                <a:gd name="T0" fmla="*/ 2147483647 w 28"/>
                <a:gd name="T1" fmla="*/ 0 h 24"/>
                <a:gd name="T2" fmla="*/ 2147483647 w 28"/>
                <a:gd name="T3" fmla="*/ 2147483647 h 24"/>
                <a:gd name="T4" fmla="*/ 2147483647 w 28"/>
                <a:gd name="T5" fmla="*/ 2147483647 h 24"/>
                <a:gd name="T6" fmla="*/ 2147483647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2147483647 h 24"/>
                <a:gd name="T22" fmla="*/ 2147483647 w 28"/>
                <a:gd name="T23" fmla="*/ 2147483647 h 24"/>
                <a:gd name="T24" fmla="*/ 0 w 28"/>
                <a:gd name="T25" fmla="*/ 2147483647 h 24"/>
                <a:gd name="T26" fmla="*/ 0 w 28"/>
                <a:gd name="T27" fmla="*/ 0 h 24"/>
                <a:gd name="T28" fmla="*/ 2147483647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3" y="0"/>
                  </a:moveTo>
                  <a:lnTo>
                    <a:pt x="7" y="2"/>
                  </a:lnTo>
                  <a:lnTo>
                    <a:pt x="12" y="3"/>
                  </a:lnTo>
                  <a:lnTo>
                    <a:pt x="18" y="7"/>
                  </a:lnTo>
                  <a:lnTo>
                    <a:pt x="23" y="13"/>
                  </a:lnTo>
                  <a:lnTo>
                    <a:pt x="27" y="16"/>
                  </a:lnTo>
                  <a:lnTo>
                    <a:pt x="28" y="22"/>
                  </a:lnTo>
                  <a:lnTo>
                    <a:pt x="25" y="24"/>
                  </a:lnTo>
                  <a:lnTo>
                    <a:pt x="21" y="15"/>
                  </a:lnTo>
                  <a:lnTo>
                    <a:pt x="18" y="14"/>
                  </a:lnTo>
                  <a:lnTo>
                    <a:pt x="15" y="8"/>
                  </a:lnTo>
                  <a:lnTo>
                    <a:pt x="7" y="5"/>
                  </a:lnTo>
                  <a:lnTo>
                    <a:pt x="0" y="3"/>
                  </a:lnTo>
                  <a:lnTo>
                    <a:pt x="0"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52" name="Freeform 456"/>
            <p:cNvSpPr>
              <a:spLocks/>
            </p:cNvSpPr>
            <p:nvPr/>
          </p:nvSpPr>
          <p:spPr bwMode="gray">
            <a:xfrm>
              <a:off x="7787465" y="4511067"/>
              <a:ext cx="9291" cy="17516"/>
            </a:xfrm>
            <a:custGeom>
              <a:avLst/>
              <a:gdLst>
                <a:gd name="T0" fmla="*/ 0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0 w 4"/>
                <a:gd name="T13" fmla="*/ 2147483647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2"/>
                  </a:moveTo>
                  <a:lnTo>
                    <a:pt x="1" y="4"/>
                  </a:lnTo>
                  <a:lnTo>
                    <a:pt x="2" y="7"/>
                  </a:lnTo>
                  <a:lnTo>
                    <a:pt x="4" y="7"/>
                  </a:lnTo>
                  <a:lnTo>
                    <a:pt x="4" y="4"/>
                  </a:lnTo>
                  <a:lnTo>
                    <a:pt x="1"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63" name="Freeform 467"/>
            <p:cNvSpPr>
              <a:spLocks/>
            </p:cNvSpPr>
            <p:nvPr/>
          </p:nvSpPr>
          <p:spPr bwMode="gray">
            <a:xfrm>
              <a:off x="8281777" y="5190279"/>
              <a:ext cx="128223" cy="227700"/>
            </a:xfrm>
            <a:custGeom>
              <a:avLst/>
              <a:gdLst>
                <a:gd name="T0" fmla="*/ 2147483647 w 53"/>
                <a:gd name="T1" fmla="*/ 2147483647 h 90"/>
                <a:gd name="T2" fmla="*/ 0 w 53"/>
                <a:gd name="T3" fmla="*/ 2147483647 h 90"/>
                <a:gd name="T4" fmla="*/ 0 w 53"/>
                <a:gd name="T5" fmla="*/ 0 h 90"/>
                <a:gd name="T6" fmla="*/ 2147483647 w 53"/>
                <a:gd name="T7" fmla="*/ 2147483647 h 90"/>
                <a:gd name="T8" fmla="*/ 2147483647 w 53"/>
                <a:gd name="T9" fmla="*/ 2147483647 h 90"/>
                <a:gd name="T10" fmla="*/ 2147483647 w 53"/>
                <a:gd name="T11" fmla="*/ 2147483647 h 90"/>
                <a:gd name="T12" fmla="*/ 2147483647 w 53"/>
                <a:gd name="T13" fmla="*/ 2147483647 h 90"/>
                <a:gd name="T14" fmla="*/ 2147483647 w 53"/>
                <a:gd name="T15" fmla="*/ 2147483647 h 90"/>
                <a:gd name="T16" fmla="*/ 2147483647 w 53"/>
                <a:gd name="T17" fmla="*/ 2147483647 h 90"/>
                <a:gd name="T18" fmla="*/ 2147483647 w 53"/>
                <a:gd name="T19" fmla="*/ 2147483647 h 90"/>
                <a:gd name="T20" fmla="*/ 2147483647 w 53"/>
                <a:gd name="T21" fmla="*/ 2147483647 h 90"/>
                <a:gd name="T22" fmla="*/ 2147483647 w 53"/>
                <a:gd name="T23" fmla="*/ 2147483647 h 90"/>
                <a:gd name="T24" fmla="*/ 2147483647 w 53"/>
                <a:gd name="T25" fmla="*/ 2147483647 h 90"/>
                <a:gd name="T26" fmla="*/ 2147483647 w 53"/>
                <a:gd name="T27" fmla="*/ 2147483647 h 90"/>
                <a:gd name="T28" fmla="*/ 2147483647 w 53"/>
                <a:gd name="T29" fmla="*/ 2147483647 h 90"/>
                <a:gd name="T30" fmla="*/ 2147483647 w 53"/>
                <a:gd name="T31" fmla="*/ 2147483647 h 90"/>
                <a:gd name="T32" fmla="*/ 2147483647 w 53"/>
                <a:gd name="T33" fmla="*/ 2147483647 h 90"/>
                <a:gd name="T34" fmla="*/ 2147483647 w 53"/>
                <a:gd name="T35" fmla="*/ 2147483647 h 90"/>
                <a:gd name="T36" fmla="*/ 2147483647 w 53"/>
                <a:gd name="T37" fmla="*/ 2147483647 h 90"/>
                <a:gd name="T38" fmla="*/ 2147483647 w 53"/>
                <a:gd name="T39" fmla="*/ 2147483647 h 90"/>
                <a:gd name="T40" fmla="*/ 2147483647 w 53"/>
                <a:gd name="T41" fmla="*/ 2147483647 h 90"/>
                <a:gd name="T42" fmla="*/ 2147483647 w 53"/>
                <a:gd name="T43" fmla="*/ 2147483647 h 90"/>
                <a:gd name="T44" fmla="*/ 2147483647 w 53"/>
                <a:gd name="T45" fmla="*/ 2147483647 h 90"/>
                <a:gd name="T46" fmla="*/ 2147483647 w 53"/>
                <a:gd name="T47" fmla="*/ 2147483647 h 90"/>
                <a:gd name="T48" fmla="*/ 2147483647 w 53"/>
                <a:gd name="T49" fmla="*/ 2147483647 h 90"/>
                <a:gd name="T50" fmla="*/ 2147483647 w 53"/>
                <a:gd name="T51" fmla="*/ 2147483647 h 90"/>
                <a:gd name="T52" fmla="*/ 2147483647 w 53"/>
                <a:gd name="T53" fmla="*/ 2147483647 h 90"/>
                <a:gd name="T54" fmla="*/ 2147483647 w 53"/>
                <a:gd name="T55" fmla="*/ 2147483647 h 90"/>
                <a:gd name="T56" fmla="*/ 2147483647 w 53"/>
                <a:gd name="T57" fmla="*/ 2147483647 h 90"/>
                <a:gd name="T58" fmla="*/ 2147483647 w 53"/>
                <a:gd name="T59" fmla="*/ 2147483647 h 90"/>
                <a:gd name="T60" fmla="*/ 2147483647 w 53"/>
                <a:gd name="T61" fmla="*/ 2147483647 h 90"/>
                <a:gd name="T62" fmla="*/ 2147483647 w 53"/>
                <a:gd name="T63" fmla="*/ 2147483647 h 90"/>
                <a:gd name="T64" fmla="*/ 2147483647 w 53"/>
                <a:gd name="T65" fmla="*/ 2147483647 h 90"/>
                <a:gd name="T66" fmla="*/ 2147483647 w 53"/>
                <a:gd name="T67" fmla="*/ 2147483647 h 90"/>
                <a:gd name="T68" fmla="*/ 2147483647 w 53"/>
                <a:gd name="T69" fmla="*/ 2147483647 h 90"/>
                <a:gd name="T70" fmla="*/ 2147483647 w 53"/>
                <a:gd name="T71" fmla="*/ 2147483647 h 90"/>
                <a:gd name="T72" fmla="*/ 2147483647 w 53"/>
                <a:gd name="T73" fmla="*/ 2147483647 h 90"/>
                <a:gd name="T74" fmla="*/ 2147483647 w 53"/>
                <a:gd name="T75" fmla="*/ 2147483647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64" name="Freeform 468"/>
            <p:cNvSpPr>
              <a:spLocks/>
            </p:cNvSpPr>
            <p:nvPr/>
          </p:nvSpPr>
          <p:spPr bwMode="gray">
            <a:xfrm>
              <a:off x="8146104" y="5390732"/>
              <a:ext cx="163532" cy="206293"/>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0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0 h 81"/>
                <a:gd name="T52" fmla="*/ 2147483647 w 68"/>
                <a:gd name="T53" fmla="*/ 2147483647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81"/>
                <a:gd name="T83" fmla="*/ 68 w 68"/>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69" name="Freeform 473"/>
            <p:cNvSpPr>
              <a:spLocks/>
            </p:cNvSpPr>
            <p:nvPr/>
          </p:nvSpPr>
          <p:spPr bwMode="gray">
            <a:xfrm>
              <a:off x="7646233" y="5402419"/>
              <a:ext cx="89199" cy="99255"/>
            </a:xfrm>
            <a:custGeom>
              <a:avLst/>
              <a:gdLst>
                <a:gd name="T0" fmla="*/ 2147483647 w 37"/>
                <a:gd name="T1" fmla="*/ 2147483647 h 39"/>
                <a:gd name="T2" fmla="*/ 2147483647 w 37"/>
                <a:gd name="T3" fmla="*/ 2147483647 h 39"/>
                <a:gd name="T4" fmla="*/ 2147483647 w 37"/>
                <a:gd name="T5" fmla="*/ 2147483647 h 39"/>
                <a:gd name="T6" fmla="*/ 2147483647 w 37"/>
                <a:gd name="T7" fmla="*/ 2147483647 h 39"/>
                <a:gd name="T8" fmla="*/ 2147483647 w 37"/>
                <a:gd name="T9" fmla="*/ 2147483647 h 39"/>
                <a:gd name="T10" fmla="*/ 2147483647 w 37"/>
                <a:gd name="T11" fmla="*/ 2147483647 h 39"/>
                <a:gd name="T12" fmla="*/ 2147483647 w 37"/>
                <a:gd name="T13" fmla="*/ 0 h 39"/>
                <a:gd name="T14" fmla="*/ 2147483647 w 37"/>
                <a:gd name="T15" fmla="*/ 0 h 39"/>
                <a:gd name="T16" fmla="*/ 0 w 37"/>
                <a:gd name="T17" fmla="*/ 2147483647 h 39"/>
                <a:gd name="T18" fmla="*/ 2147483647 w 37"/>
                <a:gd name="T19" fmla="*/ 2147483647 h 39"/>
                <a:gd name="T20" fmla="*/ 2147483647 w 37"/>
                <a:gd name="T21" fmla="*/ 2147483647 h 39"/>
                <a:gd name="T22" fmla="*/ 2147483647 w 37"/>
                <a:gd name="T23" fmla="*/ 2147483647 h 39"/>
                <a:gd name="T24" fmla="*/ 2147483647 w 37"/>
                <a:gd name="T25" fmla="*/ 2147483647 h 39"/>
                <a:gd name="T26" fmla="*/ 2147483647 w 37"/>
                <a:gd name="T27" fmla="*/ 2147483647 h 39"/>
                <a:gd name="T28" fmla="*/ 2147483647 w 37"/>
                <a:gd name="T29" fmla="*/ 2147483647 h 39"/>
                <a:gd name="T30" fmla="*/ 2147483647 w 37"/>
                <a:gd name="T31" fmla="*/ 2147483647 h 39"/>
                <a:gd name="T32" fmla="*/ 2147483647 w 37"/>
                <a:gd name="T33" fmla="*/ 2147483647 h 39"/>
                <a:gd name="T34" fmla="*/ 2147483647 w 37"/>
                <a:gd name="T35" fmla="*/ 2147483647 h 39"/>
                <a:gd name="T36" fmla="*/ 2147483647 w 37"/>
                <a:gd name="T37" fmla="*/ 2147483647 h 39"/>
                <a:gd name="T38" fmla="*/ 2147483647 w 37"/>
                <a:gd name="T39" fmla="*/ 2147483647 h 39"/>
                <a:gd name="T40" fmla="*/ 2147483647 w 37"/>
                <a:gd name="T41" fmla="*/ 2147483647 h 39"/>
                <a:gd name="T42" fmla="*/ 2147483647 w 37"/>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9"/>
                <a:gd name="T68" fmla="*/ 37 w 37"/>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9">
                  <a:moveTo>
                    <a:pt x="37" y="2"/>
                  </a:moveTo>
                  <a:lnTo>
                    <a:pt x="33" y="1"/>
                  </a:lnTo>
                  <a:lnTo>
                    <a:pt x="30" y="1"/>
                  </a:lnTo>
                  <a:lnTo>
                    <a:pt x="25" y="6"/>
                  </a:ln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79" name="Freeform 483"/>
            <p:cNvSpPr>
              <a:spLocks/>
            </p:cNvSpPr>
            <p:nvPr/>
          </p:nvSpPr>
          <p:spPr bwMode="gray">
            <a:xfrm>
              <a:off x="8281777" y="5190279"/>
              <a:ext cx="128223" cy="227700"/>
            </a:xfrm>
            <a:custGeom>
              <a:avLst/>
              <a:gdLst>
                <a:gd name="T0" fmla="*/ 2147483647 w 53"/>
                <a:gd name="T1" fmla="*/ 2147483647 h 90"/>
                <a:gd name="T2" fmla="*/ 0 w 53"/>
                <a:gd name="T3" fmla="*/ 2147483647 h 90"/>
                <a:gd name="T4" fmla="*/ 0 w 53"/>
                <a:gd name="T5" fmla="*/ 0 h 90"/>
                <a:gd name="T6" fmla="*/ 2147483647 w 53"/>
                <a:gd name="T7" fmla="*/ 2147483647 h 90"/>
                <a:gd name="T8" fmla="*/ 2147483647 w 53"/>
                <a:gd name="T9" fmla="*/ 2147483647 h 90"/>
                <a:gd name="T10" fmla="*/ 2147483647 w 53"/>
                <a:gd name="T11" fmla="*/ 2147483647 h 90"/>
                <a:gd name="T12" fmla="*/ 2147483647 w 53"/>
                <a:gd name="T13" fmla="*/ 2147483647 h 90"/>
                <a:gd name="T14" fmla="*/ 2147483647 w 53"/>
                <a:gd name="T15" fmla="*/ 2147483647 h 90"/>
                <a:gd name="T16" fmla="*/ 2147483647 w 53"/>
                <a:gd name="T17" fmla="*/ 2147483647 h 90"/>
                <a:gd name="T18" fmla="*/ 2147483647 w 53"/>
                <a:gd name="T19" fmla="*/ 2147483647 h 90"/>
                <a:gd name="T20" fmla="*/ 2147483647 w 53"/>
                <a:gd name="T21" fmla="*/ 2147483647 h 90"/>
                <a:gd name="T22" fmla="*/ 2147483647 w 53"/>
                <a:gd name="T23" fmla="*/ 2147483647 h 90"/>
                <a:gd name="T24" fmla="*/ 2147483647 w 53"/>
                <a:gd name="T25" fmla="*/ 2147483647 h 90"/>
                <a:gd name="T26" fmla="*/ 2147483647 w 53"/>
                <a:gd name="T27" fmla="*/ 2147483647 h 90"/>
                <a:gd name="T28" fmla="*/ 2147483647 w 53"/>
                <a:gd name="T29" fmla="*/ 2147483647 h 90"/>
                <a:gd name="T30" fmla="*/ 2147483647 w 53"/>
                <a:gd name="T31" fmla="*/ 2147483647 h 90"/>
                <a:gd name="T32" fmla="*/ 2147483647 w 53"/>
                <a:gd name="T33" fmla="*/ 2147483647 h 90"/>
                <a:gd name="T34" fmla="*/ 2147483647 w 53"/>
                <a:gd name="T35" fmla="*/ 2147483647 h 90"/>
                <a:gd name="T36" fmla="*/ 2147483647 w 53"/>
                <a:gd name="T37" fmla="*/ 2147483647 h 90"/>
                <a:gd name="T38" fmla="*/ 2147483647 w 53"/>
                <a:gd name="T39" fmla="*/ 2147483647 h 90"/>
                <a:gd name="T40" fmla="*/ 2147483647 w 53"/>
                <a:gd name="T41" fmla="*/ 2147483647 h 90"/>
                <a:gd name="T42" fmla="*/ 2147483647 w 53"/>
                <a:gd name="T43" fmla="*/ 2147483647 h 90"/>
                <a:gd name="T44" fmla="*/ 2147483647 w 53"/>
                <a:gd name="T45" fmla="*/ 2147483647 h 90"/>
                <a:gd name="T46" fmla="*/ 2147483647 w 53"/>
                <a:gd name="T47" fmla="*/ 2147483647 h 90"/>
                <a:gd name="T48" fmla="*/ 2147483647 w 53"/>
                <a:gd name="T49" fmla="*/ 2147483647 h 90"/>
                <a:gd name="T50" fmla="*/ 2147483647 w 53"/>
                <a:gd name="T51" fmla="*/ 2147483647 h 90"/>
                <a:gd name="T52" fmla="*/ 2147483647 w 53"/>
                <a:gd name="T53" fmla="*/ 2147483647 h 90"/>
                <a:gd name="T54" fmla="*/ 2147483647 w 53"/>
                <a:gd name="T55" fmla="*/ 2147483647 h 90"/>
                <a:gd name="T56" fmla="*/ 2147483647 w 53"/>
                <a:gd name="T57" fmla="*/ 2147483647 h 90"/>
                <a:gd name="T58" fmla="*/ 2147483647 w 53"/>
                <a:gd name="T59" fmla="*/ 2147483647 h 90"/>
                <a:gd name="T60" fmla="*/ 2147483647 w 53"/>
                <a:gd name="T61" fmla="*/ 2147483647 h 90"/>
                <a:gd name="T62" fmla="*/ 2147483647 w 53"/>
                <a:gd name="T63" fmla="*/ 2147483647 h 90"/>
                <a:gd name="T64" fmla="*/ 2147483647 w 53"/>
                <a:gd name="T65" fmla="*/ 2147483647 h 90"/>
                <a:gd name="T66" fmla="*/ 2147483647 w 53"/>
                <a:gd name="T67" fmla="*/ 2147483647 h 90"/>
                <a:gd name="T68" fmla="*/ 2147483647 w 53"/>
                <a:gd name="T69" fmla="*/ 2147483647 h 90"/>
                <a:gd name="T70" fmla="*/ 2147483647 w 53"/>
                <a:gd name="T71" fmla="*/ 2147483647 h 90"/>
                <a:gd name="T72" fmla="*/ 2147483647 w 53"/>
                <a:gd name="T73" fmla="*/ 2147483647 h 90"/>
                <a:gd name="T74" fmla="*/ 2147483647 w 53"/>
                <a:gd name="T75" fmla="*/ 2147483647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80" name="Freeform 484"/>
            <p:cNvSpPr>
              <a:spLocks/>
            </p:cNvSpPr>
            <p:nvPr/>
          </p:nvSpPr>
          <p:spPr bwMode="gray">
            <a:xfrm>
              <a:off x="8146104" y="5390732"/>
              <a:ext cx="163532" cy="206293"/>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0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0 h 81"/>
                <a:gd name="T52" fmla="*/ 2147483647 w 68"/>
                <a:gd name="T53" fmla="*/ 2147483647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81"/>
                <a:gd name="T83" fmla="*/ 68 w 68"/>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82" name="Freeform 486"/>
            <p:cNvSpPr>
              <a:spLocks/>
            </p:cNvSpPr>
            <p:nvPr/>
          </p:nvSpPr>
          <p:spPr bwMode="gray">
            <a:xfrm>
              <a:off x="7731700" y="4365115"/>
              <a:ext cx="89199" cy="56439"/>
            </a:xfrm>
            <a:custGeom>
              <a:avLst/>
              <a:gdLst>
                <a:gd name="T0" fmla="*/ 0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2147483647 w 37"/>
                <a:gd name="T15" fmla="*/ 2147483647 h 22"/>
                <a:gd name="T16" fmla="*/ 2147483647 w 37"/>
                <a:gd name="T17" fmla="*/ 0 h 22"/>
                <a:gd name="T18" fmla="*/ 2147483647 w 37"/>
                <a:gd name="T19" fmla="*/ 2147483647 h 22"/>
                <a:gd name="T20" fmla="*/ 2147483647 w 37"/>
                <a:gd name="T21" fmla="*/ 2147483647 h 22"/>
                <a:gd name="T22" fmla="*/ 2147483647 w 37"/>
                <a:gd name="T23" fmla="*/ 2147483647 h 22"/>
                <a:gd name="T24" fmla="*/ 2147483647 w 37"/>
                <a:gd name="T25" fmla="*/ 2147483647 h 22"/>
                <a:gd name="T26" fmla="*/ 2147483647 w 37"/>
                <a:gd name="T27" fmla="*/ 2147483647 h 22"/>
                <a:gd name="T28" fmla="*/ 2147483647 w 37"/>
                <a:gd name="T29" fmla="*/ 2147483647 h 22"/>
                <a:gd name="T30" fmla="*/ 2147483647 w 37"/>
                <a:gd name="T31" fmla="*/ 2147483647 h 22"/>
                <a:gd name="T32" fmla="*/ 2147483647 w 37"/>
                <a:gd name="T33" fmla="*/ 2147483647 h 22"/>
                <a:gd name="T34" fmla="*/ 0 w 37"/>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
                <a:gd name="T56" fmla="*/ 37 w 3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
                  <a:moveTo>
                    <a:pt x="0" y="13"/>
                  </a:moveTo>
                  <a:lnTo>
                    <a:pt x="1" y="17"/>
                  </a:lnTo>
                  <a:lnTo>
                    <a:pt x="8" y="22"/>
                  </a:lnTo>
                  <a:lnTo>
                    <a:pt x="18" y="21"/>
                  </a:lnTo>
                  <a:lnTo>
                    <a:pt x="34" y="14"/>
                  </a:lnTo>
                  <a:lnTo>
                    <a:pt x="36" y="15"/>
                  </a:lnTo>
                  <a:lnTo>
                    <a:pt x="36" y="6"/>
                  </a:lnTo>
                  <a:lnTo>
                    <a:pt x="37" y="4"/>
                  </a:lnTo>
                  <a:lnTo>
                    <a:pt x="34" y="0"/>
                  </a:lnTo>
                  <a:lnTo>
                    <a:pt x="31" y="2"/>
                  </a:lnTo>
                  <a:lnTo>
                    <a:pt x="31" y="7"/>
                  </a:lnTo>
                  <a:lnTo>
                    <a:pt x="22" y="15"/>
                  </a:lnTo>
                  <a:lnTo>
                    <a:pt x="13" y="15"/>
                  </a:lnTo>
                  <a:lnTo>
                    <a:pt x="11" y="15"/>
                  </a:lnTo>
                  <a:lnTo>
                    <a:pt x="6" y="14"/>
                  </a:lnTo>
                  <a:lnTo>
                    <a:pt x="4" y="13"/>
                  </a:lnTo>
                  <a:lnTo>
                    <a:pt x="2" y="13"/>
                  </a:lnTo>
                  <a:lnTo>
                    <a:pt x="0"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83" name="Freeform 487"/>
            <p:cNvSpPr>
              <a:spLocks/>
            </p:cNvSpPr>
            <p:nvPr/>
          </p:nvSpPr>
          <p:spPr bwMode="gray">
            <a:xfrm>
              <a:off x="7770735" y="4320347"/>
              <a:ext cx="66899" cy="60332"/>
            </a:xfrm>
            <a:custGeom>
              <a:avLst/>
              <a:gdLst>
                <a:gd name="T0" fmla="*/ 2147483647 w 28"/>
                <a:gd name="T1" fmla="*/ 2147483647 h 24"/>
                <a:gd name="T2" fmla="*/ 2147483647 w 28"/>
                <a:gd name="T3" fmla="*/ 0 h 24"/>
                <a:gd name="T4" fmla="*/ 0 w 28"/>
                <a:gd name="T5" fmla="*/ 0 h 24"/>
                <a:gd name="T6" fmla="*/ 0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2147483647 h 24"/>
                <a:gd name="T22" fmla="*/ 2147483647 w 28"/>
                <a:gd name="T23" fmla="*/ 2147483647 h 24"/>
                <a:gd name="T24" fmla="*/ 2147483647 w 28"/>
                <a:gd name="T25" fmla="*/ 2147483647 h 24"/>
                <a:gd name="T26" fmla="*/ 2147483647 w 28"/>
                <a:gd name="T27" fmla="*/ 2147483647 h 24"/>
                <a:gd name="T28" fmla="*/ 2147483647 w 28"/>
                <a:gd name="T29" fmla="*/ 2147483647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7" y="2"/>
                  </a:moveTo>
                  <a:lnTo>
                    <a:pt x="3" y="0"/>
                  </a:lnTo>
                  <a:lnTo>
                    <a:pt x="0" y="0"/>
                  </a:lnTo>
                  <a:lnTo>
                    <a:pt x="0" y="3"/>
                  </a:lnTo>
                  <a:lnTo>
                    <a:pt x="7" y="5"/>
                  </a:lnTo>
                  <a:lnTo>
                    <a:pt x="15" y="8"/>
                  </a:lnTo>
                  <a:lnTo>
                    <a:pt x="18" y="14"/>
                  </a:lnTo>
                  <a:lnTo>
                    <a:pt x="21" y="15"/>
                  </a:lnTo>
                  <a:lnTo>
                    <a:pt x="25" y="24"/>
                  </a:lnTo>
                  <a:lnTo>
                    <a:pt x="28" y="22"/>
                  </a:lnTo>
                  <a:lnTo>
                    <a:pt x="27" y="16"/>
                  </a:lnTo>
                  <a:lnTo>
                    <a:pt x="23" y="13"/>
                  </a:lnTo>
                  <a:lnTo>
                    <a:pt x="18" y="7"/>
                  </a:lnTo>
                  <a:lnTo>
                    <a:pt x="12" y="3"/>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91" name="Freeform 495"/>
            <p:cNvSpPr>
              <a:spLocks/>
            </p:cNvSpPr>
            <p:nvPr/>
          </p:nvSpPr>
          <p:spPr bwMode="gray">
            <a:xfrm>
              <a:off x="7787465" y="4511067"/>
              <a:ext cx="9291" cy="17516"/>
            </a:xfrm>
            <a:custGeom>
              <a:avLst/>
              <a:gdLst>
                <a:gd name="T0" fmla="*/ 0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0 w 4"/>
                <a:gd name="T13" fmla="*/ 2147483647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2"/>
                  </a:moveTo>
                  <a:lnTo>
                    <a:pt x="1" y="4"/>
                  </a:lnTo>
                  <a:lnTo>
                    <a:pt x="2" y="7"/>
                  </a:lnTo>
                  <a:lnTo>
                    <a:pt x="4" y="7"/>
                  </a:lnTo>
                  <a:lnTo>
                    <a:pt x="4" y="4"/>
                  </a:lnTo>
                  <a:lnTo>
                    <a:pt x="1"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495" name="Freeform 499"/>
            <p:cNvSpPr>
              <a:spLocks/>
            </p:cNvSpPr>
            <p:nvPr/>
          </p:nvSpPr>
          <p:spPr bwMode="gray">
            <a:xfrm>
              <a:off x="7646233" y="5402419"/>
              <a:ext cx="89199" cy="99255"/>
            </a:xfrm>
            <a:custGeom>
              <a:avLst/>
              <a:gdLst>
                <a:gd name="T0" fmla="*/ 2147483647 w 37"/>
                <a:gd name="T1" fmla="*/ 2147483647 h 39"/>
                <a:gd name="T2" fmla="*/ 2147483647 w 37"/>
                <a:gd name="T3" fmla="*/ 2147483647 h 39"/>
                <a:gd name="T4" fmla="*/ 2147483647 w 37"/>
                <a:gd name="T5" fmla="*/ 2147483647 h 39"/>
                <a:gd name="T6" fmla="*/ 2147483647 w 37"/>
                <a:gd name="T7" fmla="*/ 0 h 39"/>
                <a:gd name="T8" fmla="*/ 2147483647 w 37"/>
                <a:gd name="T9" fmla="*/ 0 h 39"/>
                <a:gd name="T10" fmla="*/ 0 w 37"/>
                <a:gd name="T11" fmla="*/ 2147483647 h 39"/>
                <a:gd name="T12" fmla="*/ 2147483647 w 37"/>
                <a:gd name="T13" fmla="*/ 2147483647 h 39"/>
                <a:gd name="T14" fmla="*/ 2147483647 w 37"/>
                <a:gd name="T15" fmla="*/ 2147483647 h 39"/>
                <a:gd name="T16" fmla="*/ 2147483647 w 37"/>
                <a:gd name="T17" fmla="*/ 2147483647 h 39"/>
                <a:gd name="T18" fmla="*/ 2147483647 w 37"/>
                <a:gd name="T19" fmla="*/ 2147483647 h 39"/>
                <a:gd name="T20" fmla="*/ 2147483647 w 37"/>
                <a:gd name="T21" fmla="*/ 2147483647 h 39"/>
                <a:gd name="T22" fmla="*/ 2147483647 w 37"/>
                <a:gd name="T23" fmla="*/ 2147483647 h 39"/>
                <a:gd name="T24" fmla="*/ 2147483647 w 37"/>
                <a:gd name="T25" fmla="*/ 2147483647 h 39"/>
                <a:gd name="T26" fmla="*/ 2147483647 w 37"/>
                <a:gd name="T27" fmla="*/ 2147483647 h 39"/>
                <a:gd name="T28" fmla="*/ 2147483647 w 37"/>
                <a:gd name="T29" fmla="*/ 2147483647 h 39"/>
                <a:gd name="T30" fmla="*/ 2147483647 w 37"/>
                <a:gd name="T31" fmla="*/ 2147483647 h 39"/>
                <a:gd name="T32" fmla="*/ 2147483647 w 37"/>
                <a:gd name="T33" fmla="*/ 2147483647 h 39"/>
                <a:gd name="T34" fmla="*/ 2147483647 w 37"/>
                <a:gd name="T35" fmla="*/ 2147483647 h 39"/>
                <a:gd name="T36" fmla="*/ 2147483647 w 37"/>
                <a:gd name="T37" fmla="*/ 2147483647 h 39"/>
                <a:gd name="T38" fmla="*/ 2147483647 w 37"/>
                <a:gd name="T39" fmla="*/ 2147483647 h 39"/>
                <a:gd name="T40" fmla="*/ 2147483647 w 37"/>
                <a:gd name="T41" fmla="*/ 2147483647 h 39"/>
                <a:gd name="T42" fmla="*/ 2147483647 w 37"/>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9"/>
                <a:gd name="T68" fmla="*/ 37 w 37"/>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9">
                  <a:moveTo>
                    <a:pt x="25" y="6"/>
                  </a:move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lnTo>
                    <a:pt x="33" y="1"/>
                  </a:lnTo>
                  <a:lnTo>
                    <a:pt x="30" y="1"/>
                  </a:lnTo>
                  <a:lnTo>
                    <a:pt x="25"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05" name="Freeform 509"/>
            <p:cNvSpPr>
              <a:spLocks noEditPoints="1"/>
            </p:cNvSpPr>
            <p:nvPr/>
          </p:nvSpPr>
          <p:spPr bwMode="gray">
            <a:xfrm>
              <a:off x="8146117" y="5190281"/>
              <a:ext cx="263881" cy="406747"/>
            </a:xfrm>
            <a:custGeom>
              <a:avLst/>
              <a:gdLst>
                <a:gd name="T0" fmla="*/ 2147483647 w 109"/>
                <a:gd name="T1" fmla="*/ 2147483647 h 160"/>
                <a:gd name="T2" fmla="*/ 2147483647 w 109"/>
                <a:gd name="T3" fmla="*/ 2147483647 h 160"/>
                <a:gd name="T4" fmla="*/ 2147483647 w 109"/>
                <a:gd name="T5" fmla="*/ 2147483647 h 160"/>
                <a:gd name="T6" fmla="*/ 2147483647 w 109"/>
                <a:gd name="T7" fmla="*/ 2147483647 h 160"/>
                <a:gd name="T8" fmla="*/ 2147483647 w 109"/>
                <a:gd name="T9" fmla="*/ 2147483647 h 160"/>
                <a:gd name="T10" fmla="*/ 2147483647 w 109"/>
                <a:gd name="T11" fmla="*/ 2147483647 h 160"/>
                <a:gd name="T12" fmla="*/ 2147483647 w 109"/>
                <a:gd name="T13" fmla="*/ 2147483647 h 160"/>
                <a:gd name="T14" fmla="*/ 2147483647 w 109"/>
                <a:gd name="T15" fmla="*/ 2147483647 h 160"/>
                <a:gd name="T16" fmla="*/ 2147483647 w 109"/>
                <a:gd name="T17" fmla="*/ 2147483647 h 160"/>
                <a:gd name="T18" fmla="*/ 2147483647 w 109"/>
                <a:gd name="T19" fmla="*/ 2147483647 h 160"/>
                <a:gd name="T20" fmla="*/ 2147483647 w 109"/>
                <a:gd name="T21" fmla="*/ 2147483647 h 160"/>
                <a:gd name="T22" fmla="*/ 2147483647 w 109"/>
                <a:gd name="T23" fmla="*/ 2147483647 h 160"/>
                <a:gd name="T24" fmla="*/ 2147483647 w 109"/>
                <a:gd name="T25" fmla="*/ 2147483647 h 160"/>
                <a:gd name="T26" fmla="*/ 2147483647 w 109"/>
                <a:gd name="T27" fmla="*/ 2147483647 h 160"/>
                <a:gd name="T28" fmla="*/ 2147483647 w 109"/>
                <a:gd name="T29" fmla="*/ 2147483647 h 160"/>
                <a:gd name="T30" fmla="*/ 2147483647 w 109"/>
                <a:gd name="T31" fmla="*/ 2147483647 h 160"/>
                <a:gd name="T32" fmla="*/ 2147483647 w 109"/>
                <a:gd name="T33" fmla="*/ 2147483647 h 160"/>
                <a:gd name="T34" fmla="*/ 2147483647 w 109"/>
                <a:gd name="T35" fmla="*/ 2147483647 h 160"/>
                <a:gd name="T36" fmla="*/ 2147483647 w 109"/>
                <a:gd name="T37" fmla="*/ 2147483647 h 160"/>
                <a:gd name="T38" fmla="*/ 2147483647 w 109"/>
                <a:gd name="T39" fmla="*/ 2147483647 h 160"/>
                <a:gd name="T40" fmla="*/ 2147483647 w 109"/>
                <a:gd name="T41" fmla="*/ 2147483647 h 160"/>
                <a:gd name="T42" fmla="*/ 2147483647 w 109"/>
                <a:gd name="T43" fmla="*/ 2147483647 h 160"/>
                <a:gd name="T44" fmla="*/ 2147483647 w 109"/>
                <a:gd name="T45" fmla="*/ 2147483647 h 160"/>
                <a:gd name="T46" fmla="*/ 2147483647 w 109"/>
                <a:gd name="T47" fmla="*/ 2147483647 h 160"/>
                <a:gd name="T48" fmla="*/ 2147483647 w 109"/>
                <a:gd name="T49" fmla="*/ 2147483647 h 160"/>
                <a:gd name="T50" fmla="*/ 0 w 109"/>
                <a:gd name="T51" fmla="*/ 2147483647 h 160"/>
                <a:gd name="T52" fmla="*/ 2147483647 w 109"/>
                <a:gd name="T53" fmla="*/ 2147483647 h 160"/>
                <a:gd name="T54" fmla="*/ 2147483647 w 109"/>
                <a:gd name="T55" fmla="*/ 2147483647 h 160"/>
                <a:gd name="T56" fmla="*/ 2147483647 w 109"/>
                <a:gd name="T57" fmla="*/ 2147483647 h 160"/>
                <a:gd name="T58" fmla="*/ 2147483647 w 109"/>
                <a:gd name="T59" fmla="*/ 2147483647 h 160"/>
                <a:gd name="T60" fmla="*/ 2147483647 w 109"/>
                <a:gd name="T61" fmla="*/ 2147483647 h 160"/>
                <a:gd name="T62" fmla="*/ 2147483647 w 109"/>
                <a:gd name="T63" fmla="*/ 2147483647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160"/>
                <a:gd name="T98" fmla="*/ 109 w 10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160">
                  <a:moveTo>
                    <a:pt x="101" y="42"/>
                  </a:moveTo>
                  <a:lnTo>
                    <a:pt x="94" y="44"/>
                  </a:lnTo>
                  <a:lnTo>
                    <a:pt x="87" y="39"/>
                  </a:lnTo>
                  <a:lnTo>
                    <a:pt x="85" y="30"/>
                  </a:lnTo>
                  <a:lnTo>
                    <a:pt x="81" y="25"/>
                  </a:lnTo>
                  <a:lnTo>
                    <a:pt x="82" y="30"/>
                  </a:lnTo>
                  <a:lnTo>
                    <a:pt x="80" y="32"/>
                  </a:lnTo>
                  <a:lnTo>
                    <a:pt x="77" y="29"/>
                  </a:lnTo>
                  <a:lnTo>
                    <a:pt x="73" y="20"/>
                  </a:lnTo>
                  <a:lnTo>
                    <a:pt x="73" y="15"/>
                  </a:lnTo>
                  <a:lnTo>
                    <a:pt x="69" y="10"/>
                  </a:lnTo>
                  <a:lnTo>
                    <a:pt x="66" y="10"/>
                  </a:lnTo>
                  <a:lnTo>
                    <a:pt x="56" y="0"/>
                  </a:lnTo>
                  <a:lnTo>
                    <a:pt x="56" y="5"/>
                  </a:lnTo>
                  <a:lnTo>
                    <a:pt x="59" y="10"/>
                  </a:lnTo>
                  <a:lnTo>
                    <a:pt x="69" y="25"/>
                  </a:lnTo>
                  <a:lnTo>
                    <a:pt x="73" y="33"/>
                  </a:lnTo>
                  <a:lnTo>
                    <a:pt x="76" y="48"/>
                  </a:lnTo>
                  <a:lnTo>
                    <a:pt x="74" y="57"/>
                  </a:lnTo>
                  <a:lnTo>
                    <a:pt x="66" y="59"/>
                  </a:lnTo>
                  <a:lnTo>
                    <a:pt x="66" y="64"/>
                  </a:lnTo>
                  <a:lnTo>
                    <a:pt x="73" y="66"/>
                  </a:lnTo>
                  <a:lnTo>
                    <a:pt x="79" y="74"/>
                  </a:lnTo>
                  <a:lnTo>
                    <a:pt x="78" y="81"/>
                  </a:lnTo>
                  <a:lnTo>
                    <a:pt x="73" y="87"/>
                  </a:lnTo>
                  <a:lnTo>
                    <a:pt x="79" y="90"/>
                  </a:lnTo>
                  <a:lnTo>
                    <a:pt x="84" y="88"/>
                  </a:lnTo>
                  <a:lnTo>
                    <a:pt x="92" y="70"/>
                  </a:lnTo>
                  <a:lnTo>
                    <a:pt x="96" y="66"/>
                  </a:lnTo>
                  <a:lnTo>
                    <a:pt x="94" y="61"/>
                  </a:lnTo>
                  <a:lnTo>
                    <a:pt x="94" y="59"/>
                  </a:lnTo>
                  <a:lnTo>
                    <a:pt x="100" y="59"/>
                  </a:lnTo>
                  <a:lnTo>
                    <a:pt x="105" y="61"/>
                  </a:lnTo>
                  <a:lnTo>
                    <a:pt x="106" y="48"/>
                  </a:lnTo>
                  <a:lnTo>
                    <a:pt x="109" y="44"/>
                  </a:lnTo>
                  <a:lnTo>
                    <a:pt x="109" y="35"/>
                  </a:lnTo>
                  <a:lnTo>
                    <a:pt x="103" y="37"/>
                  </a:lnTo>
                  <a:lnTo>
                    <a:pt x="101" y="42"/>
                  </a:lnTo>
                  <a:close/>
                  <a:moveTo>
                    <a:pt x="61" y="88"/>
                  </a:moveTo>
                  <a:lnTo>
                    <a:pt x="58" y="88"/>
                  </a:lnTo>
                  <a:lnTo>
                    <a:pt x="58" y="82"/>
                  </a:lnTo>
                  <a:lnTo>
                    <a:pt x="56" y="79"/>
                  </a:lnTo>
                  <a:lnTo>
                    <a:pt x="50" y="81"/>
                  </a:lnTo>
                  <a:lnTo>
                    <a:pt x="50" y="87"/>
                  </a:lnTo>
                  <a:lnTo>
                    <a:pt x="44" y="96"/>
                  </a:lnTo>
                  <a:lnTo>
                    <a:pt x="44" y="101"/>
                  </a:lnTo>
                  <a:lnTo>
                    <a:pt x="40" y="107"/>
                  </a:lnTo>
                  <a:lnTo>
                    <a:pt x="29" y="114"/>
                  </a:lnTo>
                  <a:lnTo>
                    <a:pt x="21" y="123"/>
                  </a:lnTo>
                  <a:lnTo>
                    <a:pt x="11" y="129"/>
                  </a:lnTo>
                  <a:lnTo>
                    <a:pt x="5" y="137"/>
                  </a:lnTo>
                  <a:lnTo>
                    <a:pt x="0" y="149"/>
                  </a:lnTo>
                  <a:lnTo>
                    <a:pt x="1" y="154"/>
                  </a:lnTo>
                  <a:lnTo>
                    <a:pt x="8" y="154"/>
                  </a:lnTo>
                  <a:lnTo>
                    <a:pt x="23" y="160"/>
                  </a:lnTo>
                  <a:lnTo>
                    <a:pt x="36" y="147"/>
                  </a:lnTo>
                  <a:lnTo>
                    <a:pt x="43" y="130"/>
                  </a:lnTo>
                  <a:lnTo>
                    <a:pt x="48" y="124"/>
                  </a:lnTo>
                  <a:lnTo>
                    <a:pt x="56" y="121"/>
                  </a:lnTo>
                  <a:lnTo>
                    <a:pt x="58" y="114"/>
                  </a:lnTo>
                  <a:lnTo>
                    <a:pt x="61" y="109"/>
                  </a:lnTo>
                  <a:lnTo>
                    <a:pt x="67" y="100"/>
                  </a:lnTo>
                  <a:lnTo>
                    <a:pt x="68" y="85"/>
                  </a:lnTo>
                  <a:lnTo>
                    <a:pt x="63" y="84"/>
                  </a:lnTo>
                  <a:lnTo>
                    <a:pt x="61" y="8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0" name="Freeform 514"/>
            <p:cNvSpPr>
              <a:spLocks/>
            </p:cNvSpPr>
            <p:nvPr/>
          </p:nvSpPr>
          <p:spPr bwMode="gray">
            <a:xfrm>
              <a:off x="6934482" y="4536379"/>
              <a:ext cx="918008" cy="813495"/>
            </a:xfrm>
            <a:custGeom>
              <a:avLst/>
              <a:gdLst>
                <a:gd name="T0" fmla="*/ 2147483647 w 379"/>
                <a:gd name="T1" fmla="*/ 2147483647 h 321"/>
                <a:gd name="T2" fmla="*/ 2147483647 w 379"/>
                <a:gd name="T3" fmla="*/ 2147483647 h 321"/>
                <a:gd name="T4" fmla="*/ 2147483647 w 379"/>
                <a:gd name="T5" fmla="*/ 2147483647 h 321"/>
                <a:gd name="T6" fmla="*/ 2147483647 w 379"/>
                <a:gd name="T7" fmla="*/ 2147483647 h 321"/>
                <a:gd name="T8" fmla="*/ 2147483647 w 379"/>
                <a:gd name="T9" fmla="*/ 2147483647 h 321"/>
                <a:gd name="T10" fmla="*/ 2147483647 w 379"/>
                <a:gd name="T11" fmla="*/ 2147483647 h 321"/>
                <a:gd name="T12" fmla="*/ 2147483647 w 379"/>
                <a:gd name="T13" fmla="*/ 2147483647 h 321"/>
                <a:gd name="T14" fmla="*/ 2147483647 w 379"/>
                <a:gd name="T15" fmla="*/ 2147483647 h 321"/>
                <a:gd name="T16" fmla="*/ 2147483647 w 379"/>
                <a:gd name="T17" fmla="*/ 2147483647 h 321"/>
                <a:gd name="T18" fmla="*/ 2147483647 w 379"/>
                <a:gd name="T19" fmla="*/ 2147483647 h 321"/>
                <a:gd name="T20" fmla="*/ 2147483647 w 379"/>
                <a:gd name="T21" fmla="*/ 2147483647 h 321"/>
                <a:gd name="T22" fmla="*/ 2147483647 w 379"/>
                <a:gd name="T23" fmla="*/ 2147483647 h 321"/>
                <a:gd name="T24" fmla="*/ 2147483647 w 379"/>
                <a:gd name="T25" fmla="*/ 2147483647 h 321"/>
                <a:gd name="T26" fmla="*/ 2147483647 w 379"/>
                <a:gd name="T27" fmla="*/ 2147483647 h 321"/>
                <a:gd name="T28" fmla="*/ 2147483647 w 379"/>
                <a:gd name="T29" fmla="*/ 2147483647 h 321"/>
                <a:gd name="T30" fmla="*/ 2147483647 w 379"/>
                <a:gd name="T31" fmla="*/ 2147483647 h 321"/>
                <a:gd name="T32" fmla="*/ 2147483647 w 379"/>
                <a:gd name="T33" fmla="*/ 2147483647 h 321"/>
                <a:gd name="T34" fmla="*/ 2147483647 w 379"/>
                <a:gd name="T35" fmla="*/ 2147483647 h 321"/>
                <a:gd name="T36" fmla="*/ 2147483647 w 379"/>
                <a:gd name="T37" fmla="*/ 2147483647 h 321"/>
                <a:gd name="T38" fmla="*/ 2147483647 w 379"/>
                <a:gd name="T39" fmla="*/ 2147483647 h 321"/>
                <a:gd name="T40" fmla="*/ 2147483647 w 379"/>
                <a:gd name="T41" fmla="*/ 2147483647 h 321"/>
                <a:gd name="T42" fmla="*/ 2147483647 w 379"/>
                <a:gd name="T43" fmla="*/ 2147483647 h 321"/>
                <a:gd name="T44" fmla="*/ 2147483647 w 379"/>
                <a:gd name="T45" fmla="*/ 2147483647 h 321"/>
                <a:gd name="T46" fmla="*/ 2147483647 w 379"/>
                <a:gd name="T47" fmla="*/ 2147483647 h 321"/>
                <a:gd name="T48" fmla="*/ 2147483647 w 379"/>
                <a:gd name="T49" fmla="*/ 2147483647 h 321"/>
                <a:gd name="T50" fmla="*/ 2147483647 w 379"/>
                <a:gd name="T51" fmla="*/ 2147483647 h 321"/>
                <a:gd name="T52" fmla="*/ 2147483647 w 379"/>
                <a:gd name="T53" fmla="*/ 2147483647 h 321"/>
                <a:gd name="T54" fmla="*/ 2147483647 w 379"/>
                <a:gd name="T55" fmla="*/ 2147483647 h 321"/>
                <a:gd name="T56" fmla="*/ 2147483647 w 379"/>
                <a:gd name="T57" fmla="*/ 2147483647 h 321"/>
                <a:gd name="T58" fmla="*/ 2147483647 w 379"/>
                <a:gd name="T59" fmla="*/ 2147483647 h 321"/>
                <a:gd name="T60" fmla="*/ 2147483647 w 379"/>
                <a:gd name="T61" fmla="*/ 2147483647 h 321"/>
                <a:gd name="T62" fmla="*/ 2147483647 w 379"/>
                <a:gd name="T63" fmla="*/ 2147483647 h 321"/>
                <a:gd name="T64" fmla="*/ 2147483647 w 379"/>
                <a:gd name="T65" fmla="*/ 2147483647 h 321"/>
                <a:gd name="T66" fmla="*/ 2147483647 w 379"/>
                <a:gd name="T67" fmla="*/ 2147483647 h 321"/>
                <a:gd name="T68" fmla="*/ 2147483647 w 379"/>
                <a:gd name="T69" fmla="*/ 2147483647 h 321"/>
                <a:gd name="T70" fmla="*/ 2147483647 w 379"/>
                <a:gd name="T71" fmla="*/ 2147483647 h 321"/>
                <a:gd name="T72" fmla="*/ 2147483647 w 379"/>
                <a:gd name="T73" fmla="*/ 2147483647 h 321"/>
                <a:gd name="T74" fmla="*/ 2147483647 w 379"/>
                <a:gd name="T75" fmla="*/ 2147483647 h 321"/>
                <a:gd name="T76" fmla="*/ 2147483647 w 379"/>
                <a:gd name="T77" fmla="*/ 2147483647 h 321"/>
                <a:gd name="T78" fmla="*/ 2147483647 w 379"/>
                <a:gd name="T79" fmla="*/ 2147483647 h 321"/>
                <a:gd name="T80" fmla="*/ 2147483647 w 379"/>
                <a:gd name="T81" fmla="*/ 2147483647 h 321"/>
                <a:gd name="T82" fmla="*/ 2147483647 w 379"/>
                <a:gd name="T83" fmla="*/ 2147483647 h 321"/>
                <a:gd name="T84" fmla="*/ 2147483647 w 379"/>
                <a:gd name="T85" fmla="*/ 2147483647 h 321"/>
                <a:gd name="T86" fmla="*/ 2147483647 w 379"/>
                <a:gd name="T87" fmla="*/ 2147483647 h 321"/>
                <a:gd name="T88" fmla="*/ 2147483647 w 379"/>
                <a:gd name="T89" fmla="*/ 2147483647 h 321"/>
                <a:gd name="T90" fmla="*/ 2147483647 w 379"/>
                <a:gd name="T91" fmla="*/ 2147483647 h 321"/>
                <a:gd name="T92" fmla="*/ 2147483647 w 379"/>
                <a:gd name="T93" fmla="*/ 2147483647 h 321"/>
                <a:gd name="T94" fmla="*/ 2147483647 w 379"/>
                <a:gd name="T95" fmla="*/ 2147483647 h 321"/>
                <a:gd name="T96" fmla="*/ 2147483647 w 379"/>
                <a:gd name="T97" fmla="*/ 2147483647 h 321"/>
                <a:gd name="T98" fmla="*/ 2147483647 w 379"/>
                <a:gd name="T99" fmla="*/ 2147483647 h 321"/>
                <a:gd name="T100" fmla="*/ 2147483647 w 379"/>
                <a:gd name="T101" fmla="*/ 2147483647 h 321"/>
                <a:gd name="T102" fmla="*/ 2147483647 w 379"/>
                <a:gd name="T103" fmla="*/ 2147483647 h 321"/>
                <a:gd name="T104" fmla="*/ 2147483647 w 379"/>
                <a:gd name="T105" fmla="*/ 2147483647 h 321"/>
                <a:gd name="T106" fmla="*/ 2147483647 w 379"/>
                <a:gd name="T107" fmla="*/ 2147483647 h 321"/>
                <a:gd name="T108" fmla="*/ 2147483647 w 379"/>
                <a:gd name="T109" fmla="*/ 2147483647 h 321"/>
                <a:gd name="T110" fmla="*/ 2147483647 w 379"/>
                <a:gd name="T111" fmla="*/ 2147483647 h 321"/>
                <a:gd name="T112" fmla="*/ 2147483647 w 379"/>
                <a:gd name="T113" fmla="*/ 2147483647 h 321"/>
                <a:gd name="T114" fmla="*/ 2147483647 w 379"/>
                <a:gd name="T115" fmla="*/ 2147483647 h 321"/>
                <a:gd name="T116" fmla="*/ 2147483647 w 379"/>
                <a:gd name="T117" fmla="*/ 2147483647 h 321"/>
                <a:gd name="T118" fmla="*/ 2147483647 w 379"/>
                <a:gd name="T119" fmla="*/ 2147483647 h 321"/>
                <a:gd name="T120" fmla="*/ 2147483647 w 379"/>
                <a:gd name="T121" fmla="*/ 2147483647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321"/>
                <a:gd name="T185" fmla="*/ 379 w 379"/>
                <a:gd name="T186" fmla="*/ 321 h 3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321">
                  <a:moveTo>
                    <a:pt x="321" y="310"/>
                  </a:moveTo>
                  <a:lnTo>
                    <a:pt x="325" y="305"/>
                  </a:lnTo>
                  <a:lnTo>
                    <a:pt x="330" y="304"/>
                  </a:lnTo>
                  <a:lnTo>
                    <a:pt x="345" y="299"/>
                  </a:lnTo>
                  <a:lnTo>
                    <a:pt x="346" y="293"/>
                  </a:lnTo>
                  <a:lnTo>
                    <a:pt x="345" y="284"/>
                  </a:lnTo>
                  <a:lnTo>
                    <a:pt x="353" y="268"/>
                  </a:lnTo>
                  <a:lnTo>
                    <a:pt x="352" y="264"/>
                  </a:lnTo>
                  <a:lnTo>
                    <a:pt x="358" y="253"/>
                  </a:lnTo>
                  <a:lnTo>
                    <a:pt x="358" y="249"/>
                  </a:lnTo>
                  <a:lnTo>
                    <a:pt x="368" y="236"/>
                  </a:lnTo>
                  <a:lnTo>
                    <a:pt x="371" y="231"/>
                  </a:lnTo>
                  <a:lnTo>
                    <a:pt x="371" y="228"/>
                  </a:lnTo>
                  <a:lnTo>
                    <a:pt x="375" y="222"/>
                  </a:lnTo>
                  <a:lnTo>
                    <a:pt x="375" y="219"/>
                  </a:lnTo>
                  <a:lnTo>
                    <a:pt x="374" y="212"/>
                  </a:lnTo>
                  <a:lnTo>
                    <a:pt x="377" y="203"/>
                  </a:lnTo>
                  <a:lnTo>
                    <a:pt x="377" y="190"/>
                  </a:lnTo>
                  <a:lnTo>
                    <a:pt x="379" y="184"/>
                  </a:lnTo>
                  <a:lnTo>
                    <a:pt x="374" y="178"/>
                  </a:lnTo>
                  <a:lnTo>
                    <a:pt x="373" y="171"/>
                  </a:lnTo>
                  <a:lnTo>
                    <a:pt x="375" y="156"/>
                  </a:lnTo>
                  <a:lnTo>
                    <a:pt x="374" y="154"/>
                  </a:lnTo>
                  <a:lnTo>
                    <a:pt x="371" y="157"/>
                  </a:lnTo>
                  <a:lnTo>
                    <a:pt x="367" y="150"/>
                  </a:lnTo>
                  <a:lnTo>
                    <a:pt x="362" y="141"/>
                  </a:lnTo>
                  <a:lnTo>
                    <a:pt x="358" y="138"/>
                  </a:lnTo>
                  <a:lnTo>
                    <a:pt x="352" y="132"/>
                  </a:lnTo>
                  <a:lnTo>
                    <a:pt x="351" y="125"/>
                  </a:lnTo>
                  <a:lnTo>
                    <a:pt x="348" y="125"/>
                  </a:lnTo>
                  <a:lnTo>
                    <a:pt x="344" y="126"/>
                  </a:lnTo>
                  <a:lnTo>
                    <a:pt x="338" y="121"/>
                  </a:lnTo>
                  <a:lnTo>
                    <a:pt x="339" y="111"/>
                  </a:lnTo>
                  <a:lnTo>
                    <a:pt x="334" y="105"/>
                  </a:lnTo>
                  <a:lnTo>
                    <a:pt x="333" y="100"/>
                  </a:lnTo>
                  <a:lnTo>
                    <a:pt x="332" y="97"/>
                  </a:lnTo>
                  <a:lnTo>
                    <a:pt x="325" y="96"/>
                  </a:lnTo>
                  <a:lnTo>
                    <a:pt x="321" y="90"/>
                  </a:lnTo>
                  <a:lnTo>
                    <a:pt x="314" y="89"/>
                  </a:lnTo>
                  <a:lnTo>
                    <a:pt x="312" y="82"/>
                  </a:lnTo>
                  <a:lnTo>
                    <a:pt x="310" y="77"/>
                  </a:lnTo>
                  <a:lnTo>
                    <a:pt x="308" y="65"/>
                  </a:lnTo>
                  <a:lnTo>
                    <a:pt x="303" y="59"/>
                  </a:lnTo>
                  <a:lnTo>
                    <a:pt x="302" y="41"/>
                  </a:lnTo>
                  <a:lnTo>
                    <a:pt x="299" y="39"/>
                  </a:lnTo>
                  <a:lnTo>
                    <a:pt x="294" y="36"/>
                  </a:lnTo>
                  <a:lnTo>
                    <a:pt x="292" y="35"/>
                  </a:lnTo>
                  <a:lnTo>
                    <a:pt x="290" y="39"/>
                  </a:lnTo>
                  <a:lnTo>
                    <a:pt x="288" y="30"/>
                  </a:lnTo>
                  <a:lnTo>
                    <a:pt x="284" y="20"/>
                  </a:lnTo>
                  <a:lnTo>
                    <a:pt x="283" y="13"/>
                  </a:lnTo>
                  <a:lnTo>
                    <a:pt x="280" y="10"/>
                  </a:lnTo>
                  <a:lnTo>
                    <a:pt x="280" y="3"/>
                  </a:lnTo>
                  <a:lnTo>
                    <a:pt x="277" y="0"/>
                  </a:lnTo>
                  <a:lnTo>
                    <a:pt x="275" y="1"/>
                  </a:lnTo>
                  <a:lnTo>
                    <a:pt x="273" y="8"/>
                  </a:lnTo>
                  <a:lnTo>
                    <a:pt x="272" y="12"/>
                  </a:lnTo>
                  <a:lnTo>
                    <a:pt x="269" y="14"/>
                  </a:lnTo>
                  <a:lnTo>
                    <a:pt x="268" y="18"/>
                  </a:lnTo>
                  <a:lnTo>
                    <a:pt x="271" y="22"/>
                  </a:lnTo>
                  <a:lnTo>
                    <a:pt x="269" y="24"/>
                  </a:lnTo>
                  <a:lnTo>
                    <a:pt x="267" y="27"/>
                  </a:lnTo>
                  <a:lnTo>
                    <a:pt x="267" y="32"/>
                  </a:lnTo>
                  <a:lnTo>
                    <a:pt x="270" y="36"/>
                  </a:lnTo>
                  <a:lnTo>
                    <a:pt x="269" y="41"/>
                  </a:lnTo>
                  <a:lnTo>
                    <a:pt x="266" y="52"/>
                  </a:lnTo>
                  <a:lnTo>
                    <a:pt x="263" y="68"/>
                  </a:lnTo>
                  <a:lnTo>
                    <a:pt x="257" y="73"/>
                  </a:lnTo>
                  <a:lnTo>
                    <a:pt x="249" y="73"/>
                  </a:lnTo>
                  <a:lnTo>
                    <a:pt x="244" y="68"/>
                  </a:lnTo>
                  <a:lnTo>
                    <a:pt x="241" y="65"/>
                  </a:lnTo>
                  <a:lnTo>
                    <a:pt x="234" y="62"/>
                  </a:lnTo>
                  <a:lnTo>
                    <a:pt x="227" y="56"/>
                  </a:lnTo>
                  <a:lnTo>
                    <a:pt x="226" y="53"/>
                  </a:lnTo>
                  <a:lnTo>
                    <a:pt x="220" y="53"/>
                  </a:lnTo>
                  <a:lnTo>
                    <a:pt x="219" y="50"/>
                  </a:lnTo>
                  <a:lnTo>
                    <a:pt x="214" y="47"/>
                  </a:lnTo>
                  <a:lnTo>
                    <a:pt x="211" y="45"/>
                  </a:lnTo>
                  <a:lnTo>
                    <a:pt x="212" y="41"/>
                  </a:lnTo>
                  <a:lnTo>
                    <a:pt x="215" y="38"/>
                  </a:lnTo>
                  <a:lnTo>
                    <a:pt x="215" y="30"/>
                  </a:lnTo>
                  <a:lnTo>
                    <a:pt x="220" y="27"/>
                  </a:lnTo>
                  <a:lnTo>
                    <a:pt x="222" y="25"/>
                  </a:lnTo>
                  <a:lnTo>
                    <a:pt x="223" y="20"/>
                  </a:lnTo>
                  <a:lnTo>
                    <a:pt x="223" y="15"/>
                  </a:lnTo>
                  <a:lnTo>
                    <a:pt x="220" y="15"/>
                  </a:lnTo>
                  <a:lnTo>
                    <a:pt x="216" y="16"/>
                  </a:lnTo>
                  <a:lnTo>
                    <a:pt x="214" y="14"/>
                  </a:lnTo>
                  <a:lnTo>
                    <a:pt x="206" y="14"/>
                  </a:lnTo>
                  <a:lnTo>
                    <a:pt x="201" y="11"/>
                  </a:lnTo>
                  <a:lnTo>
                    <a:pt x="191" y="11"/>
                  </a:lnTo>
                  <a:lnTo>
                    <a:pt x="186" y="7"/>
                  </a:lnTo>
                  <a:lnTo>
                    <a:pt x="178" y="7"/>
                  </a:lnTo>
                  <a:lnTo>
                    <a:pt x="178" y="9"/>
                  </a:lnTo>
                  <a:lnTo>
                    <a:pt x="185" y="13"/>
                  </a:lnTo>
                  <a:lnTo>
                    <a:pt x="183" y="18"/>
                  </a:lnTo>
                  <a:lnTo>
                    <a:pt x="171" y="17"/>
                  </a:lnTo>
                  <a:lnTo>
                    <a:pt x="166" y="18"/>
                  </a:lnTo>
                  <a:lnTo>
                    <a:pt x="161" y="23"/>
                  </a:lnTo>
                  <a:lnTo>
                    <a:pt x="161" y="27"/>
                  </a:lnTo>
                  <a:lnTo>
                    <a:pt x="159" y="29"/>
                  </a:lnTo>
                  <a:lnTo>
                    <a:pt x="155" y="39"/>
                  </a:lnTo>
                  <a:lnTo>
                    <a:pt x="160" y="44"/>
                  </a:lnTo>
                  <a:lnTo>
                    <a:pt x="160" y="49"/>
                  </a:lnTo>
                  <a:lnTo>
                    <a:pt x="159" y="52"/>
                  </a:lnTo>
                  <a:lnTo>
                    <a:pt x="157" y="47"/>
                  </a:lnTo>
                  <a:lnTo>
                    <a:pt x="153" y="47"/>
                  </a:lnTo>
                  <a:lnTo>
                    <a:pt x="150" y="47"/>
                  </a:lnTo>
                  <a:lnTo>
                    <a:pt x="150" y="44"/>
                  </a:lnTo>
                  <a:lnTo>
                    <a:pt x="148" y="44"/>
                  </a:lnTo>
                  <a:lnTo>
                    <a:pt x="145" y="47"/>
                  </a:lnTo>
                  <a:lnTo>
                    <a:pt x="138" y="32"/>
                  </a:lnTo>
                  <a:lnTo>
                    <a:pt x="134" y="33"/>
                  </a:lnTo>
                  <a:lnTo>
                    <a:pt x="131" y="35"/>
                  </a:lnTo>
                  <a:lnTo>
                    <a:pt x="128" y="35"/>
                  </a:lnTo>
                  <a:lnTo>
                    <a:pt x="124" y="40"/>
                  </a:lnTo>
                  <a:lnTo>
                    <a:pt x="121" y="39"/>
                  </a:lnTo>
                  <a:lnTo>
                    <a:pt x="116" y="43"/>
                  </a:lnTo>
                  <a:lnTo>
                    <a:pt x="116" y="48"/>
                  </a:lnTo>
                  <a:lnTo>
                    <a:pt x="110" y="49"/>
                  </a:lnTo>
                  <a:lnTo>
                    <a:pt x="108" y="61"/>
                  </a:lnTo>
                  <a:lnTo>
                    <a:pt x="105" y="61"/>
                  </a:lnTo>
                  <a:lnTo>
                    <a:pt x="102" y="62"/>
                  </a:lnTo>
                  <a:lnTo>
                    <a:pt x="101" y="63"/>
                  </a:lnTo>
                  <a:lnTo>
                    <a:pt x="103" y="66"/>
                  </a:lnTo>
                  <a:lnTo>
                    <a:pt x="98" y="67"/>
                  </a:lnTo>
                  <a:lnTo>
                    <a:pt x="93" y="61"/>
                  </a:lnTo>
                  <a:lnTo>
                    <a:pt x="90" y="65"/>
                  </a:lnTo>
                  <a:lnTo>
                    <a:pt x="88" y="72"/>
                  </a:lnTo>
                  <a:lnTo>
                    <a:pt x="87" y="77"/>
                  </a:lnTo>
                  <a:lnTo>
                    <a:pt x="90" y="79"/>
                  </a:lnTo>
                  <a:lnTo>
                    <a:pt x="84" y="87"/>
                  </a:lnTo>
                  <a:lnTo>
                    <a:pt x="82" y="90"/>
                  </a:lnTo>
                  <a:lnTo>
                    <a:pt x="73" y="96"/>
                  </a:lnTo>
                  <a:lnTo>
                    <a:pt x="70" y="98"/>
                  </a:lnTo>
                  <a:lnTo>
                    <a:pt x="61" y="98"/>
                  </a:lnTo>
                  <a:lnTo>
                    <a:pt x="58" y="102"/>
                  </a:lnTo>
                  <a:lnTo>
                    <a:pt x="52" y="103"/>
                  </a:lnTo>
                  <a:lnTo>
                    <a:pt x="47" y="108"/>
                  </a:lnTo>
                  <a:lnTo>
                    <a:pt x="42" y="108"/>
                  </a:lnTo>
                  <a:lnTo>
                    <a:pt x="39" y="106"/>
                  </a:lnTo>
                  <a:lnTo>
                    <a:pt x="35" y="107"/>
                  </a:lnTo>
                  <a:lnTo>
                    <a:pt x="27" y="115"/>
                  </a:lnTo>
                  <a:lnTo>
                    <a:pt x="26" y="115"/>
                  </a:lnTo>
                  <a:lnTo>
                    <a:pt x="20" y="118"/>
                  </a:lnTo>
                  <a:lnTo>
                    <a:pt x="16" y="124"/>
                  </a:lnTo>
                  <a:lnTo>
                    <a:pt x="14" y="121"/>
                  </a:lnTo>
                  <a:lnTo>
                    <a:pt x="13" y="119"/>
                  </a:lnTo>
                  <a:lnTo>
                    <a:pt x="11" y="122"/>
                  </a:lnTo>
                  <a:lnTo>
                    <a:pt x="7" y="145"/>
                  </a:lnTo>
                  <a:lnTo>
                    <a:pt x="9" y="152"/>
                  </a:lnTo>
                  <a:lnTo>
                    <a:pt x="13" y="164"/>
                  </a:lnTo>
                  <a:lnTo>
                    <a:pt x="13" y="168"/>
                  </a:lnTo>
                  <a:lnTo>
                    <a:pt x="12" y="168"/>
                  </a:lnTo>
                  <a:lnTo>
                    <a:pt x="9" y="163"/>
                  </a:lnTo>
                  <a:lnTo>
                    <a:pt x="7" y="163"/>
                  </a:lnTo>
                  <a:lnTo>
                    <a:pt x="8" y="166"/>
                  </a:lnTo>
                  <a:lnTo>
                    <a:pt x="10" y="171"/>
                  </a:lnTo>
                  <a:lnTo>
                    <a:pt x="9" y="173"/>
                  </a:lnTo>
                  <a:lnTo>
                    <a:pt x="2" y="161"/>
                  </a:lnTo>
                  <a:lnTo>
                    <a:pt x="0" y="161"/>
                  </a:lnTo>
                  <a:lnTo>
                    <a:pt x="0" y="163"/>
                  </a:lnTo>
                  <a:lnTo>
                    <a:pt x="9" y="178"/>
                  </a:lnTo>
                  <a:lnTo>
                    <a:pt x="10" y="182"/>
                  </a:lnTo>
                  <a:lnTo>
                    <a:pt x="13" y="188"/>
                  </a:lnTo>
                  <a:lnTo>
                    <a:pt x="13" y="191"/>
                  </a:lnTo>
                  <a:lnTo>
                    <a:pt x="19" y="199"/>
                  </a:lnTo>
                  <a:lnTo>
                    <a:pt x="19" y="202"/>
                  </a:lnTo>
                  <a:lnTo>
                    <a:pt x="20" y="219"/>
                  </a:lnTo>
                  <a:lnTo>
                    <a:pt x="24" y="225"/>
                  </a:lnTo>
                  <a:lnTo>
                    <a:pt x="25" y="230"/>
                  </a:lnTo>
                  <a:lnTo>
                    <a:pt x="27" y="239"/>
                  </a:lnTo>
                  <a:lnTo>
                    <a:pt x="26" y="242"/>
                  </a:lnTo>
                  <a:lnTo>
                    <a:pt x="24" y="254"/>
                  </a:lnTo>
                  <a:lnTo>
                    <a:pt x="21" y="255"/>
                  </a:lnTo>
                  <a:lnTo>
                    <a:pt x="20" y="260"/>
                  </a:lnTo>
                  <a:lnTo>
                    <a:pt x="21" y="265"/>
                  </a:lnTo>
                  <a:lnTo>
                    <a:pt x="30" y="267"/>
                  </a:lnTo>
                  <a:lnTo>
                    <a:pt x="33" y="272"/>
                  </a:lnTo>
                  <a:lnTo>
                    <a:pt x="42" y="273"/>
                  </a:lnTo>
                  <a:lnTo>
                    <a:pt x="53" y="273"/>
                  </a:lnTo>
                  <a:lnTo>
                    <a:pt x="55" y="272"/>
                  </a:lnTo>
                  <a:lnTo>
                    <a:pt x="55" y="267"/>
                  </a:lnTo>
                  <a:lnTo>
                    <a:pt x="61" y="265"/>
                  </a:lnTo>
                  <a:lnTo>
                    <a:pt x="64" y="262"/>
                  </a:lnTo>
                  <a:lnTo>
                    <a:pt x="73" y="259"/>
                  </a:lnTo>
                  <a:lnTo>
                    <a:pt x="76" y="257"/>
                  </a:lnTo>
                  <a:lnTo>
                    <a:pt x="90" y="257"/>
                  </a:lnTo>
                  <a:lnTo>
                    <a:pt x="92" y="259"/>
                  </a:lnTo>
                  <a:lnTo>
                    <a:pt x="99" y="259"/>
                  </a:lnTo>
                  <a:lnTo>
                    <a:pt x="104" y="255"/>
                  </a:lnTo>
                  <a:lnTo>
                    <a:pt x="104" y="251"/>
                  </a:lnTo>
                  <a:lnTo>
                    <a:pt x="112" y="246"/>
                  </a:lnTo>
                  <a:lnTo>
                    <a:pt x="117" y="246"/>
                  </a:lnTo>
                  <a:lnTo>
                    <a:pt x="125" y="239"/>
                  </a:lnTo>
                  <a:lnTo>
                    <a:pt x="137" y="238"/>
                  </a:lnTo>
                  <a:lnTo>
                    <a:pt x="150" y="232"/>
                  </a:lnTo>
                  <a:lnTo>
                    <a:pt x="171" y="230"/>
                  </a:lnTo>
                  <a:lnTo>
                    <a:pt x="181" y="239"/>
                  </a:lnTo>
                  <a:lnTo>
                    <a:pt x="186" y="237"/>
                  </a:lnTo>
                  <a:lnTo>
                    <a:pt x="195" y="240"/>
                  </a:lnTo>
                  <a:lnTo>
                    <a:pt x="200" y="250"/>
                  </a:lnTo>
                  <a:lnTo>
                    <a:pt x="206" y="255"/>
                  </a:lnTo>
                  <a:lnTo>
                    <a:pt x="206" y="262"/>
                  </a:lnTo>
                  <a:lnTo>
                    <a:pt x="204" y="265"/>
                  </a:lnTo>
                  <a:lnTo>
                    <a:pt x="206" y="268"/>
                  </a:lnTo>
                  <a:lnTo>
                    <a:pt x="213" y="271"/>
                  </a:lnTo>
                  <a:lnTo>
                    <a:pt x="218" y="267"/>
                  </a:lnTo>
                  <a:lnTo>
                    <a:pt x="217" y="262"/>
                  </a:lnTo>
                  <a:lnTo>
                    <a:pt x="225" y="252"/>
                  </a:lnTo>
                  <a:lnTo>
                    <a:pt x="228" y="250"/>
                  </a:lnTo>
                  <a:lnTo>
                    <a:pt x="229" y="246"/>
                  </a:lnTo>
                  <a:lnTo>
                    <a:pt x="234" y="247"/>
                  </a:lnTo>
                  <a:lnTo>
                    <a:pt x="233" y="254"/>
                  </a:lnTo>
                  <a:lnTo>
                    <a:pt x="229" y="260"/>
                  </a:lnTo>
                  <a:lnTo>
                    <a:pt x="228" y="267"/>
                  </a:lnTo>
                  <a:lnTo>
                    <a:pt x="225" y="270"/>
                  </a:lnTo>
                  <a:lnTo>
                    <a:pt x="223" y="272"/>
                  </a:lnTo>
                  <a:lnTo>
                    <a:pt x="223" y="276"/>
                  </a:lnTo>
                  <a:lnTo>
                    <a:pt x="228" y="276"/>
                  </a:lnTo>
                  <a:lnTo>
                    <a:pt x="233" y="271"/>
                  </a:lnTo>
                  <a:lnTo>
                    <a:pt x="233" y="267"/>
                  </a:lnTo>
                  <a:lnTo>
                    <a:pt x="237" y="267"/>
                  </a:lnTo>
                  <a:lnTo>
                    <a:pt x="240" y="272"/>
                  </a:lnTo>
                  <a:lnTo>
                    <a:pt x="234" y="275"/>
                  </a:lnTo>
                  <a:lnTo>
                    <a:pt x="236" y="279"/>
                  </a:lnTo>
                  <a:lnTo>
                    <a:pt x="244" y="282"/>
                  </a:lnTo>
                  <a:lnTo>
                    <a:pt x="246" y="286"/>
                  </a:lnTo>
                  <a:lnTo>
                    <a:pt x="250" y="290"/>
                  </a:lnTo>
                  <a:lnTo>
                    <a:pt x="248" y="297"/>
                  </a:lnTo>
                  <a:lnTo>
                    <a:pt x="252" y="302"/>
                  </a:lnTo>
                  <a:lnTo>
                    <a:pt x="254" y="307"/>
                  </a:lnTo>
                  <a:lnTo>
                    <a:pt x="258" y="310"/>
                  </a:lnTo>
                  <a:lnTo>
                    <a:pt x="265" y="312"/>
                  </a:lnTo>
                  <a:lnTo>
                    <a:pt x="267" y="314"/>
                  </a:lnTo>
                  <a:lnTo>
                    <a:pt x="269" y="314"/>
                  </a:lnTo>
                  <a:lnTo>
                    <a:pt x="271" y="314"/>
                  </a:lnTo>
                  <a:lnTo>
                    <a:pt x="288" y="321"/>
                  </a:lnTo>
                  <a:lnTo>
                    <a:pt x="287" y="315"/>
                  </a:lnTo>
                  <a:lnTo>
                    <a:pt x="292" y="313"/>
                  </a:lnTo>
                  <a:lnTo>
                    <a:pt x="295" y="306"/>
                  </a:lnTo>
                  <a:lnTo>
                    <a:pt x="303" y="307"/>
                  </a:lnTo>
                  <a:lnTo>
                    <a:pt x="302" y="314"/>
                  </a:lnTo>
                  <a:lnTo>
                    <a:pt x="307" y="318"/>
                  </a:lnTo>
                  <a:lnTo>
                    <a:pt x="314" y="317"/>
                  </a:lnTo>
                  <a:lnTo>
                    <a:pt x="320" y="314"/>
                  </a:lnTo>
                  <a:lnTo>
                    <a:pt x="321" y="31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1" name="Freeform 516"/>
            <p:cNvSpPr>
              <a:spLocks/>
            </p:cNvSpPr>
            <p:nvPr/>
          </p:nvSpPr>
          <p:spPr bwMode="gray">
            <a:xfrm>
              <a:off x="7371203" y="3329751"/>
              <a:ext cx="52033" cy="46708"/>
            </a:xfrm>
            <a:custGeom>
              <a:avLst/>
              <a:gdLst>
                <a:gd name="T0" fmla="*/ 2147483647 w 22"/>
                <a:gd name="T1" fmla="*/ 2147483647 h 18"/>
                <a:gd name="T2" fmla="*/ 2147483647 w 22"/>
                <a:gd name="T3" fmla="*/ 0 h 18"/>
                <a:gd name="T4" fmla="*/ 2147483647 w 22"/>
                <a:gd name="T5" fmla="*/ 2147483647 h 18"/>
                <a:gd name="T6" fmla="*/ 2147483647 w 22"/>
                <a:gd name="T7" fmla="*/ 2147483647 h 18"/>
                <a:gd name="T8" fmla="*/ 2147483647 w 22"/>
                <a:gd name="T9" fmla="*/ 2147483647 h 18"/>
                <a:gd name="T10" fmla="*/ 0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22" y="2"/>
                  </a:moveTo>
                  <a:lnTo>
                    <a:pt x="18" y="0"/>
                  </a:lnTo>
                  <a:lnTo>
                    <a:pt x="14" y="1"/>
                  </a:lnTo>
                  <a:lnTo>
                    <a:pt x="10" y="6"/>
                  </a:lnTo>
                  <a:lnTo>
                    <a:pt x="4" y="7"/>
                  </a:lnTo>
                  <a:lnTo>
                    <a:pt x="0" y="11"/>
                  </a:lnTo>
                  <a:lnTo>
                    <a:pt x="3" y="18"/>
                  </a:lnTo>
                  <a:lnTo>
                    <a:pt x="7" y="18"/>
                  </a:lnTo>
                  <a:lnTo>
                    <a:pt x="9" y="13"/>
                  </a:lnTo>
                  <a:lnTo>
                    <a:pt x="13" y="10"/>
                  </a:lnTo>
                  <a:lnTo>
                    <a:pt x="16" y="11"/>
                  </a:lnTo>
                  <a:lnTo>
                    <a:pt x="20" y="10"/>
                  </a:lnTo>
                  <a:lnTo>
                    <a:pt x="2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2" name="Freeform 517"/>
            <p:cNvSpPr>
              <a:spLocks/>
            </p:cNvSpPr>
            <p:nvPr/>
          </p:nvSpPr>
          <p:spPr bwMode="gray">
            <a:xfrm>
              <a:off x="7309862" y="3345329"/>
              <a:ext cx="53892" cy="87577"/>
            </a:xfrm>
            <a:custGeom>
              <a:avLst/>
              <a:gdLst>
                <a:gd name="T0" fmla="*/ 2147483647 w 23"/>
                <a:gd name="T1" fmla="*/ 0 h 34"/>
                <a:gd name="T2" fmla="*/ 2147483647 w 23"/>
                <a:gd name="T3" fmla="*/ 2147483647 h 34"/>
                <a:gd name="T4" fmla="*/ 2147483647 w 23"/>
                <a:gd name="T5" fmla="*/ 2147483647 h 34"/>
                <a:gd name="T6" fmla="*/ 2147483647 w 23"/>
                <a:gd name="T7" fmla="*/ 2147483647 h 34"/>
                <a:gd name="T8" fmla="*/ 2147483647 w 23"/>
                <a:gd name="T9" fmla="*/ 2147483647 h 34"/>
                <a:gd name="T10" fmla="*/ 2147483647 w 23"/>
                <a:gd name="T11" fmla="*/ 2147483647 h 34"/>
                <a:gd name="T12" fmla="*/ 2147483647 w 23"/>
                <a:gd name="T13" fmla="*/ 2147483647 h 34"/>
                <a:gd name="T14" fmla="*/ 2147483647 w 23"/>
                <a:gd name="T15" fmla="*/ 2147483647 h 34"/>
                <a:gd name="T16" fmla="*/ 2147483647 w 23"/>
                <a:gd name="T17" fmla="*/ 2147483647 h 34"/>
                <a:gd name="T18" fmla="*/ 2147483647 w 23"/>
                <a:gd name="T19" fmla="*/ 2147483647 h 34"/>
                <a:gd name="T20" fmla="*/ 2147483647 w 23"/>
                <a:gd name="T21" fmla="*/ 2147483647 h 34"/>
                <a:gd name="T22" fmla="*/ 2147483647 w 23"/>
                <a:gd name="T23" fmla="*/ 2147483647 h 34"/>
                <a:gd name="T24" fmla="*/ 2147483647 w 23"/>
                <a:gd name="T25" fmla="*/ 2147483647 h 34"/>
                <a:gd name="T26" fmla="*/ 2147483647 w 23"/>
                <a:gd name="T27" fmla="*/ 2147483647 h 34"/>
                <a:gd name="T28" fmla="*/ 2147483647 w 23"/>
                <a:gd name="T29" fmla="*/ 2147483647 h 34"/>
                <a:gd name="T30" fmla="*/ 2147483647 w 23"/>
                <a:gd name="T31" fmla="*/ 2147483647 h 34"/>
                <a:gd name="T32" fmla="*/ 2147483647 w 23"/>
                <a:gd name="T33" fmla="*/ 2147483647 h 34"/>
                <a:gd name="T34" fmla="*/ 2147483647 w 23"/>
                <a:gd name="T35" fmla="*/ 2147483647 h 34"/>
                <a:gd name="T36" fmla="*/ 2147483647 w 23"/>
                <a:gd name="T37" fmla="*/ 2147483647 h 34"/>
                <a:gd name="T38" fmla="*/ 2147483647 w 23"/>
                <a:gd name="T39" fmla="*/ 2147483647 h 34"/>
                <a:gd name="T40" fmla="*/ 2147483647 w 23"/>
                <a:gd name="T41" fmla="*/ 2147483647 h 34"/>
                <a:gd name="T42" fmla="*/ 0 w 23"/>
                <a:gd name="T43" fmla="*/ 2147483647 h 34"/>
                <a:gd name="T44" fmla="*/ 2147483647 w 23"/>
                <a:gd name="T45" fmla="*/ 2147483647 h 34"/>
                <a:gd name="T46" fmla="*/ 2147483647 w 23"/>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34"/>
                <a:gd name="T74" fmla="*/ 23 w 23"/>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34">
                  <a:moveTo>
                    <a:pt x="11" y="0"/>
                  </a:moveTo>
                  <a:lnTo>
                    <a:pt x="19" y="4"/>
                  </a:lnTo>
                  <a:lnTo>
                    <a:pt x="20" y="8"/>
                  </a:lnTo>
                  <a:lnTo>
                    <a:pt x="23" y="14"/>
                  </a:lnTo>
                  <a:lnTo>
                    <a:pt x="18" y="21"/>
                  </a:lnTo>
                  <a:lnTo>
                    <a:pt x="17" y="32"/>
                  </a:lnTo>
                  <a:lnTo>
                    <a:pt x="11" y="34"/>
                  </a:lnTo>
                  <a:lnTo>
                    <a:pt x="11" y="28"/>
                  </a:lnTo>
                  <a:lnTo>
                    <a:pt x="9" y="28"/>
                  </a:lnTo>
                  <a:lnTo>
                    <a:pt x="7" y="31"/>
                  </a:lnTo>
                  <a:lnTo>
                    <a:pt x="5" y="30"/>
                  </a:lnTo>
                  <a:lnTo>
                    <a:pt x="6" y="21"/>
                  </a:lnTo>
                  <a:lnTo>
                    <a:pt x="7" y="21"/>
                  </a:lnTo>
                  <a:lnTo>
                    <a:pt x="8" y="19"/>
                  </a:lnTo>
                  <a:lnTo>
                    <a:pt x="9" y="18"/>
                  </a:lnTo>
                  <a:lnTo>
                    <a:pt x="10" y="15"/>
                  </a:lnTo>
                  <a:lnTo>
                    <a:pt x="10" y="13"/>
                  </a:lnTo>
                  <a:lnTo>
                    <a:pt x="9" y="11"/>
                  </a:lnTo>
                  <a:lnTo>
                    <a:pt x="9" y="10"/>
                  </a:lnTo>
                  <a:lnTo>
                    <a:pt x="5" y="14"/>
                  </a:lnTo>
                  <a:lnTo>
                    <a:pt x="1" y="10"/>
                  </a:lnTo>
                  <a:lnTo>
                    <a:pt x="0" y="5"/>
                  </a:lnTo>
                  <a:lnTo>
                    <a:pt x="6" y="3"/>
                  </a:lnTo>
                  <a:lnTo>
                    <a:pt x="11" y="0"/>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5" name="Freeform 520"/>
            <p:cNvSpPr>
              <a:spLocks/>
            </p:cNvSpPr>
            <p:nvPr/>
          </p:nvSpPr>
          <p:spPr bwMode="gray">
            <a:xfrm>
              <a:off x="7296860" y="3368675"/>
              <a:ext cx="7433" cy="3892"/>
            </a:xfrm>
            <a:custGeom>
              <a:avLst/>
              <a:gdLst>
                <a:gd name="T0" fmla="*/ 0 w 3"/>
                <a:gd name="T1" fmla="*/ 2147483647 h 2"/>
                <a:gd name="T2" fmla="*/ 2147483647 w 3"/>
                <a:gd name="T3" fmla="*/ 0 h 2"/>
                <a:gd name="T4" fmla="*/ 2147483647 w 3"/>
                <a:gd name="T5" fmla="*/ 2147483647 h 2"/>
                <a:gd name="T6" fmla="*/ 2147483647 w 3"/>
                <a:gd name="T7" fmla="*/ 2147483647 h 2"/>
                <a:gd name="T8" fmla="*/ 2147483647 w 3"/>
                <a:gd name="T9" fmla="*/ 2147483647 h 2"/>
                <a:gd name="T10" fmla="*/ 0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0"/>
                  </a:lnTo>
                  <a:lnTo>
                    <a:pt x="3" y="1"/>
                  </a:lnTo>
                  <a:lnTo>
                    <a:pt x="2"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6" name="Freeform 521"/>
            <p:cNvSpPr>
              <a:spLocks/>
            </p:cNvSpPr>
            <p:nvPr/>
          </p:nvSpPr>
          <p:spPr bwMode="gray">
            <a:xfrm>
              <a:off x="7311737" y="3345327"/>
              <a:ext cx="3717" cy="5839"/>
            </a:xfrm>
            <a:custGeom>
              <a:avLst/>
              <a:gdLst>
                <a:gd name="T0" fmla="*/ 0 w 2"/>
                <a:gd name="T1" fmla="*/ 2147483647 h 2"/>
                <a:gd name="T2" fmla="*/ 2147483647 w 2"/>
                <a:gd name="T3" fmla="*/ 0 h 2"/>
                <a:gd name="T4" fmla="*/ 2147483647 w 2"/>
                <a:gd name="T5" fmla="*/ 0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1" y="0"/>
                  </a:lnTo>
                  <a:lnTo>
                    <a:pt x="2" y="0"/>
                  </a:lnTo>
                  <a:lnTo>
                    <a:pt x="2"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18" name="Freeform 524"/>
            <p:cNvSpPr>
              <a:spLocks/>
            </p:cNvSpPr>
            <p:nvPr/>
          </p:nvSpPr>
          <p:spPr bwMode="gray">
            <a:xfrm>
              <a:off x="7099889" y="3598330"/>
              <a:ext cx="35307" cy="85631"/>
            </a:xfrm>
            <a:custGeom>
              <a:avLst/>
              <a:gdLst>
                <a:gd name="T0" fmla="*/ 2147483647 w 14"/>
                <a:gd name="T1" fmla="*/ 2147483647 h 33"/>
                <a:gd name="T2" fmla="*/ 2147483647 w 14"/>
                <a:gd name="T3" fmla="*/ 0 h 33"/>
                <a:gd name="T4" fmla="*/ 2147483647 w 14"/>
                <a:gd name="T5" fmla="*/ 2147483647 h 33"/>
                <a:gd name="T6" fmla="*/ 2147483647 w 14"/>
                <a:gd name="T7" fmla="*/ 2147483647 h 33"/>
                <a:gd name="T8" fmla="*/ 2147483647 w 14"/>
                <a:gd name="T9" fmla="*/ 2147483647 h 33"/>
                <a:gd name="T10" fmla="*/ 2147483647 w 14"/>
                <a:gd name="T11" fmla="*/ 2147483647 h 33"/>
                <a:gd name="T12" fmla="*/ 2147483647 w 14"/>
                <a:gd name="T13" fmla="*/ 2147483647 h 33"/>
                <a:gd name="T14" fmla="*/ 2147483647 w 14"/>
                <a:gd name="T15" fmla="*/ 2147483647 h 33"/>
                <a:gd name="T16" fmla="*/ 0 w 14"/>
                <a:gd name="T17" fmla="*/ 2147483647 h 33"/>
                <a:gd name="T18" fmla="*/ 2147483647 w 14"/>
                <a:gd name="T19" fmla="*/ 2147483647 h 33"/>
                <a:gd name="T20" fmla="*/ 2147483647 w 14"/>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3"/>
                <a:gd name="T35" fmla="*/ 14 w 1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3">
                  <a:moveTo>
                    <a:pt x="7" y="2"/>
                  </a:moveTo>
                  <a:lnTo>
                    <a:pt x="9" y="0"/>
                  </a:lnTo>
                  <a:lnTo>
                    <a:pt x="14" y="2"/>
                  </a:lnTo>
                  <a:lnTo>
                    <a:pt x="14" y="15"/>
                  </a:lnTo>
                  <a:lnTo>
                    <a:pt x="10" y="21"/>
                  </a:lnTo>
                  <a:lnTo>
                    <a:pt x="7" y="32"/>
                  </a:lnTo>
                  <a:lnTo>
                    <a:pt x="3" y="33"/>
                  </a:lnTo>
                  <a:lnTo>
                    <a:pt x="1" y="28"/>
                  </a:lnTo>
                  <a:lnTo>
                    <a:pt x="0" y="17"/>
                  </a:lnTo>
                  <a:lnTo>
                    <a:pt x="7" y="7"/>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5" name="Freeform 531"/>
            <p:cNvSpPr>
              <a:spLocks/>
            </p:cNvSpPr>
            <p:nvPr/>
          </p:nvSpPr>
          <p:spPr bwMode="gray">
            <a:xfrm>
              <a:off x="6932640" y="4441017"/>
              <a:ext cx="35307" cy="7785"/>
            </a:xfrm>
            <a:custGeom>
              <a:avLst/>
              <a:gdLst>
                <a:gd name="T0" fmla="*/ 0 w 14"/>
                <a:gd name="T1" fmla="*/ 2147483647 h 3"/>
                <a:gd name="T2" fmla="*/ 0 w 14"/>
                <a:gd name="T3" fmla="*/ 2147483647 h 3"/>
                <a:gd name="T4" fmla="*/ 2147483647 w 14"/>
                <a:gd name="T5" fmla="*/ 2147483647 h 3"/>
                <a:gd name="T6" fmla="*/ 2147483647 w 14"/>
                <a:gd name="T7" fmla="*/ 0 h 3"/>
                <a:gd name="T8" fmla="*/ 0 w 14"/>
                <a:gd name="T9" fmla="*/ 2147483647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0" y="1"/>
                  </a:moveTo>
                  <a:lnTo>
                    <a:pt x="0" y="3"/>
                  </a:lnTo>
                  <a:lnTo>
                    <a:pt x="13" y="2"/>
                  </a:lnTo>
                  <a:lnTo>
                    <a:pt x="14"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6" name="Freeform 532"/>
            <p:cNvSpPr>
              <a:spLocks/>
            </p:cNvSpPr>
            <p:nvPr/>
          </p:nvSpPr>
          <p:spPr bwMode="gray">
            <a:xfrm>
              <a:off x="6971648" y="4468262"/>
              <a:ext cx="22300" cy="19463"/>
            </a:xfrm>
            <a:custGeom>
              <a:avLst/>
              <a:gdLst>
                <a:gd name="T0" fmla="*/ 0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1" y="5"/>
                  </a:lnTo>
                  <a:lnTo>
                    <a:pt x="5" y="7"/>
                  </a:lnTo>
                  <a:lnTo>
                    <a:pt x="9" y="6"/>
                  </a:lnTo>
                  <a:lnTo>
                    <a:pt x="8"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7" name="Freeform 533"/>
            <p:cNvSpPr>
              <a:spLocks/>
            </p:cNvSpPr>
            <p:nvPr/>
          </p:nvSpPr>
          <p:spPr bwMode="gray">
            <a:xfrm>
              <a:off x="7006973" y="4339805"/>
              <a:ext cx="3717" cy="21408"/>
            </a:xfrm>
            <a:custGeom>
              <a:avLst/>
              <a:gdLst>
                <a:gd name="T0" fmla="*/ 0 w 2"/>
                <a:gd name="T1" fmla="*/ 2147483647 h 8"/>
                <a:gd name="T2" fmla="*/ 0 w 2"/>
                <a:gd name="T3" fmla="*/ 2147483647 h 8"/>
                <a:gd name="T4" fmla="*/ 2147483647 w 2"/>
                <a:gd name="T5" fmla="*/ 2147483647 h 8"/>
                <a:gd name="T6" fmla="*/ 2147483647 w 2"/>
                <a:gd name="T7" fmla="*/ 0 h 8"/>
                <a:gd name="T8" fmla="*/ 0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4"/>
                  </a:moveTo>
                  <a:lnTo>
                    <a:pt x="0" y="8"/>
                  </a:lnTo>
                  <a:lnTo>
                    <a:pt x="2" y="8"/>
                  </a:lnTo>
                  <a:lnTo>
                    <a:pt x="2"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8" name="Freeform 534"/>
            <p:cNvSpPr>
              <a:spLocks/>
            </p:cNvSpPr>
            <p:nvPr/>
          </p:nvSpPr>
          <p:spPr bwMode="gray">
            <a:xfrm>
              <a:off x="7003241" y="4474093"/>
              <a:ext cx="78049" cy="23355"/>
            </a:xfrm>
            <a:custGeom>
              <a:avLst/>
              <a:gdLst>
                <a:gd name="T0" fmla="*/ 0 w 32"/>
                <a:gd name="T1" fmla="*/ 2147483647 h 9"/>
                <a:gd name="T2" fmla="*/ 2147483647 w 32"/>
                <a:gd name="T3" fmla="*/ 0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0 h 9"/>
                <a:gd name="T14" fmla="*/ 2147483647 w 32"/>
                <a:gd name="T15" fmla="*/ 2147483647 h 9"/>
                <a:gd name="T16" fmla="*/ 2147483647 w 32"/>
                <a:gd name="T17" fmla="*/ 2147483647 h 9"/>
                <a:gd name="T18" fmla="*/ 2147483647 w 32"/>
                <a:gd name="T19" fmla="*/ 2147483647 h 9"/>
                <a:gd name="T20" fmla="*/ 2147483647 w 32"/>
                <a:gd name="T21" fmla="*/ 2147483647 h 9"/>
                <a:gd name="T22" fmla="*/ 0 w 32"/>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9"/>
                <a:gd name="T38" fmla="*/ 32 w 32"/>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9">
                  <a:moveTo>
                    <a:pt x="0" y="3"/>
                  </a:moveTo>
                  <a:lnTo>
                    <a:pt x="3" y="0"/>
                  </a:lnTo>
                  <a:lnTo>
                    <a:pt x="7" y="3"/>
                  </a:lnTo>
                  <a:lnTo>
                    <a:pt x="13" y="1"/>
                  </a:lnTo>
                  <a:lnTo>
                    <a:pt x="18" y="2"/>
                  </a:lnTo>
                  <a:lnTo>
                    <a:pt x="19" y="1"/>
                  </a:lnTo>
                  <a:lnTo>
                    <a:pt x="30" y="0"/>
                  </a:lnTo>
                  <a:lnTo>
                    <a:pt x="32" y="3"/>
                  </a:lnTo>
                  <a:lnTo>
                    <a:pt x="29" y="6"/>
                  </a:lnTo>
                  <a:lnTo>
                    <a:pt x="11" y="9"/>
                  </a:lnTo>
                  <a:lnTo>
                    <a:pt x="1"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29" name="Freeform 535"/>
            <p:cNvSpPr>
              <a:spLocks/>
            </p:cNvSpPr>
            <p:nvPr/>
          </p:nvSpPr>
          <p:spPr bwMode="gray">
            <a:xfrm>
              <a:off x="7088739" y="4477994"/>
              <a:ext cx="55749" cy="13623"/>
            </a:xfrm>
            <a:custGeom>
              <a:avLst/>
              <a:gdLst>
                <a:gd name="T0" fmla="*/ 0 w 23"/>
                <a:gd name="T1" fmla="*/ 2147483647 h 6"/>
                <a:gd name="T2" fmla="*/ 2147483647 w 23"/>
                <a:gd name="T3" fmla="*/ 0 h 6"/>
                <a:gd name="T4" fmla="*/ 2147483647 w 23"/>
                <a:gd name="T5" fmla="*/ 0 h 6"/>
                <a:gd name="T6" fmla="*/ 2147483647 w 23"/>
                <a:gd name="T7" fmla="*/ 2147483647 h 6"/>
                <a:gd name="T8" fmla="*/ 2147483647 w 23"/>
                <a:gd name="T9" fmla="*/ 2147483647 h 6"/>
                <a:gd name="T10" fmla="*/ 2147483647 w 23"/>
                <a:gd name="T11" fmla="*/ 2147483647 h 6"/>
                <a:gd name="T12" fmla="*/ 0 w 23"/>
                <a:gd name="T13" fmla="*/ 2147483647 h 6"/>
                <a:gd name="T14" fmla="*/ 0 60000 65536"/>
                <a:gd name="T15" fmla="*/ 0 60000 65536"/>
                <a:gd name="T16" fmla="*/ 0 60000 65536"/>
                <a:gd name="T17" fmla="*/ 0 60000 65536"/>
                <a:gd name="T18" fmla="*/ 0 60000 65536"/>
                <a:gd name="T19" fmla="*/ 0 60000 65536"/>
                <a:gd name="T20" fmla="*/ 0 60000 65536"/>
                <a:gd name="T21" fmla="*/ 0 w 23"/>
                <a:gd name="T22" fmla="*/ 0 h 6"/>
                <a:gd name="T23" fmla="*/ 23 w 2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
                  <a:moveTo>
                    <a:pt x="0" y="3"/>
                  </a:moveTo>
                  <a:lnTo>
                    <a:pt x="9" y="0"/>
                  </a:lnTo>
                  <a:lnTo>
                    <a:pt x="22" y="0"/>
                  </a:lnTo>
                  <a:lnTo>
                    <a:pt x="23" y="3"/>
                  </a:lnTo>
                  <a:lnTo>
                    <a:pt x="21" y="5"/>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0" name="Freeform 536"/>
            <p:cNvSpPr>
              <a:spLocks/>
            </p:cNvSpPr>
            <p:nvPr/>
          </p:nvSpPr>
          <p:spPr bwMode="gray">
            <a:xfrm>
              <a:off x="7073868" y="4499401"/>
              <a:ext cx="40883" cy="29193"/>
            </a:xfrm>
            <a:custGeom>
              <a:avLst/>
              <a:gdLst>
                <a:gd name="T0" fmla="*/ 0 w 17"/>
                <a:gd name="T1" fmla="*/ 2147483647 h 11"/>
                <a:gd name="T2" fmla="*/ 2147483647 w 17"/>
                <a:gd name="T3" fmla="*/ 0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0 w 17"/>
                <a:gd name="T13" fmla="*/ 2147483647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0" y="2"/>
                  </a:moveTo>
                  <a:lnTo>
                    <a:pt x="1" y="0"/>
                  </a:lnTo>
                  <a:lnTo>
                    <a:pt x="10" y="2"/>
                  </a:lnTo>
                  <a:lnTo>
                    <a:pt x="17" y="9"/>
                  </a:lnTo>
                  <a:lnTo>
                    <a:pt x="14" y="11"/>
                  </a:lnTo>
                  <a:lnTo>
                    <a:pt x="6" y="8"/>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1" name="Freeform 537"/>
            <p:cNvSpPr>
              <a:spLocks/>
            </p:cNvSpPr>
            <p:nvPr/>
          </p:nvSpPr>
          <p:spPr bwMode="gray">
            <a:xfrm>
              <a:off x="7174205" y="4477983"/>
              <a:ext cx="81766" cy="46708"/>
            </a:xfrm>
            <a:custGeom>
              <a:avLst/>
              <a:gdLst>
                <a:gd name="T0" fmla="*/ 2147483647 w 33"/>
                <a:gd name="T1" fmla="*/ 0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0 w 33"/>
                <a:gd name="T15" fmla="*/ 2147483647 h 19"/>
                <a:gd name="T16" fmla="*/ 0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9"/>
                <a:gd name="T41" fmla="*/ 33 w 3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9">
                  <a:moveTo>
                    <a:pt x="32" y="0"/>
                  </a:moveTo>
                  <a:lnTo>
                    <a:pt x="33" y="3"/>
                  </a:lnTo>
                  <a:lnTo>
                    <a:pt x="31" y="6"/>
                  </a:lnTo>
                  <a:lnTo>
                    <a:pt x="22" y="9"/>
                  </a:lnTo>
                  <a:lnTo>
                    <a:pt x="17" y="10"/>
                  </a:lnTo>
                  <a:lnTo>
                    <a:pt x="13" y="15"/>
                  </a:lnTo>
                  <a:lnTo>
                    <a:pt x="5" y="19"/>
                  </a:lnTo>
                  <a:lnTo>
                    <a:pt x="0" y="19"/>
                  </a:lnTo>
                  <a:lnTo>
                    <a:pt x="0" y="15"/>
                  </a:lnTo>
                  <a:lnTo>
                    <a:pt x="4" y="10"/>
                  </a:lnTo>
                  <a:lnTo>
                    <a:pt x="8" y="9"/>
                  </a:lnTo>
                  <a:lnTo>
                    <a:pt x="15" y="3"/>
                  </a:lnTo>
                  <a:lnTo>
                    <a:pt x="3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2" name="Freeform 538"/>
            <p:cNvSpPr>
              <a:spLocks/>
            </p:cNvSpPr>
            <p:nvPr/>
          </p:nvSpPr>
          <p:spPr bwMode="gray">
            <a:xfrm>
              <a:off x="7185355" y="4472144"/>
              <a:ext cx="24158" cy="1362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2147483647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2"/>
                  </a:lnTo>
                  <a:lnTo>
                    <a:pt x="5" y="1"/>
                  </a:lnTo>
                  <a:lnTo>
                    <a:pt x="10" y="0"/>
                  </a:lnTo>
                  <a:lnTo>
                    <a:pt x="10" y="2"/>
                  </a:lnTo>
                  <a:lnTo>
                    <a:pt x="5" y="4"/>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3" name="Freeform 539"/>
            <p:cNvSpPr>
              <a:spLocks/>
            </p:cNvSpPr>
            <p:nvPr/>
          </p:nvSpPr>
          <p:spPr bwMode="gray">
            <a:xfrm>
              <a:off x="7164918" y="4472144"/>
              <a:ext cx="16725" cy="13624"/>
            </a:xfrm>
            <a:custGeom>
              <a:avLst/>
              <a:gdLst>
                <a:gd name="T0" fmla="*/ 0 w 6"/>
                <a:gd name="T1" fmla="*/ 2147483647 h 5"/>
                <a:gd name="T2" fmla="*/ 2147483647 w 6"/>
                <a:gd name="T3" fmla="*/ 2147483647 h 5"/>
                <a:gd name="T4" fmla="*/ 2147483647 w 6"/>
                <a:gd name="T5" fmla="*/ 0 h 5"/>
                <a:gd name="T6" fmla="*/ 2147483647 w 6"/>
                <a:gd name="T7" fmla="*/ 2147483647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3"/>
                  </a:moveTo>
                  <a:lnTo>
                    <a:pt x="2" y="1"/>
                  </a:lnTo>
                  <a:lnTo>
                    <a:pt x="6" y="0"/>
                  </a:lnTo>
                  <a:lnTo>
                    <a:pt x="6" y="1"/>
                  </a:lnTo>
                  <a:lnTo>
                    <a:pt x="1" y="5"/>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4" name="Freeform 540"/>
            <p:cNvSpPr>
              <a:spLocks/>
            </p:cNvSpPr>
            <p:nvPr/>
          </p:nvSpPr>
          <p:spPr bwMode="gray">
            <a:xfrm>
              <a:off x="7148189" y="4468255"/>
              <a:ext cx="16724" cy="17516"/>
            </a:xfrm>
            <a:custGeom>
              <a:avLst/>
              <a:gdLst>
                <a:gd name="T0" fmla="*/ 0 w 7"/>
                <a:gd name="T1" fmla="*/ 2147483647 h 6"/>
                <a:gd name="T2" fmla="*/ 2147483647 w 7"/>
                <a:gd name="T3" fmla="*/ 0 h 6"/>
                <a:gd name="T4" fmla="*/ 2147483647 w 7"/>
                <a:gd name="T5" fmla="*/ 2147483647 h 6"/>
                <a:gd name="T6" fmla="*/ 2147483647 w 7"/>
                <a:gd name="T7" fmla="*/ 2147483647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5"/>
                  </a:moveTo>
                  <a:lnTo>
                    <a:pt x="4" y="0"/>
                  </a:lnTo>
                  <a:lnTo>
                    <a:pt x="7" y="2"/>
                  </a:lnTo>
                  <a:lnTo>
                    <a:pt x="2"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5" name="Freeform 541"/>
            <p:cNvSpPr>
              <a:spLocks/>
            </p:cNvSpPr>
            <p:nvPr/>
          </p:nvSpPr>
          <p:spPr bwMode="gray">
            <a:xfrm>
              <a:off x="7226253" y="4454639"/>
              <a:ext cx="18583" cy="13623"/>
            </a:xfrm>
            <a:custGeom>
              <a:avLst/>
              <a:gdLst>
                <a:gd name="T0" fmla="*/ 0 w 8"/>
                <a:gd name="T1" fmla="*/ 2147483647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3"/>
                  </a:moveTo>
                  <a:lnTo>
                    <a:pt x="7" y="0"/>
                  </a:lnTo>
                  <a:lnTo>
                    <a:pt x="8" y="2"/>
                  </a:lnTo>
                  <a:lnTo>
                    <a:pt x="7" y="4"/>
                  </a:lnTo>
                  <a:lnTo>
                    <a:pt x="1"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6" name="Freeform 542"/>
            <p:cNvSpPr>
              <a:spLocks/>
            </p:cNvSpPr>
            <p:nvPr/>
          </p:nvSpPr>
          <p:spPr bwMode="gray">
            <a:xfrm>
              <a:off x="7072013" y="4221101"/>
              <a:ext cx="137515" cy="186831"/>
            </a:xfrm>
            <a:custGeom>
              <a:avLst/>
              <a:gdLst>
                <a:gd name="T0" fmla="*/ 2147483647 w 57"/>
                <a:gd name="T1" fmla="*/ 0 h 74"/>
                <a:gd name="T2" fmla="*/ 2147483647 w 57"/>
                <a:gd name="T3" fmla="*/ 2147483647 h 74"/>
                <a:gd name="T4" fmla="*/ 2147483647 w 57"/>
                <a:gd name="T5" fmla="*/ 2147483647 h 74"/>
                <a:gd name="T6" fmla="*/ 2147483647 w 57"/>
                <a:gd name="T7" fmla="*/ 2147483647 h 74"/>
                <a:gd name="T8" fmla="*/ 2147483647 w 57"/>
                <a:gd name="T9" fmla="*/ 2147483647 h 74"/>
                <a:gd name="T10" fmla="*/ 2147483647 w 57"/>
                <a:gd name="T11" fmla="*/ 2147483647 h 74"/>
                <a:gd name="T12" fmla="*/ 2147483647 w 57"/>
                <a:gd name="T13" fmla="*/ 2147483647 h 74"/>
                <a:gd name="T14" fmla="*/ 2147483647 w 57"/>
                <a:gd name="T15" fmla="*/ 2147483647 h 74"/>
                <a:gd name="T16" fmla="*/ 2147483647 w 57"/>
                <a:gd name="T17" fmla="*/ 2147483647 h 74"/>
                <a:gd name="T18" fmla="*/ 2147483647 w 57"/>
                <a:gd name="T19" fmla="*/ 2147483647 h 74"/>
                <a:gd name="T20" fmla="*/ 2147483647 w 57"/>
                <a:gd name="T21" fmla="*/ 2147483647 h 74"/>
                <a:gd name="T22" fmla="*/ 2147483647 w 57"/>
                <a:gd name="T23" fmla="*/ 2147483647 h 74"/>
                <a:gd name="T24" fmla="*/ 2147483647 w 57"/>
                <a:gd name="T25" fmla="*/ 2147483647 h 74"/>
                <a:gd name="T26" fmla="*/ 2147483647 w 57"/>
                <a:gd name="T27" fmla="*/ 2147483647 h 74"/>
                <a:gd name="T28" fmla="*/ 2147483647 w 57"/>
                <a:gd name="T29" fmla="*/ 2147483647 h 74"/>
                <a:gd name="T30" fmla="*/ 0 w 57"/>
                <a:gd name="T31" fmla="*/ 2147483647 h 74"/>
                <a:gd name="T32" fmla="*/ 2147483647 w 57"/>
                <a:gd name="T33" fmla="*/ 2147483647 h 74"/>
                <a:gd name="T34" fmla="*/ 2147483647 w 57"/>
                <a:gd name="T35" fmla="*/ 2147483647 h 74"/>
                <a:gd name="T36" fmla="*/ 2147483647 w 57"/>
                <a:gd name="T37" fmla="*/ 2147483647 h 74"/>
                <a:gd name="T38" fmla="*/ 2147483647 w 57"/>
                <a:gd name="T39" fmla="*/ 2147483647 h 74"/>
                <a:gd name="T40" fmla="*/ 2147483647 w 57"/>
                <a:gd name="T41" fmla="*/ 2147483647 h 74"/>
                <a:gd name="T42" fmla="*/ 2147483647 w 57"/>
                <a:gd name="T43" fmla="*/ 2147483647 h 74"/>
                <a:gd name="T44" fmla="*/ 2147483647 w 57"/>
                <a:gd name="T45" fmla="*/ 2147483647 h 74"/>
                <a:gd name="T46" fmla="*/ 2147483647 w 57"/>
                <a:gd name="T47" fmla="*/ 2147483647 h 74"/>
                <a:gd name="T48" fmla="*/ 2147483647 w 57"/>
                <a:gd name="T49" fmla="*/ 2147483647 h 74"/>
                <a:gd name="T50" fmla="*/ 2147483647 w 57"/>
                <a:gd name="T51" fmla="*/ 2147483647 h 74"/>
                <a:gd name="T52" fmla="*/ 2147483647 w 57"/>
                <a:gd name="T53" fmla="*/ 2147483647 h 74"/>
                <a:gd name="T54" fmla="*/ 2147483647 w 57"/>
                <a:gd name="T55" fmla="*/ 2147483647 h 74"/>
                <a:gd name="T56" fmla="*/ 2147483647 w 57"/>
                <a:gd name="T57" fmla="*/ 2147483647 h 74"/>
                <a:gd name="T58" fmla="*/ 2147483647 w 57"/>
                <a:gd name="T59" fmla="*/ 2147483647 h 74"/>
                <a:gd name="T60" fmla="*/ 2147483647 w 57"/>
                <a:gd name="T61" fmla="*/ 2147483647 h 74"/>
                <a:gd name="T62" fmla="*/ 2147483647 w 57"/>
                <a:gd name="T63" fmla="*/ 2147483647 h 74"/>
                <a:gd name="T64" fmla="*/ 2147483647 w 57"/>
                <a:gd name="T65" fmla="*/ 2147483647 h 74"/>
                <a:gd name="T66" fmla="*/ 2147483647 w 57"/>
                <a:gd name="T67" fmla="*/ 2147483647 h 74"/>
                <a:gd name="T68" fmla="*/ 2147483647 w 57"/>
                <a:gd name="T69" fmla="*/ 2147483647 h 74"/>
                <a:gd name="T70" fmla="*/ 2147483647 w 57"/>
                <a:gd name="T71" fmla="*/ 2147483647 h 74"/>
                <a:gd name="T72" fmla="*/ 2147483647 w 57"/>
                <a:gd name="T73" fmla="*/ 2147483647 h 74"/>
                <a:gd name="T74" fmla="*/ 2147483647 w 57"/>
                <a:gd name="T75" fmla="*/ 2147483647 h 74"/>
                <a:gd name="T76" fmla="*/ 2147483647 w 57"/>
                <a:gd name="T77" fmla="*/ 2147483647 h 74"/>
                <a:gd name="T78" fmla="*/ 2147483647 w 57"/>
                <a:gd name="T79" fmla="*/ 2147483647 h 74"/>
                <a:gd name="T80" fmla="*/ 2147483647 w 57"/>
                <a:gd name="T81" fmla="*/ 2147483647 h 74"/>
                <a:gd name="T82" fmla="*/ 2147483647 w 57"/>
                <a:gd name="T83" fmla="*/ 2147483647 h 74"/>
                <a:gd name="T84" fmla="*/ 2147483647 w 57"/>
                <a:gd name="T85" fmla="*/ 2147483647 h 74"/>
                <a:gd name="T86" fmla="*/ 2147483647 w 57"/>
                <a:gd name="T87" fmla="*/ 2147483647 h 74"/>
                <a:gd name="T88" fmla="*/ 2147483647 w 57"/>
                <a:gd name="T89" fmla="*/ 2147483647 h 74"/>
                <a:gd name="T90" fmla="*/ 2147483647 w 57"/>
                <a:gd name="T91" fmla="*/ 2147483647 h 74"/>
                <a:gd name="T92" fmla="*/ 2147483647 w 57"/>
                <a:gd name="T93" fmla="*/ 2147483647 h 74"/>
                <a:gd name="T94" fmla="*/ 2147483647 w 57"/>
                <a:gd name="T95" fmla="*/ 2147483647 h 74"/>
                <a:gd name="T96" fmla="*/ 2147483647 w 57"/>
                <a:gd name="T97" fmla="*/ 2147483647 h 74"/>
                <a:gd name="T98" fmla="*/ 2147483647 w 57"/>
                <a:gd name="T99" fmla="*/ 2147483647 h 74"/>
                <a:gd name="T100" fmla="*/ 2147483647 w 57"/>
                <a:gd name="T101" fmla="*/ 2147483647 h 74"/>
                <a:gd name="T102" fmla="*/ 2147483647 w 57"/>
                <a:gd name="T103" fmla="*/ 2147483647 h 74"/>
                <a:gd name="T104" fmla="*/ 2147483647 w 57"/>
                <a:gd name="T105" fmla="*/ 2147483647 h 74"/>
                <a:gd name="T106" fmla="*/ 2147483647 w 57"/>
                <a:gd name="T107" fmla="*/ 2147483647 h 74"/>
                <a:gd name="T108" fmla="*/ 2147483647 w 57"/>
                <a:gd name="T109" fmla="*/ 2147483647 h 74"/>
                <a:gd name="T110" fmla="*/ 2147483647 w 57"/>
                <a:gd name="T111" fmla="*/ 0 h 74"/>
                <a:gd name="T112" fmla="*/ 2147483647 w 57"/>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74"/>
                <a:gd name="T173" fmla="*/ 57 w 57"/>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74">
                  <a:moveTo>
                    <a:pt x="52" y="0"/>
                  </a:moveTo>
                  <a:lnTo>
                    <a:pt x="50" y="5"/>
                  </a:lnTo>
                  <a:lnTo>
                    <a:pt x="43" y="7"/>
                  </a:lnTo>
                  <a:lnTo>
                    <a:pt x="32" y="8"/>
                  </a:lnTo>
                  <a:lnTo>
                    <a:pt x="22" y="3"/>
                  </a:lnTo>
                  <a:lnTo>
                    <a:pt x="19" y="3"/>
                  </a:lnTo>
                  <a:lnTo>
                    <a:pt x="16" y="8"/>
                  </a:lnTo>
                  <a:lnTo>
                    <a:pt x="13" y="8"/>
                  </a:lnTo>
                  <a:lnTo>
                    <a:pt x="10" y="9"/>
                  </a:lnTo>
                  <a:lnTo>
                    <a:pt x="8" y="18"/>
                  </a:lnTo>
                  <a:lnTo>
                    <a:pt x="5" y="23"/>
                  </a:lnTo>
                  <a:lnTo>
                    <a:pt x="4" y="28"/>
                  </a:lnTo>
                  <a:lnTo>
                    <a:pt x="5" y="36"/>
                  </a:lnTo>
                  <a:lnTo>
                    <a:pt x="3" y="42"/>
                  </a:lnTo>
                  <a:lnTo>
                    <a:pt x="1" y="42"/>
                  </a:lnTo>
                  <a:lnTo>
                    <a:pt x="0" y="52"/>
                  </a:lnTo>
                  <a:lnTo>
                    <a:pt x="5" y="52"/>
                  </a:lnTo>
                  <a:lnTo>
                    <a:pt x="7" y="56"/>
                  </a:lnTo>
                  <a:lnTo>
                    <a:pt x="8" y="65"/>
                  </a:lnTo>
                  <a:lnTo>
                    <a:pt x="5" y="71"/>
                  </a:lnTo>
                  <a:lnTo>
                    <a:pt x="5" y="74"/>
                  </a:lnTo>
                  <a:lnTo>
                    <a:pt x="9" y="74"/>
                  </a:lnTo>
                  <a:lnTo>
                    <a:pt x="12" y="66"/>
                  </a:lnTo>
                  <a:lnTo>
                    <a:pt x="13" y="49"/>
                  </a:lnTo>
                  <a:lnTo>
                    <a:pt x="11" y="46"/>
                  </a:lnTo>
                  <a:lnTo>
                    <a:pt x="12" y="44"/>
                  </a:lnTo>
                  <a:lnTo>
                    <a:pt x="15" y="45"/>
                  </a:lnTo>
                  <a:lnTo>
                    <a:pt x="16" y="41"/>
                  </a:lnTo>
                  <a:lnTo>
                    <a:pt x="20" y="44"/>
                  </a:lnTo>
                  <a:lnTo>
                    <a:pt x="20" y="54"/>
                  </a:lnTo>
                  <a:lnTo>
                    <a:pt x="25" y="60"/>
                  </a:lnTo>
                  <a:lnTo>
                    <a:pt x="24" y="67"/>
                  </a:lnTo>
                  <a:lnTo>
                    <a:pt x="28" y="68"/>
                  </a:lnTo>
                  <a:lnTo>
                    <a:pt x="30" y="60"/>
                  </a:lnTo>
                  <a:lnTo>
                    <a:pt x="33" y="60"/>
                  </a:lnTo>
                  <a:lnTo>
                    <a:pt x="33" y="57"/>
                  </a:lnTo>
                  <a:lnTo>
                    <a:pt x="30" y="51"/>
                  </a:lnTo>
                  <a:lnTo>
                    <a:pt x="30" y="41"/>
                  </a:lnTo>
                  <a:lnTo>
                    <a:pt x="23" y="38"/>
                  </a:lnTo>
                  <a:lnTo>
                    <a:pt x="22" y="35"/>
                  </a:lnTo>
                  <a:lnTo>
                    <a:pt x="23" y="34"/>
                  </a:lnTo>
                  <a:lnTo>
                    <a:pt x="29" y="35"/>
                  </a:lnTo>
                  <a:lnTo>
                    <a:pt x="35" y="27"/>
                  </a:lnTo>
                  <a:lnTo>
                    <a:pt x="41" y="27"/>
                  </a:lnTo>
                  <a:lnTo>
                    <a:pt x="43" y="25"/>
                  </a:lnTo>
                  <a:lnTo>
                    <a:pt x="39" y="22"/>
                  </a:lnTo>
                  <a:lnTo>
                    <a:pt x="30" y="23"/>
                  </a:lnTo>
                  <a:lnTo>
                    <a:pt x="22" y="26"/>
                  </a:lnTo>
                  <a:lnTo>
                    <a:pt x="19" y="31"/>
                  </a:lnTo>
                  <a:lnTo>
                    <a:pt x="10" y="23"/>
                  </a:lnTo>
                  <a:lnTo>
                    <a:pt x="11" y="17"/>
                  </a:lnTo>
                  <a:lnTo>
                    <a:pt x="15" y="13"/>
                  </a:lnTo>
                  <a:lnTo>
                    <a:pt x="39" y="13"/>
                  </a:lnTo>
                  <a:lnTo>
                    <a:pt x="44" y="15"/>
                  </a:lnTo>
                  <a:lnTo>
                    <a:pt x="53" y="11"/>
                  </a:lnTo>
                  <a:lnTo>
                    <a:pt x="57" y="0"/>
                  </a:lnTo>
                  <a:lnTo>
                    <a:pt x="5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7" name="Freeform 543"/>
            <p:cNvSpPr>
              <a:spLocks/>
            </p:cNvSpPr>
            <p:nvPr/>
          </p:nvSpPr>
          <p:spPr bwMode="gray">
            <a:xfrm>
              <a:off x="7090580" y="3781261"/>
              <a:ext cx="65042" cy="132339"/>
            </a:xfrm>
            <a:custGeom>
              <a:avLst/>
              <a:gdLst>
                <a:gd name="T0" fmla="*/ 2147483647 w 26"/>
                <a:gd name="T1" fmla="*/ 2147483647 h 52"/>
                <a:gd name="T2" fmla="*/ 2147483647 w 26"/>
                <a:gd name="T3" fmla="*/ 2147483647 h 52"/>
                <a:gd name="T4" fmla="*/ 2147483647 w 26"/>
                <a:gd name="T5" fmla="*/ 0 h 52"/>
                <a:gd name="T6" fmla="*/ 2147483647 w 26"/>
                <a:gd name="T7" fmla="*/ 2147483647 h 52"/>
                <a:gd name="T8" fmla="*/ 2147483647 w 26"/>
                <a:gd name="T9" fmla="*/ 2147483647 h 52"/>
                <a:gd name="T10" fmla="*/ 2147483647 w 26"/>
                <a:gd name="T11" fmla="*/ 2147483647 h 52"/>
                <a:gd name="T12" fmla="*/ 2147483647 w 26"/>
                <a:gd name="T13" fmla="*/ 2147483647 h 52"/>
                <a:gd name="T14" fmla="*/ 2147483647 w 26"/>
                <a:gd name="T15" fmla="*/ 2147483647 h 52"/>
                <a:gd name="T16" fmla="*/ 2147483647 w 26"/>
                <a:gd name="T17" fmla="*/ 2147483647 h 52"/>
                <a:gd name="T18" fmla="*/ 2147483647 w 26"/>
                <a:gd name="T19" fmla="*/ 2147483647 h 52"/>
                <a:gd name="T20" fmla="*/ 2147483647 w 26"/>
                <a:gd name="T21" fmla="*/ 2147483647 h 52"/>
                <a:gd name="T22" fmla="*/ 2147483647 w 26"/>
                <a:gd name="T23" fmla="*/ 2147483647 h 52"/>
                <a:gd name="T24" fmla="*/ 2147483647 w 26"/>
                <a:gd name="T25" fmla="*/ 2147483647 h 52"/>
                <a:gd name="T26" fmla="*/ 2147483647 w 26"/>
                <a:gd name="T27" fmla="*/ 2147483647 h 52"/>
                <a:gd name="T28" fmla="*/ 2147483647 w 26"/>
                <a:gd name="T29" fmla="*/ 2147483647 h 52"/>
                <a:gd name="T30" fmla="*/ 2147483647 w 26"/>
                <a:gd name="T31" fmla="*/ 2147483647 h 52"/>
                <a:gd name="T32" fmla="*/ 0 w 26"/>
                <a:gd name="T33" fmla="*/ 2147483647 h 52"/>
                <a:gd name="T34" fmla="*/ 2147483647 w 26"/>
                <a:gd name="T35" fmla="*/ 2147483647 h 52"/>
                <a:gd name="T36" fmla="*/ 2147483647 w 26"/>
                <a:gd name="T37" fmla="*/ 2147483647 h 52"/>
                <a:gd name="T38" fmla="*/ 2147483647 w 26"/>
                <a:gd name="T39" fmla="*/ 2147483647 h 52"/>
                <a:gd name="T40" fmla="*/ 2147483647 w 26"/>
                <a:gd name="T41" fmla="*/ 2147483647 h 52"/>
                <a:gd name="T42" fmla="*/ 2147483647 w 26"/>
                <a:gd name="T43" fmla="*/ 2147483647 h 52"/>
                <a:gd name="T44" fmla="*/ 2147483647 w 26"/>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52"/>
                <a:gd name="T71" fmla="*/ 26 w 26"/>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52">
                  <a:moveTo>
                    <a:pt x="12" y="1"/>
                  </a:moveTo>
                  <a:lnTo>
                    <a:pt x="16" y="3"/>
                  </a:lnTo>
                  <a:lnTo>
                    <a:pt x="21" y="0"/>
                  </a:lnTo>
                  <a:lnTo>
                    <a:pt x="24" y="1"/>
                  </a:lnTo>
                  <a:lnTo>
                    <a:pt x="23" y="11"/>
                  </a:lnTo>
                  <a:lnTo>
                    <a:pt x="26" y="15"/>
                  </a:lnTo>
                  <a:lnTo>
                    <a:pt x="25" y="21"/>
                  </a:lnTo>
                  <a:lnTo>
                    <a:pt x="17" y="29"/>
                  </a:lnTo>
                  <a:lnTo>
                    <a:pt x="15" y="33"/>
                  </a:lnTo>
                  <a:lnTo>
                    <a:pt x="18" y="42"/>
                  </a:lnTo>
                  <a:lnTo>
                    <a:pt x="19" y="45"/>
                  </a:lnTo>
                  <a:lnTo>
                    <a:pt x="18" y="50"/>
                  </a:lnTo>
                  <a:lnTo>
                    <a:pt x="16" y="52"/>
                  </a:lnTo>
                  <a:lnTo>
                    <a:pt x="10" y="48"/>
                  </a:lnTo>
                  <a:lnTo>
                    <a:pt x="10" y="40"/>
                  </a:lnTo>
                  <a:lnTo>
                    <a:pt x="4" y="37"/>
                  </a:lnTo>
                  <a:lnTo>
                    <a:pt x="0" y="27"/>
                  </a:lnTo>
                  <a:lnTo>
                    <a:pt x="1" y="23"/>
                  </a:lnTo>
                  <a:lnTo>
                    <a:pt x="4" y="23"/>
                  </a:lnTo>
                  <a:lnTo>
                    <a:pt x="7" y="8"/>
                  </a:lnTo>
                  <a:lnTo>
                    <a:pt x="9" y="5"/>
                  </a:lnTo>
                  <a:lnTo>
                    <a:pt x="9" y="1"/>
                  </a:lnTo>
                  <a:lnTo>
                    <a:pt x="1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8" name="Freeform 544"/>
            <p:cNvSpPr>
              <a:spLocks/>
            </p:cNvSpPr>
            <p:nvPr/>
          </p:nvSpPr>
          <p:spPr bwMode="gray">
            <a:xfrm>
              <a:off x="7103589" y="3913597"/>
              <a:ext cx="26016" cy="31139"/>
            </a:xfrm>
            <a:custGeom>
              <a:avLst/>
              <a:gdLst>
                <a:gd name="T0" fmla="*/ 2147483647 w 11"/>
                <a:gd name="T1" fmla="*/ 0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0 w 11"/>
                <a:gd name="T13" fmla="*/ 2147483647 h 12"/>
                <a:gd name="T14" fmla="*/ 2147483647 w 11"/>
                <a:gd name="T15" fmla="*/ 0 h 12"/>
                <a:gd name="T16" fmla="*/ 214748364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10" y="4"/>
                  </a:lnTo>
                  <a:lnTo>
                    <a:pt x="11" y="10"/>
                  </a:lnTo>
                  <a:lnTo>
                    <a:pt x="9" y="12"/>
                  </a:lnTo>
                  <a:lnTo>
                    <a:pt x="6" y="11"/>
                  </a:lnTo>
                  <a:lnTo>
                    <a:pt x="4" y="5"/>
                  </a:lnTo>
                  <a:lnTo>
                    <a:pt x="0" y="1"/>
                  </a:lnTo>
                  <a:lnTo>
                    <a:pt x="1" y="0"/>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39" name="Freeform 545"/>
            <p:cNvSpPr>
              <a:spLocks/>
            </p:cNvSpPr>
            <p:nvPr/>
          </p:nvSpPr>
          <p:spPr bwMode="gray">
            <a:xfrm>
              <a:off x="7138913" y="3896091"/>
              <a:ext cx="52033" cy="40871"/>
            </a:xfrm>
            <a:custGeom>
              <a:avLst/>
              <a:gdLst>
                <a:gd name="T0" fmla="*/ 0 w 21"/>
                <a:gd name="T1" fmla="*/ 2147483647 h 16"/>
                <a:gd name="T2" fmla="*/ 2147483647 w 21"/>
                <a:gd name="T3" fmla="*/ 0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0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0" y="3"/>
                  </a:moveTo>
                  <a:lnTo>
                    <a:pt x="4" y="0"/>
                  </a:lnTo>
                  <a:lnTo>
                    <a:pt x="7" y="0"/>
                  </a:lnTo>
                  <a:lnTo>
                    <a:pt x="10" y="4"/>
                  </a:lnTo>
                  <a:lnTo>
                    <a:pt x="14" y="1"/>
                  </a:lnTo>
                  <a:lnTo>
                    <a:pt x="17" y="6"/>
                  </a:lnTo>
                  <a:lnTo>
                    <a:pt x="18" y="12"/>
                  </a:lnTo>
                  <a:lnTo>
                    <a:pt x="21" y="13"/>
                  </a:lnTo>
                  <a:lnTo>
                    <a:pt x="20" y="16"/>
                  </a:lnTo>
                  <a:lnTo>
                    <a:pt x="12" y="11"/>
                  </a:lnTo>
                  <a:lnTo>
                    <a:pt x="7" y="7"/>
                  </a:lnTo>
                  <a:lnTo>
                    <a:pt x="5" y="9"/>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0" name="Freeform 546"/>
            <p:cNvSpPr>
              <a:spLocks/>
            </p:cNvSpPr>
            <p:nvPr/>
          </p:nvSpPr>
          <p:spPr bwMode="gray">
            <a:xfrm>
              <a:off x="7194655" y="3942792"/>
              <a:ext cx="24159" cy="33085"/>
            </a:xfrm>
            <a:custGeom>
              <a:avLst/>
              <a:gdLst>
                <a:gd name="T0" fmla="*/ 0 w 10"/>
                <a:gd name="T1" fmla="*/ 2147483647 h 13"/>
                <a:gd name="T2" fmla="*/ 2147483647 w 10"/>
                <a:gd name="T3" fmla="*/ 0 h 13"/>
                <a:gd name="T4" fmla="*/ 2147483647 w 10"/>
                <a:gd name="T5" fmla="*/ 2147483647 h 13"/>
                <a:gd name="T6" fmla="*/ 2147483647 w 10"/>
                <a:gd name="T7" fmla="*/ 2147483647 h 13"/>
                <a:gd name="T8" fmla="*/ 2147483647 w 10"/>
                <a:gd name="T9" fmla="*/ 2147483647 h 13"/>
                <a:gd name="T10" fmla="*/ 2147483647 w 10"/>
                <a:gd name="T11" fmla="*/ 2147483647 h 13"/>
                <a:gd name="T12" fmla="*/ 2147483647 w 10"/>
                <a:gd name="T13" fmla="*/ 2147483647 h 13"/>
                <a:gd name="T14" fmla="*/ 0 w 10"/>
                <a:gd name="T15" fmla="*/ 2147483647 h 13"/>
                <a:gd name="T16" fmla="*/ 0 w 10"/>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1"/>
                  </a:moveTo>
                  <a:lnTo>
                    <a:pt x="3" y="0"/>
                  </a:lnTo>
                  <a:lnTo>
                    <a:pt x="8" y="1"/>
                  </a:lnTo>
                  <a:lnTo>
                    <a:pt x="10" y="6"/>
                  </a:lnTo>
                  <a:lnTo>
                    <a:pt x="10" y="13"/>
                  </a:lnTo>
                  <a:lnTo>
                    <a:pt x="6" y="11"/>
                  </a:lnTo>
                  <a:lnTo>
                    <a:pt x="4" y="6"/>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1" name="Freeform 547"/>
            <p:cNvSpPr>
              <a:spLocks/>
            </p:cNvSpPr>
            <p:nvPr/>
          </p:nvSpPr>
          <p:spPr bwMode="gray">
            <a:xfrm>
              <a:off x="7185371" y="3898039"/>
              <a:ext cx="9291" cy="13623"/>
            </a:xfrm>
            <a:custGeom>
              <a:avLst/>
              <a:gdLst>
                <a:gd name="T0" fmla="*/ 2147483647 w 4"/>
                <a:gd name="T1" fmla="*/ 2147483647 h 5"/>
                <a:gd name="T2" fmla="*/ 0 w 4"/>
                <a:gd name="T3" fmla="*/ 2147483647 h 5"/>
                <a:gd name="T4" fmla="*/ 2147483647 w 4"/>
                <a:gd name="T5" fmla="*/ 0 h 5"/>
                <a:gd name="T6" fmla="*/ 2147483647 w 4"/>
                <a:gd name="T7" fmla="*/ 2147483647 h 5"/>
                <a:gd name="T8" fmla="*/ 2147483647 w 4"/>
                <a:gd name="T9" fmla="*/ 2147483647 h 5"/>
                <a:gd name="T10" fmla="*/ 2147483647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1" y="5"/>
                  </a:moveTo>
                  <a:lnTo>
                    <a:pt x="0" y="3"/>
                  </a:lnTo>
                  <a:lnTo>
                    <a:pt x="1" y="0"/>
                  </a:lnTo>
                  <a:lnTo>
                    <a:pt x="4" y="1"/>
                  </a:lnTo>
                  <a:lnTo>
                    <a:pt x="4" y="4"/>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2" name="Freeform 548"/>
            <p:cNvSpPr>
              <a:spLocks/>
            </p:cNvSpPr>
            <p:nvPr/>
          </p:nvSpPr>
          <p:spPr bwMode="gray">
            <a:xfrm>
              <a:off x="7168646" y="3944736"/>
              <a:ext cx="14867" cy="11677"/>
            </a:xfrm>
            <a:custGeom>
              <a:avLst/>
              <a:gdLst>
                <a:gd name="T0" fmla="*/ 0 w 6"/>
                <a:gd name="T1" fmla="*/ 2147483647 h 5"/>
                <a:gd name="T2" fmla="*/ 0 w 6"/>
                <a:gd name="T3" fmla="*/ 0 h 5"/>
                <a:gd name="T4" fmla="*/ 2147483647 w 6"/>
                <a:gd name="T5" fmla="*/ 0 h 5"/>
                <a:gd name="T6" fmla="*/ 2147483647 w 6"/>
                <a:gd name="T7" fmla="*/ 2147483647 h 5"/>
                <a:gd name="T8" fmla="*/ 2147483647 w 6"/>
                <a:gd name="T9" fmla="*/ 2147483647 h 5"/>
                <a:gd name="T10" fmla="*/ 2147483647 w 6"/>
                <a:gd name="T11" fmla="*/ 2147483647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5"/>
                  </a:moveTo>
                  <a:lnTo>
                    <a:pt x="0" y="0"/>
                  </a:lnTo>
                  <a:lnTo>
                    <a:pt x="3" y="0"/>
                  </a:lnTo>
                  <a:lnTo>
                    <a:pt x="6" y="3"/>
                  </a:lnTo>
                  <a:lnTo>
                    <a:pt x="6" y="5"/>
                  </a:lnTo>
                  <a:lnTo>
                    <a:pt x="2" y="3"/>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3" name="Freeform 549"/>
            <p:cNvSpPr>
              <a:spLocks/>
            </p:cNvSpPr>
            <p:nvPr/>
          </p:nvSpPr>
          <p:spPr bwMode="gray">
            <a:xfrm>
              <a:off x="7144488" y="3966143"/>
              <a:ext cx="20441" cy="29193"/>
            </a:xfrm>
            <a:custGeom>
              <a:avLst/>
              <a:gdLst>
                <a:gd name="T0" fmla="*/ 2147483647 w 8"/>
                <a:gd name="T1" fmla="*/ 0 h 11"/>
                <a:gd name="T2" fmla="*/ 0 w 8"/>
                <a:gd name="T3" fmla="*/ 2147483647 h 11"/>
                <a:gd name="T4" fmla="*/ 2147483647 w 8"/>
                <a:gd name="T5" fmla="*/ 2147483647 h 11"/>
                <a:gd name="T6" fmla="*/ 2147483647 w 8"/>
                <a:gd name="T7" fmla="*/ 2147483647 h 11"/>
                <a:gd name="T8" fmla="*/ 2147483647 w 8"/>
                <a:gd name="T9" fmla="*/ 0 h 11"/>
                <a:gd name="T10" fmla="*/ 2147483647 w 8"/>
                <a:gd name="T11" fmla="*/ 0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0"/>
                  </a:moveTo>
                  <a:lnTo>
                    <a:pt x="0" y="11"/>
                  </a:lnTo>
                  <a:lnTo>
                    <a:pt x="6" y="6"/>
                  </a:lnTo>
                  <a:lnTo>
                    <a:pt x="8" y="1"/>
                  </a:lnTo>
                  <a:lnTo>
                    <a:pt x="5"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4" name="Freeform 550"/>
            <p:cNvSpPr>
              <a:spLocks/>
            </p:cNvSpPr>
            <p:nvPr/>
          </p:nvSpPr>
          <p:spPr bwMode="gray">
            <a:xfrm>
              <a:off x="7148189" y="3985614"/>
              <a:ext cx="26016" cy="40871"/>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0 w 11"/>
                <a:gd name="T9" fmla="*/ 2147483647 h 16"/>
                <a:gd name="T10" fmla="*/ 2147483647 w 11"/>
                <a:gd name="T11" fmla="*/ 2147483647 h 16"/>
                <a:gd name="T12" fmla="*/ 2147483647 w 11"/>
                <a:gd name="T13" fmla="*/ 2147483647 h 16"/>
                <a:gd name="T14" fmla="*/ 2147483647 w 11"/>
                <a:gd name="T15" fmla="*/ 2147483647 h 16"/>
                <a:gd name="T16" fmla="*/ 2147483647 w 11"/>
                <a:gd name="T17" fmla="*/ 0 h 16"/>
                <a:gd name="T18" fmla="*/ 2147483647 w 1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1"/>
                  </a:moveTo>
                  <a:lnTo>
                    <a:pt x="11" y="9"/>
                  </a:lnTo>
                  <a:lnTo>
                    <a:pt x="8" y="14"/>
                  </a:lnTo>
                  <a:lnTo>
                    <a:pt x="5" y="16"/>
                  </a:lnTo>
                  <a:lnTo>
                    <a:pt x="0" y="13"/>
                  </a:lnTo>
                  <a:lnTo>
                    <a:pt x="1" y="9"/>
                  </a:lnTo>
                  <a:lnTo>
                    <a:pt x="8" y="7"/>
                  </a:lnTo>
                  <a:lnTo>
                    <a:pt x="5" y="4"/>
                  </a:lnTo>
                  <a:lnTo>
                    <a:pt x="7" y="0"/>
                  </a:lnTo>
                  <a:lnTo>
                    <a:pt x="1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5" name="Freeform 551"/>
            <p:cNvSpPr>
              <a:spLocks/>
            </p:cNvSpPr>
            <p:nvPr/>
          </p:nvSpPr>
          <p:spPr bwMode="gray">
            <a:xfrm>
              <a:off x="7177930" y="3979767"/>
              <a:ext cx="9291" cy="36976"/>
            </a:xfrm>
            <a:custGeom>
              <a:avLst/>
              <a:gdLst>
                <a:gd name="T0" fmla="*/ 2147483647 w 4"/>
                <a:gd name="T1" fmla="*/ 0 h 14"/>
                <a:gd name="T2" fmla="*/ 0 w 4"/>
                <a:gd name="T3" fmla="*/ 2147483647 h 14"/>
                <a:gd name="T4" fmla="*/ 2147483647 w 4"/>
                <a:gd name="T5" fmla="*/ 2147483647 h 14"/>
                <a:gd name="T6" fmla="*/ 2147483647 w 4"/>
                <a:gd name="T7" fmla="*/ 2147483647 h 14"/>
                <a:gd name="T8" fmla="*/ 2147483647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2" y="0"/>
                  </a:moveTo>
                  <a:lnTo>
                    <a:pt x="0" y="14"/>
                  </a:lnTo>
                  <a:lnTo>
                    <a:pt x="3" y="13"/>
                  </a:lnTo>
                  <a:lnTo>
                    <a:pt x="4" y="9"/>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6" name="Freeform 552"/>
            <p:cNvSpPr>
              <a:spLocks/>
            </p:cNvSpPr>
            <p:nvPr/>
          </p:nvSpPr>
          <p:spPr bwMode="gray">
            <a:xfrm>
              <a:off x="7190929" y="3975873"/>
              <a:ext cx="22300" cy="23355"/>
            </a:xfrm>
            <a:custGeom>
              <a:avLst/>
              <a:gdLst>
                <a:gd name="T0" fmla="*/ 0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0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0" y="0"/>
                  </a:moveTo>
                  <a:lnTo>
                    <a:pt x="5" y="0"/>
                  </a:lnTo>
                  <a:lnTo>
                    <a:pt x="8" y="5"/>
                  </a:lnTo>
                  <a:lnTo>
                    <a:pt x="9" y="9"/>
                  </a:lnTo>
                  <a:lnTo>
                    <a:pt x="5" y="10"/>
                  </a:lnTo>
                  <a:lnTo>
                    <a:pt x="5"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7" name="Freeform 553"/>
            <p:cNvSpPr>
              <a:spLocks/>
            </p:cNvSpPr>
            <p:nvPr/>
          </p:nvSpPr>
          <p:spPr bwMode="gray">
            <a:xfrm>
              <a:off x="7187229" y="4003131"/>
              <a:ext cx="16725" cy="13623"/>
            </a:xfrm>
            <a:custGeom>
              <a:avLst/>
              <a:gdLst>
                <a:gd name="T0" fmla="*/ 0 w 7"/>
                <a:gd name="T1" fmla="*/ 2147483647 h 6"/>
                <a:gd name="T2" fmla="*/ 2147483647 w 7"/>
                <a:gd name="T3" fmla="*/ 2147483647 h 6"/>
                <a:gd name="T4" fmla="*/ 2147483647 w 7"/>
                <a:gd name="T5" fmla="*/ 0 h 6"/>
                <a:gd name="T6" fmla="*/ 2147483647 w 7"/>
                <a:gd name="T7" fmla="*/ 2147483647 h 6"/>
                <a:gd name="T8" fmla="*/ 2147483647 w 7"/>
                <a:gd name="T9" fmla="*/ 2147483647 h 6"/>
                <a:gd name="T10" fmla="*/ 0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5"/>
                  </a:moveTo>
                  <a:lnTo>
                    <a:pt x="3" y="1"/>
                  </a:lnTo>
                  <a:lnTo>
                    <a:pt x="4" y="0"/>
                  </a:lnTo>
                  <a:lnTo>
                    <a:pt x="7" y="1"/>
                  </a:lnTo>
                  <a:lnTo>
                    <a:pt x="4"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8" name="Freeform 554"/>
            <p:cNvSpPr>
              <a:spLocks/>
            </p:cNvSpPr>
            <p:nvPr/>
          </p:nvSpPr>
          <p:spPr bwMode="gray">
            <a:xfrm>
              <a:off x="7142621" y="4016744"/>
              <a:ext cx="100349" cy="105093"/>
            </a:xfrm>
            <a:custGeom>
              <a:avLst/>
              <a:gdLst>
                <a:gd name="T0" fmla="*/ 2147483647 w 42"/>
                <a:gd name="T1" fmla="*/ 2147483647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2147483647 w 42"/>
                <a:gd name="T17" fmla="*/ 2147483647 h 41"/>
                <a:gd name="T18" fmla="*/ 2147483647 w 42"/>
                <a:gd name="T19" fmla="*/ 2147483647 h 41"/>
                <a:gd name="T20" fmla="*/ 2147483647 w 42"/>
                <a:gd name="T21" fmla="*/ 2147483647 h 41"/>
                <a:gd name="T22" fmla="*/ 2147483647 w 42"/>
                <a:gd name="T23" fmla="*/ 2147483647 h 41"/>
                <a:gd name="T24" fmla="*/ 2147483647 w 42"/>
                <a:gd name="T25" fmla="*/ 2147483647 h 41"/>
                <a:gd name="T26" fmla="*/ 2147483647 w 42"/>
                <a:gd name="T27" fmla="*/ 2147483647 h 41"/>
                <a:gd name="T28" fmla="*/ 2147483647 w 42"/>
                <a:gd name="T29" fmla="*/ 2147483647 h 41"/>
                <a:gd name="T30" fmla="*/ 2147483647 w 42"/>
                <a:gd name="T31" fmla="*/ 2147483647 h 41"/>
                <a:gd name="T32" fmla="*/ 2147483647 w 42"/>
                <a:gd name="T33" fmla="*/ 2147483647 h 41"/>
                <a:gd name="T34" fmla="*/ 2147483647 w 42"/>
                <a:gd name="T35" fmla="*/ 2147483647 h 41"/>
                <a:gd name="T36" fmla="*/ 2147483647 w 42"/>
                <a:gd name="T37" fmla="*/ 2147483647 h 41"/>
                <a:gd name="T38" fmla="*/ 2147483647 w 42"/>
                <a:gd name="T39" fmla="*/ 2147483647 h 41"/>
                <a:gd name="T40" fmla="*/ 2147483647 w 42"/>
                <a:gd name="T41" fmla="*/ 0 h 41"/>
                <a:gd name="T42" fmla="*/ 2147483647 w 42"/>
                <a:gd name="T43" fmla="*/ 2147483647 h 41"/>
                <a:gd name="T44" fmla="*/ 2147483647 w 42"/>
                <a:gd name="T45" fmla="*/ 2147483647 h 41"/>
                <a:gd name="T46" fmla="*/ 2147483647 w 42"/>
                <a:gd name="T47" fmla="*/ 2147483647 h 41"/>
                <a:gd name="T48" fmla="*/ 2147483647 w 42"/>
                <a:gd name="T49" fmla="*/ 2147483647 h 41"/>
                <a:gd name="T50" fmla="*/ 2147483647 w 42"/>
                <a:gd name="T51" fmla="*/ 2147483647 h 41"/>
                <a:gd name="T52" fmla="*/ 2147483647 w 42"/>
                <a:gd name="T53" fmla="*/ 2147483647 h 41"/>
                <a:gd name="T54" fmla="*/ 2147483647 w 42"/>
                <a:gd name="T55" fmla="*/ 2147483647 h 41"/>
                <a:gd name="T56" fmla="*/ 2147483647 w 42"/>
                <a:gd name="T57" fmla="*/ 2147483647 h 41"/>
                <a:gd name="T58" fmla="*/ 2147483647 w 42"/>
                <a:gd name="T59" fmla="*/ 2147483647 h 41"/>
                <a:gd name="T60" fmla="*/ 2147483647 w 42"/>
                <a:gd name="T61" fmla="*/ 2147483647 h 41"/>
                <a:gd name="T62" fmla="*/ 2147483647 w 42"/>
                <a:gd name="T63" fmla="*/ 2147483647 h 41"/>
                <a:gd name="T64" fmla="*/ 2147483647 w 42"/>
                <a:gd name="T65" fmla="*/ 2147483647 h 41"/>
                <a:gd name="T66" fmla="*/ 0 w 42"/>
                <a:gd name="T67" fmla="*/ 2147483647 h 41"/>
                <a:gd name="T68" fmla="*/ 0 w 42"/>
                <a:gd name="T69" fmla="*/ 2147483647 h 41"/>
                <a:gd name="T70" fmla="*/ 2147483647 w 42"/>
                <a:gd name="T71" fmla="*/ 2147483647 h 41"/>
                <a:gd name="T72" fmla="*/ 2147483647 w 42"/>
                <a:gd name="T73" fmla="*/ 2147483647 h 41"/>
                <a:gd name="T74" fmla="*/ 2147483647 w 42"/>
                <a:gd name="T75" fmla="*/ 2147483647 h 41"/>
                <a:gd name="T76" fmla="*/ 2147483647 w 42"/>
                <a:gd name="T77" fmla="*/ 2147483647 h 41"/>
                <a:gd name="T78" fmla="*/ 2147483647 w 42"/>
                <a:gd name="T79" fmla="*/ 2147483647 h 41"/>
                <a:gd name="T80" fmla="*/ 2147483647 w 42"/>
                <a:gd name="T81" fmla="*/ 2147483647 h 41"/>
                <a:gd name="T82" fmla="*/ 2147483647 w 42"/>
                <a:gd name="T83" fmla="*/ 2147483647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1"/>
                <a:gd name="T128" fmla="*/ 42 w 42"/>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1">
                  <a:moveTo>
                    <a:pt x="18" y="21"/>
                  </a:move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49" name="Freeform 555"/>
            <p:cNvSpPr>
              <a:spLocks/>
            </p:cNvSpPr>
            <p:nvPr/>
          </p:nvSpPr>
          <p:spPr bwMode="gray">
            <a:xfrm>
              <a:off x="7216946" y="3993389"/>
              <a:ext cx="9292" cy="13624"/>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0 h 5"/>
                <a:gd name="T10" fmla="*/ 2147483647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4"/>
                  </a:moveTo>
                  <a:lnTo>
                    <a:pt x="2" y="5"/>
                  </a:lnTo>
                  <a:lnTo>
                    <a:pt x="0" y="4"/>
                  </a:lnTo>
                  <a:lnTo>
                    <a:pt x="1" y="1"/>
                  </a:lnTo>
                  <a:lnTo>
                    <a:pt x="4" y="0"/>
                  </a:lnTo>
                  <a:lnTo>
                    <a:pt x="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0" name="Freeform 556"/>
            <p:cNvSpPr>
              <a:spLocks/>
            </p:cNvSpPr>
            <p:nvPr/>
          </p:nvSpPr>
          <p:spPr bwMode="gray">
            <a:xfrm>
              <a:off x="7267137" y="4224984"/>
              <a:ext cx="29733" cy="48653"/>
            </a:xfrm>
            <a:custGeom>
              <a:avLst/>
              <a:gdLst>
                <a:gd name="T0" fmla="*/ 0 w 12"/>
                <a:gd name="T1" fmla="*/ 2147483647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2147483647 h 19"/>
                <a:gd name="T22" fmla="*/ 2147483647 w 12"/>
                <a:gd name="T23" fmla="*/ 0 h 19"/>
                <a:gd name="T24" fmla="*/ 2147483647 w 12"/>
                <a:gd name="T25" fmla="*/ 0 h 19"/>
                <a:gd name="T26" fmla="*/ 0 w 12"/>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1" name="Freeform 557"/>
            <p:cNvSpPr>
              <a:spLocks/>
            </p:cNvSpPr>
            <p:nvPr/>
          </p:nvSpPr>
          <p:spPr bwMode="gray">
            <a:xfrm>
              <a:off x="7265278" y="4215251"/>
              <a:ext cx="7433" cy="21408"/>
            </a:xfrm>
            <a:custGeom>
              <a:avLst/>
              <a:gdLst>
                <a:gd name="T0" fmla="*/ 2147483647 w 3"/>
                <a:gd name="T1" fmla="*/ 2147483647 h 8"/>
                <a:gd name="T2" fmla="*/ 2147483647 w 3"/>
                <a:gd name="T3" fmla="*/ 2147483647 h 8"/>
                <a:gd name="T4" fmla="*/ 2147483647 w 3"/>
                <a:gd name="T5" fmla="*/ 0 h 8"/>
                <a:gd name="T6" fmla="*/ 0 w 3"/>
                <a:gd name="T7" fmla="*/ 0 h 8"/>
                <a:gd name="T8" fmla="*/ 2147483647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8"/>
                  </a:moveTo>
                  <a:lnTo>
                    <a:pt x="3" y="5"/>
                  </a:lnTo>
                  <a:lnTo>
                    <a:pt x="2" y="0"/>
                  </a:lnTo>
                  <a:lnTo>
                    <a:pt x="0" y="0"/>
                  </a:lnTo>
                  <a:lnTo>
                    <a:pt x="1"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2" name="Freeform 558"/>
            <p:cNvSpPr>
              <a:spLocks/>
            </p:cNvSpPr>
            <p:nvPr/>
          </p:nvSpPr>
          <p:spPr bwMode="gray">
            <a:xfrm>
              <a:off x="7281992" y="4197746"/>
              <a:ext cx="9291" cy="13623"/>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0"/>
                  </a:lnTo>
                  <a:lnTo>
                    <a:pt x="4" y="3"/>
                  </a:lnTo>
                  <a:lnTo>
                    <a:pt x="2" y="5"/>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3" name="Freeform 559"/>
            <p:cNvSpPr>
              <a:spLocks/>
            </p:cNvSpPr>
            <p:nvPr/>
          </p:nvSpPr>
          <p:spPr bwMode="gray">
            <a:xfrm>
              <a:off x="7242962" y="4141299"/>
              <a:ext cx="9292" cy="17516"/>
            </a:xfrm>
            <a:custGeom>
              <a:avLst/>
              <a:gdLst>
                <a:gd name="T0" fmla="*/ 0 w 4"/>
                <a:gd name="T1" fmla="*/ 2147483647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5"/>
                  </a:moveTo>
                  <a:lnTo>
                    <a:pt x="3" y="0"/>
                  </a:lnTo>
                  <a:lnTo>
                    <a:pt x="4" y="2"/>
                  </a:lnTo>
                  <a:lnTo>
                    <a:pt x="3" y="5"/>
                  </a:lnTo>
                  <a:lnTo>
                    <a:pt x="2"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4" name="Freeform 560"/>
            <p:cNvSpPr>
              <a:spLocks/>
            </p:cNvSpPr>
            <p:nvPr/>
          </p:nvSpPr>
          <p:spPr bwMode="gray">
            <a:xfrm>
              <a:off x="7261545" y="4265851"/>
              <a:ext cx="11150" cy="17516"/>
            </a:xfrm>
            <a:custGeom>
              <a:avLst/>
              <a:gdLst>
                <a:gd name="T0" fmla="*/ 2147483647 w 5"/>
                <a:gd name="T1" fmla="*/ 0 h 6"/>
                <a:gd name="T2" fmla="*/ 2147483647 w 5"/>
                <a:gd name="T3" fmla="*/ 2147483647 h 6"/>
                <a:gd name="T4" fmla="*/ 2147483647 w 5"/>
                <a:gd name="T5" fmla="*/ 2147483647 h 6"/>
                <a:gd name="T6" fmla="*/ 2147483647 w 5"/>
                <a:gd name="T7" fmla="*/ 2147483647 h 6"/>
                <a:gd name="T8" fmla="*/ 2147483647 w 5"/>
                <a:gd name="T9" fmla="*/ 2147483647 h 6"/>
                <a:gd name="T10" fmla="*/ 0 w 5"/>
                <a:gd name="T11" fmla="*/ 2147483647 h 6"/>
                <a:gd name="T12" fmla="*/ 2147483647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2" y="0"/>
                  </a:moveTo>
                  <a:lnTo>
                    <a:pt x="4" y="3"/>
                  </a:lnTo>
                  <a:lnTo>
                    <a:pt x="5" y="4"/>
                  </a:lnTo>
                  <a:lnTo>
                    <a:pt x="4" y="6"/>
                  </a:lnTo>
                  <a:lnTo>
                    <a:pt x="1" y="4"/>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5" name="Freeform 561"/>
            <p:cNvSpPr>
              <a:spLocks/>
            </p:cNvSpPr>
            <p:nvPr/>
          </p:nvSpPr>
          <p:spPr bwMode="gray">
            <a:xfrm>
              <a:off x="7235529" y="4333977"/>
              <a:ext cx="26016" cy="19463"/>
            </a:xfrm>
            <a:custGeom>
              <a:avLst/>
              <a:gdLst>
                <a:gd name="T0" fmla="*/ 0 w 10"/>
                <a:gd name="T1" fmla="*/ 2147483647 h 7"/>
                <a:gd name="T2" fmla="*/ 2147483647 w 10"/>
                <a:gd name="T3" fmla="*/ 0 h 7"/>
                <a:gd name="T4" fmla="*/ 2147483647 w 10"/>
                <a:gd name="T5" fmla="*/ 0 h 7"/>
                <a:gd name="T6" fmla="*/ 2147483647 w 10"/>
                <a:gd name="T7" fmla="*/ 2147483647 h 7"/>
                <a:gd name="T8" fmla="*/ 2147483647 w 10"/>
                <a:gd name="T9" fmla="*/ 2147483647 h 7"/>
                <a:gd name="T10" fmla="*/ 2147483647 w 10"/>
                <a:gd name="T11" fmla="*/ 2147483647 h 7"/>
                <a:gd name="T12" fmla="*/ 0 w 10"/>
                <a:gd name="T13" fmla="*/ 2147483647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0" y="3"/>
                  </a:moveTo>
                  <a:lnTo>
                    <a:pt x="2" y="0"/>
                  </a:lnTo>
                  <a:lnTo>
                    <a:pt x="7" y="0"/>
                  </a:lnTo>
                  <a:lnTo>
                    <a:pt x="10" y="3"/>
                  </a:lnTo>
                  <a:lnTo>
                    <a:pt x="8" y="7"/>
                  </a:lnTo>
                  <a:lnTo>
                    <a:pt x="3" y="7"/>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6" name="Freeform 562"/>
            <p:cNvSpPr>
              <a:spLocks/>
            </p:cNvSpPr>
            <p:nvPr/>
          </p:nvSpPr>
          <p:spPr bwMode="gray">
            <a:xfrm>
              <a:off x="7274554" y="4333967"/>
              <a:ext cx="70616" cy="29192"/>
            </a:xfrm>
            <a:custGeom>
              <a:avLst/>
              <a:gdLst>
                <a:gd name="T0" fmla="*/ 0 w 29"/>
                <a:gd name="T1" fmla="*/ 2147483647 h 12"/>
                <a:gd name="T2" fmla="*/ 2147483647 w 29"/>
                <a:gd name="T3" fmla="*/ 0 h 12"/>
                <a:gd name="T4" fmla="*/ 2147483647 w 29"/>
                <a:gd name="T5" fmla="*/ 0 h 12"/>
                <a:gd name="T6" fmla="*/ 2147483647 w 29"/>
                <a:gd name="T7" fmla="*/ 2147483647 h 12"/>
                <a:gd name="T8" fmla="*/ 2147483647 w 29"/>
                <a:gd name="T9" fmla="*/ 2147483647 h 12"/>
                <a:gd name="T10" fmla="*/ 2147483647 w 29"/>
                <a:gd name="T11" fmla="*/ 2147483647 h 12"/>
                <a:gd name="T12" fmla="*/ 2147483647 w 29"/>
                <a:gd name="T13" fmla="*/ 2147483647 h 12"/>
                <a:gd name="T14" fmla="*/ 2147483647 w 29"/>
                <a:gd name="T15" fmla="*/ 2147483647 h 12"/>
                <a:gd name="T16" fmla="*/ 2147483647 w 29"/>
                <a:gd name="T17" fmla="*/ 2147483647 h 12"/>
                <a:gd name="T18" fmla="*/ 2147483647 w 29"/>
                <a:gd name="T19" fmla="*/ 2147483647 h 12"/>
                <a:gd name="T20" fmla="*/ 2147483647 w 29"/>
                <a:gd name="T21" fmla="*/ 2147483647 h 12"/>
                <a:gd name="T22" fmla="*/ 2147483647 w 29"/>
                <a:gd name="T23" fmla="*/ 2147483647 h 12"/>
                <a:gd name="T24" fmla="*/ 0 w 2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2"/>
                <a:gd name="T41" fmla="*/ 29 w 2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2">
                  <a:moveTo>
                    <a:pt x="0" y="3"/>
                  </a:moveTo>
                  <a:lnTo>
                    <a:pt x="8" y="0"/>
                  </a:lnTo>
                  <a:lnTo>
                    <a:pt x="18" y="0"/>
                  </a:lnTo>
                  <a:lnTo>
                    <a:pt x="22" y="3"/>
                  </a:lnTo>
                  <a:lnTo>
                    <a:pt x="26" y="3"/>
                  </a:lnTo>
                  <a:lnTo>
                    <a:pt x="29" y="5"/>
                  </a:lnTo>
                  <a:lnTo>
                    <a:pt x="29" y="11"/>
                  </a:lnTo>
                  <a:lnTo>
                    <a:pt x="27" y="12"/>
                  </a:lnTo>
                  <a:lnTo>
                    <a:pt x="19" y="5"/>
                  </a:lnTo>
                  <a:lnTo>
                    <a:pt x="12" y="4"/>
                  </a:lnTo>
                  <a:lnTo>
                    <a:pt x="6" y="5"/>
                  </a:lnTo>
                  <a:lnTo>
                    <a:pt x="2" y="8"/>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7" name="Freeform 563"/>
            <p:cNvSpPr>
              <a:spLocks/>
            </p:cNvSpPr>
            <p:nvPr/>
          </p:nvSpPr>
          <p:spPr bwMode="gray">
            <a:xfrm>
              <a:off x="7192788" y="4298947"/>
              <a:ext cx="37166" cy="13623"/>
            </a:xfrm>
            <a:custGeom>
              <a:avLst/>
              <a:gdLst>
                <a:gd name="T0" fmla="*/ 2147483647 w 15"/>
                <a:gd name="T1" fmla="*/ 2147483647 h 5"/>
                <a:gd name="T2" fmla="*/ 0 w 15"/>
                <a:gd name="T3" fmla="*/ 2147483647 h 5"/>
                <a:gd name="T4" fmla="*/ 0 w 15"/>
                <a:gd name="T5" fmla="*/ 2147483647 h 5"/>
                <a:gd name="T6" fmla="*/ 2147483647 w 15"/>
                <a:gd name="T7" fmla="*/ 0 h 5"/>
                <a:gd name="T8" fmla="*/ 2147483647 w 15"/>
                <a:gd name="T9" fmla="*/ 2147483647 h 5"/>
                <a:gd name="T10" fmla="*/ 2147483647 w 15"/>
                <a:gd name="T11" fmla="*/ 2147483647 h 5"/>
                <a:gd name="T12" fmla="*/ 2147483647 w 15"/>
                <a:gd name="T13" fmla="*/ 2147483647 h 5"/>
                <a:gd name="T14" fmla="*/ 2147483647 w 15"/>
                <a:gd name="T15" fmla="*/ 2147483647 h 5"/>
                <a:gd name="T16" fmla="*/ 2147483647 w 15"/>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3" y="5"/>
                  </a:moveTo>
                  <a:lnTo>
                    <a:pt x="0" y="3"/>
                  </a:lnTo>
                  <a:lnTo>
                    <a:pt x="0" y="1"/>
                  </a:lnTo>
                  <a:lnTo>
                    <a:pt x="4" y="0"/>
                  </a:lnTo>
                  <a:lnTo>
                    <a:pt x="6" y="2"/>
                  </a:lnTo>
                  <a:lnTo>
                    <a:pt x="9" y="3"/>
                  </a:lnTo>
                  <a:lnTo>
                    <a:pt x="15" y="3"/>
                  </a:lnTo>
                  <a:lnTo>
                    <a:pt x="15" y="5"/>
                  </a:lnTo>
                  <a:lnTo>
                    <a:pt x="3"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8" name="Freeform 564"/>
            <p:cNvSpPr>
              <a:spLocks/>
            </p:cNvSpPr>
            <p:nvPr/>
          </p:nvSpPr>
          <p:spPr bwMode="gray">
            <a:xfrm>
              <a:off x="7151905" y="4374836"/>
              <a:ext cx="16724" cy="33085"/>
            </a:xfrm>
            <a:custGeom>
              <a:avLst/>
              <a:gdLst>
                <a:gd name="T0" fmla="*/ 2147483647 w 7"/>
                <a:gd name="T1" fmla="*/ 2147483647 h 13"/>
                <a:gd name="T2" fmla="*/ 2147483647 w 7"/>
                <a:gd name="T3" fmla="*/ 0 h 13"/>
                <a:gd name="T4" fmla="*/ 2147483647 w 7"/>
                <a:gd name="T5" fmla="*/ 2147483647 h 13"/>
                <a:gd name="T6" fmla="*/ 2147483647 w 7"/>
                <a:gd name="T7" fmla="*/ 2147483647 h 13"/>
                <a:gd name="T8" fmla="*/ 2147483647 w 7"/>
                <a:gd name="T9" fmla="*/ 2147483647 h 13"/>
                <a:gd name="T10" fmla="*/ 0 w 7"/>
                <a:gd name="T11" fmla="*/ 2147483647 h 13"/>
                <a:gd name="T12" fmla="*/ 2147483647 w 7"/>
                <a:gd name="T13" fmla="*/ 2147483647 h 13"/>
                <a:gd name="T14" fmla="*/ 2147483647 w 7"/>
                <a:gd name="T15" fmla="*/ 2147483647 h 13"/>
                <a:gd name="T16" fmla="*/ 2147483647 w 7"/>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7" y="2"/>
                  </a:moveTo>
                  <a:lnTo>
                    <a:pt x="5" y="0"/>
                  </a:lnTo>
                  <a:lnTo>
                    <a:pt x="3" y="2"/>
                  </a:lnTo>
                  <a:lnTo>
                    <a:pt x="4" y="5"/>
                  </a:lnTo>
                  <a:lnTo>
                    <a:pt x="2" y="10"/>
                  </a:lnTo>
                  <a:lnTo>
                    <a:pt x="0" y="12"/>
                  </a:lnTo>
                  <a:lnTo>
                    <a:pt x="2" y="13"/>
                  </a:lnTo>
                  <a:lnTo>
                    <a:pt x="5" y="9"/>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59" name="Freeform 565"/>
            <p:cNvSpPr>
              <a:spLocks/>
            </p:cNvSpPr>
            <p:nvPr/>
          </p:nvSpPr>
          <p:spPr bwMode="gray">
            <a:xfrm>
              <a:off x="7144472" y="4386513"/>
              <a:ext cx="11150" cy="9731"/>
            </a:xfrm>
            <a:custGeom>
              <a:avLst/>
              <a:gdLst>
                <a:gd name="T0" fmla="*/ 2147483647 w 5"/>
                <a:gd name="T1" fmla="*/ 2147483647 h 4"/>
                <a:gd name="T2" fmla="*/ 2147483647 w 5"/>
                <a:gd name="T3" fmla="*/ 2147483647 h 4"/>
                <a:gd name="T4" fmla="*/ 2147483647 w 5"/>
                <a:gd name="T5" fmla="*/ 2147483647 h 4"/>
                <a:gd name="T6" fmla="*/ 0 w 5"/>
                <a:gd name="T7" fmla="*/ 2147483647 h 4"/>
                <a:gd name="T8" fmla="*/ 2147483647 w 5"/>
                <a:gd name="T9" fmla="*/ 0 h 4"/>
                <a:gd name="T10" fmla="*/ 2147483647 w 5"/>
                <a:gd name="T11" fmla="*/ 0 h 4"/>
                <a:gd name="T12" fmla="*/ 2147483647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2"/>
                  </a:moveTo>
                  <a:lnTo>
                    <a:pt x="3" y="3"/>
                  </a:lnTo>
                  <a:lnTo>
                    <a:pt x="3" y="4"/>
                  </a:lnTo>
                  <a:lnTo>
                    <a:pt x="0" y="4"/>
                  </a:lnTo>
                  <a:lnTo>
                    <a:pt x="2" y="0"/>
                  </a:lnTo>
                  <a:lnTo>
                    <a:pt x="4" y="0"/>
                  </a:lnTo>
                  <a:lnTo>
                    <a:pt x="5"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0" name="Freeform 566"/>
            <p:cNvSpPr>
              <a:spLocks/>
            </p:cNvSpPr>
            <p:nvPr/>
          </p:nvSpPr>
          <p:spPr bwMode="gray">
            <a:xfrm>
              <a:off x="7374915" y="4404039"/>
              <a:ext cx="14867" cy="13623"/>
            </a:xfrm>
            <a:custGeom>
              <a:avLst/>
              <a:gdLst>
                <a:gd name="T0" fmla="*/ 2147483647 w 7"/>
                <a:gd name="T1" fmla="*/ 2147483647 h 5"/>
                <a:gd name="T2" fmla="*/ 0 w 7"/>
                <a:gd name="T3" fmla="*/ 2147483647 h 5"/>
                <a:gd name="T4" fmla="*/ 2147483647 w 7"/>
                <a:gd name="T5" fmla="*/ 0 h 5"/>
                <a:gd name="T6" fmla="*/ 2147483647 w 7"/>
                <a:gd name="T7" fmla="*/ 2147483647 h 5"/>
                <a:gd name="T8" fmla="*/ 2147483647 w 7"/>
                <a:gd name="T9" fmla="*/ 2147483647 h 5"/>
                <a:gd name="T10" fmla="*/ 2147483647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5"/>
                  </a:moveTo>
                  <a:lnTo>
                    <a:pt x="0" y="1"/>
                  </a:lnTo>
                  <a:lnTo>
                    <a:pt x="2" y="0"/>
                  </a:lnTo>
                  <a:lnTo>
                    <a:pt x="6" y="1"/>
                  </a:lnTo>
                  <a:lnTo>
                    <a:pt x="7" y="3"/>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1" name="Freeform 567"/>
            <p:cNvSpPr>
              <a:spLocks/>
            </p:cNvSpPr>
            <p:nvPr/>
          </p:nvSpPr>
          <p:spPr bwMode="gray">
            <a:xfrm>
              <a:off x="7345170" y="4446855"/>
              <a:ext cx="13008" cy="21407"/>
            </a:xfrm>
            <a:custGeom>
              <a:avLst/>
              <a:gdLst>
                <a:gd name="T0" fmla="*/ 0 w 5"/>
                <a:gd name="T1" fmla="*/ 2147483647 h 9"/>
                <a:gd name="T2" fmla="*/ 0 w 5"/>
                <a:gd name="T3" fmla="*/ 2147483647 h 9"/>
                <a:gd name="T4" fmla="*/ 2147483647 w 5"/>
                <a:gd name="T5" fmla="*/ 0 h 9"/>
                <a:gd name="T6" fmla="*/ 2147483647 w 5"/>
                <a:gd name="T7" fmla="*/ 2147483647 h 9"/>
                <a:gd name="T8" fmla="*/ 2147483647 w 5"/>
                <a:gd name="T9" fmla="*/ 2147483647 h 9"/>
                <a:gd name="T10" fmla="*/ 0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9"/>
                  </a:moveTo>
                  <a:lnTo>
                    <a:pt x="0" y="6"/>
                  </a:lnTo>
                  <a:lnTo>
                    <a:pt x="4" y="0"/>
                  </a:lnTo>
                  <a:lnTo>
                    <a:pt x="5" y="3"/>
                  </a:lnTo>
                  <a:lnTo>
                    <a:pt x="4"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2" name="Freeform 568"/>
            <p:cNvSpPr>
              <a:spLocks/>
            </p:cNvSpPr>
            <p:nvPr/>
          </p:nvSpPr>
          <p:spPr bwMode="gray">
            <a:xfrm>
              <a:off x="7311737" y="4462413"/>
              <a:ext cx="9291" cy="9731"/>
            </a:xfrm>
            <a:custGeom>
              <a:avLst/>
              <a:gdLst>
                <a:gd name="T0" fmla="*/ 0 w 4"/>
                <a:gd name="T1" fmla="*/ 2147483647 h 4"/>
                <a:gd name="T2" fmla="*/ 0 w 4"/>
                <a:gd name="T3" fmla="*/ 0 h 4"/>
                <a:gd name="T4" fmla="*/ 2147483647 w 4"/>
                <a:gd name="T5" fmla="*/ 0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2"/>
                  </a:moveTo>
                  <a:lnTo>
                    <a:pt x="0" y="0"/>
                  </a:lnTo>
                  <a:lnTo>
                    <a:pt x="4" y="0"/>
                  </a:lnTo>
                  <a:lnTo>
                    <a:pt x="4" y="4"/>
                  </a:lnTo>
                  <a:lnTo>
                    <a:pt x="2"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3" name="Freeform 569"/>
            <p:cNvSpPr>
              <a:spLocks/>
            </p:cNvSpPr>
            <p:nvPr/>
          </p:nvSpPr>
          <p:spPr bwMode="gray">
            <a:xfrm>
              <a:off x="7412086" y="4421544"/>
              <a:ext cx="7433" cy="13624"/>
            </a:xfrm>
            <a:custGeom>
              <a:avLst/>
              <a:gdLst>
                <a:gd name="T0" fmla="*/ 0 w 3"/>
                <a:gd name="T1" fmla="*/ 2147483647 h 5"/>
                <a:gd name="T2" fmla="*/ 0 w 3"/>
                <a:gd name="T3" fmla="*/ 2147483647 h 5"/>
                <a:gd name="T4" fmla="*/ 2147483647 w 3"/>
                <a:gd name="T5" fmla="*/ 0 h 5"/>
                <a:gd name="T6" fmla="*/ 2147483647 w 3"/>
                <a:gd name="T7" fmla="*/ 2147483647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5"/>
                  </a:moveTo>
                  <a:lnTo>
                    <a:pt x="0" y="1"/>
                  </a:lnTo>
                  <a:lnTo>
                    <a:pt x="2" y="0"/>
                  </a:lnTo>
                  <a:lnTo>
                    <a:pt x="3" y="3"/>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4" name="Freeform 570"/>
            <p:cNvSpPr>
              <a:spLocks/>
            </p:cNvSpPr>
            <p:nvPr/>
          </p:nvSpPr>
          <p:spPr bwMode="gray">
            <a:xfrm>
              <a:off x="7419519" y="4404039"/>
              <a:ext cx="9291" cy="13623"/>
            </a:xfrm>
            <a:custGeom>
              <a:avLst/>
              <a:gdLst>
                <a:gd name="T0" fmla="*/ 0 w 4"/>
                <a:gd name="T1" fmla="*/ 2147483647 h 6"/>
                <a:gd name="T2" fmla="*/ 2147483647 w 4"/>
                <a:gd name="T3" fmla="*/ 0 h 6"/>
                <a:gd name="T4" fmla="*/ 2147483647 w 4"/>
                <a:gd name="T5" fmla="*/ 0 h 6"/>
                <a:gd name="T6" fmla="*/ 2147483647 w 4"/>
                <a:gd name="T7" fmla="*/ 2147483647 h 6"/>
                <a:gd name="T8" fmla="*/ 0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3"/>
                  </a:moveTo>
                  <a:lnTo>
                    <a:pt x="1" y="0"/>
                  </a:lnTo>
                  <a:lnTo>
                    <a:pt x="4" y="0"/>
                  </a:lnTo>
                  <a:lnTo>
                    <a:pt x="4"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5" name="Freeform 571"/>
            <p:cNvSpPr>
              <a:spLocks/>
            </p:cNvSpPr>
            <p:nvPr/>
          </p:nvSpPr>
          <p:spPr bwMode="gray">
            <a:xfrm>
              <a:off x="7493835" y="4446845"/>
              <a:ext cx="26016" cy="31139"/>
            </a:xfrm>
            <a:custGeom>
              <a:avLst/>
              <a:gdLst>
                <a:gd name="T0" fmla="*/ 2147483647 w 11"/>
                <a:gd name="T1" fmla="*/ 0 h 12"/>
                <a:gd name="T2" fmla="*/ 2147483647 w 11"/>
                <a:gd name="T3" fmla="*/ 2147483647 h 12"/>
                <a:gd name="T4" fmla="*/ 2147483647 w 11"/>
                <a:gd name="T5" fmla="*/ 2147483647 h 12"/>
                <a:gd name="T6" fmla="*/ 0 w 11"/>
                <a:gd name="T7" fmla="*/ 2147483647 h 12"/>
                <a:gd name="T8" fmla="*/ 0 w 11"/>
                <a:gd name="T9" fmla="*/ 2147483647 h 12"/>
                <a:gd name="T10" fmla="*/ 2147483647 w 11"/>
                <a:gd name="T11" fmla="*/ 2147483647 h 12"/>
                <a:gd name="T12" fmla="*/ 2147483647 w 11"/>
                <a:gd name="T13" fmla="*/ 0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9" y="0"/>
                  </a:moveTo>
                  <a:lnTo>
                    <a:pt x="10" y="4"/>
                  </a:lnTo>
                  <a:lnTo>
                    <a:pt x="11" y="11"/>
                  </a:lnTo>
                  <a:lnTo>
                    <a:pt x="0" y="12"/>
                  </a:lnTo>
                  <a:lnTo>
                    <a:pt x="0" y="9"/>
                  </a:lnTo>
                  <a:lnTo>
                    <a:pt x="4" y="1"/>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6" name="Freeform 572"/>
            <p:cNvSpPr>
              <a:spLocks/>
            </p:cNvSpPr>
            <p:nvPr/>
          </p:nvSpPr>
          <p:spPr bwMode="gray">
            <a:xfrm>
              <a:off x="7263415" y="4293097"/>
              <a:ext cx="14867" cy="9731"/>
            </a:xfrm>
            <a:custGeom>
              <a:avLst/>
              <a:gdLst>
                <a:gd name="T0" fmla="*/ 2147483647 w 6"/>
                <a:gd name="T1" fmla="*/ 2147483647 h 3"/>
                <a:gd name="T2" fmla="*/ 2147483647 w 6"/>
                <a:gd name="T3" fmla="*/ 2147483647 h 3"/>
                <a:gd name="T4" fmla="*/ 2147483647 w 6"/>
                <a:gd name="T5" fmla="*/ 2147483647 h 3"/>
                <a:gd name="T6" fmla="*/ 2147483647 w 6"/>
                <a:gd name="T7" fmla="*/ 0 h 3"/>
                <a:gd name="T8" fmla="*/ 0 w 6"/>
                <a:gd name="T9" fmla="*/ 2147483647 h 3"/>
                <a:gd name="T10" fmla="*/ 2147483647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3"/>
                  </a:moveTo>
                  <a:lnTo>
                    <a:pt x="5" y="3"/>
                  </a:lnTo>
                  <a:lnTo>
                    <a:pt x="6" y="1"/>
                  </a:lnTo>
                  <a:lnTo>
                    <a:pt x="2" y="0"/>
                  </a:lnTo>
                  <a:lnTo>
                    <a:pt x="0"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7" name="Freeform 576"/>
            <p:cNvSpPr>
              <a:spLocks/>
            </p:cNvSpPr>
            <p:nvPr/>
          </p:nvSpPr>
          <p:spPr bwMode="gray">
            <a:xfrm>
              <a:off x="6969790" y="4139362"/>
              <a:ext cx="24158" cy="21407"/>
            </a:xfrm>
            <a:custGeom>
              <a:avLst/>
              <a:gdLst>
                <a:gd name="T0" fmla="*/ 2147483647 w 10"/>
                <a:gd name="T1" fmla="*/ 2147483647 h 8"/>
                <a:gd name="T2" fmla="*/ 2147483647 w 10"/>
                <a:gd name="T3" fmla="*/ 0 h 8"/>
                <a:gd name="T4" fmla="*/ 2147483647 w 10"/>
                <a:gd name="T5" fmla="*/ 2147483647 h 8"/>
                <a:gd name="T6" fmla="*/ 0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10" y="1"/>
                  </a:moveTo>
                  <a:lnTo>
                    <a:pt x="4" y="0"/>
                  </a:lnTo>
                  <a:lnTo>
                    <a:pt x="1" y="2"/>
                  </a:lnTo>
                  <a:lnTo>
                    <a:pt x="0" y="8"/>
                  </a:lnTo>
                  <a:lnTo>
                    <a:pt x="3" y="8"/>
                  </a:lnTo>
                  <a:lnTo>
                    <a:pt x="4" y="5"/>
                  </a:lnTo>
                  <a:lnTo>
                    <a:pt x="8" y="8"/>
                  </a:lnTo>
                  <a:lnTo>
                    <a:pt x="9" y="5"/>
                  </a:lnTo>
                  <a:lnTo>
                    <a:pt x="1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8" name="Freeform 577"/>
            <p:cNvSpPr>
              <a:spLocks/>
            </p:cNvSpPr>
            <p:nvPr/>
          </p:nvSpPr>
          <p:spPr bwMode="gray">
            <a:xfrm>
              <a:off x="7348887" y="4273637"/>
              <a:ext cx="226714" cy="225755"/>
            </a:xfrm>
            <a:custGeom>
              <a:avLst/>
              <a:gdLst>
                <a:gd name="T0" fmla="*/ 2147483647 w 94"/>
                <a:gd name="T1" fmla="*/ 2147483647 h 89"/>
                <a:gd name="T2" fmla="*/ 2147483647 w 94"/>
                <a:gd name="T3" fmla="*/ 2147483647 h 89"/>
                <a:gd name="T4" fmla="*/ 2147483647 w 94"/>
                <a:gd name="T5" fmla="*/ 2147483647 h 89"/>
                <a:gd name="T6" fmla="*/ 2147483647 w 94"/>
                <a:gd name="T7" fmla="*/ 2147483647 h 89"/>
                <a:gd name="T8" fmla="*/ 2147483647 w 94"/>
                <a:gd name="T9" fmla="*/ 2147483647 h 89"/>
                <a:gd name="T10" fmla="*/ 2147483647 w 94"/>
                <a:gd name="T11" fmla="*/ 2147483647 h 89"/>
                <a:gd name="T12" fmla="*/ 2147483647 w 94"/>
                <a:gd name="T13" fmla="*/ 2147483647 h 89"/>
                <a:gd name="T14" fmla="*/ 2147483647 w 94"/>
                <a:gd name="T15" fmla="*/ 2147483647 h 89"/>
                <a:gd name="T16" fmla="*/ 2147483647 w 94"/>
                <a:gd name="T17" fmla="*/ 2147483647 h 89"/>
                <a:gd name="T18" fmla="*/ 2147483647 w 94"/>
                <a:gd name="T19" fmla="*/ 2147483647 h 89"/>
                <a:gd name="T20" fmla="*/ 2147483647 w 94"/>
                <a:gd name="T21" fmla="*/ 2147483647 h 89"/>
                <a:gd name="T22" fmla="*/ 2147483647 w 94"/>
                <a:gd name="T23" fmla="*/ 2147483647 h 89"/>
                <a:gd name="T24" fmla="*/ 2147483647 w 94"/>
                <a:gd name="T25" fmla="*/ 2147483647 h 89"/>
                <a:gd name="T26" fmla="*/ 2147483647 w 94"/>
                <a:gd name="T27" fmla="*/ 2147483647 h 89"/>
                <a:gd name="T28" fmla="*/ 2147483647 w 94"/>
                <a:gd name="T29" fmla="*/ 2147483647 h 89"/>
                <a:gd name="T30" fmla="*/ 2147483647 w 94"/>
                <a:gd name="T31" fmla="*/ 2147483647 h 89"/>
                <a:gd name="T32" fmla="*/ 2147483647 w 94"/>
                <a:gd name="T33" fmla="*/ 2147483647 h 89"/>
                <a:gd name="T34" fmla="*/ 2147483647 w 94"/>
                <a:gd name="T35" fmla="*/ 2147483647 h 89"/>
                <a:gd name="T36" fmla="*/ 2147483647 w 94"/>
                <a:gd name="T37" fmla="*/ 2147483647 h 89"/>
                <a:gd name="T38" fmla="*/ 2147483647 w 94"/>
                <a:gd name="T39" fmla="*/ 0 h 89"/>
                <a:gd name="T40" fmla="*/ 2147483647 w 94"/>
                <a:gd name="T41" fmla="*/ 0 h 89"/>
                <a:gd name="T42" fmla="*/ 2147483647 w 94"/>
                <a:gd name="T43" fmla="*/ 2147483647 h 89"/>
                <a:gd name="T44" fmla="*/ 2147483647 w 94"/>
                <a:gd name="T45" fmla="*/ 2147483647 h 89"/>
                <a:gd name="T46" fmla="*/ 0 w 94"/>
                <a:gd name="T47" fmla="*/ 2147483647 h 89"/>
                <a:gd name="T48" fmla="*/ 2147483647 w 94"/>
                <a:gd name="T49" fmla="*/ 2147483647 h 89"/>
                <a:gd name="T50" fmla="*/ 2147483647 w 94"/>
                <a:gd name="T51" fmla="*/ 2147483647 h 89"/>
                <a:gd name="T52" fmla="*/ 2147483647 w 94"/>
                <a:gd name="T53" fmla="*/ 2147483647 h 89"/>
                <a:gd name="T54" fmla="*/ 2147483647 w 94"/>
                <a:gd name="T55" fmla="*/ 2147483647 h 89"/>
                <a:gd name="T56" fmla="*/ 2147483647 w 94"/>
                <a:gd name="T57" fmla="*/ 2147483647 h 89"/>
                <a:gd name="T58" fmla="*/ 2147483647 w 94"/>
                <a:gd name="T59" fmla="*/ 2147483647 h 89"/>
                <a:gd name="T60" fmla="*/ 2147483647 w 94"/>
                <a:gd name="T61" fmla="*/ 2147483647 h 89"/>
                <a:gd name="T62" fmla="*/ 2147483647 w 94"/>
                <a:gd name="T63" fmla="*/ 2147483647 h 89"/>
                <a:gd name="T64" fmla="*/ 2147483647 w 94"/>
                <a:gd name="T65" fmla="*/ 2147483647 h 89"/>
                <a:gd name="T66" fmla="*/ 2147483647 w 94"/>
                <a:gd name="T67" fmla="*/ 2147483647 h 89"/>
                <a:gd name="T68" fmla="*/ 2147483647 w 94"/>
                <a:gd name="T69" fmla="*/ 2147483647 h 89"/>
                <a:gd name="T70" fmla="*/ 2147483647 w 94"/>
                <a:gd name="T71" fmla="*/ 2147483647 h 89"/>
                <a:gd name="T72" fmla="*/ 2147483647 w 94"/>
                <a:gd name="T73" fmla="*/ 2147483647 h 89"/>
                <a:gd name="T74" fmla="*/ 2147483647 w 94"/>
                <a:gd name="T75" fmla="*/ 2147483647 h 89"/>
                <a:gd name="T76" fmla="*/ 2147483647 w 94"/>
                <a:gd name="T77" fmla="*/ 2147483647 h 89"/>
                <a:gd name="T78" fmla="*/ 2147483647 w 94"/>
                <a:gd name="T79" fmla="*/ 2147483647 h 89"/>
                <a:gd name="T80" fmla="*/ 2147483647 w 94"/>
                <a:gd name="T81" fmla="*/ 2147483647 h 89"/>
                <a:gd name="T82" fmla="*/ 2147483647 w 94"/>
                <a:gd name="T83" fmla="*/ 2147483647 h 89"/>
                <a:gd name="T84" fmla="*/ 2147483647 w 94"/>
                <a:gd name="T85" fmla="*/ 2147483647 h 89"/>
                <a:gd name="T86" fmla="*/ 2147483647 w 94"/>
                <a:gd name="T87" fmla="*/ 2147483647 h 89"/>
                <a:gd name="T88" fmla="*/ 2147483647 w 94"/>
                <a:gd name="T89" fmla="*/ 2147483647 h 89"/>
                <a:gd name="T90" fmla="*/ 2147483647 w 94"/>
                <a:gd name="T91" fmla="*/ 2147483647 h 89"/>
                <a:gd name="T92" fmla="*/ 2147483647 w 94"/>
                <a:gd name="T93" fmla="*/ 2147483647 h 89"/>
                <a:gd name="T94" fmla="*/ 2147483647 w 94"/>
                <a:gd name="T95" fmla="*/ 2147483647 h 89"/>
                <a:gd name="T96" fmla="*/ 2147483647 w 94"/>
                <a:gd name="T97" fmla="*/ 2147483647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89"/>
                <a:gd name="T149" fmla="*/ 94 w 94"/>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89">
                  <a:moveTo>
                    <a:pt x="94" y="89"/>
                  </a:moveTo>
                  <a:lnTo>
                    <a:pt x="92" y="68"/>
                  </a:lnTo>
                  <a:lnTo>
                    <a:pt x="90" y="64"/>
                  </a:lnTo>
                  <a:lnTo>
                    <a:pt x="88" y="60"/>
                  </a:lnTo>
                  <a:lnTo>
                    <a:pt x="92" y="56"/>
                  </a:lnTo>
                  <a:lnTo>
                    <a:pt x="91" y="21"/>
                  </a:lnTo>
                  <a:lnTo>
                    <a:pt x="90" y="20"/>
                  </a:lnTo>
                  <a:lnTo>
                    <a:pt x="82" y="20"/>
                  </a:lnTo>
                  <a:lnTo>
                    <a:pt x="73" y="13"/>
                  </a:lnTo>
                  <a:lnTo>
                    <a:pt x="57" y="10"/>
                  </a:lnTo>
                  <a:lnTo>
                    <a:pt x="52" y="13"/>
                  </a:lnTo>
                  <a:lnTo>
                    <a:pt x="51" y="16"/>
                  </a:lnTo>
                  <a:lnTo>
                    <a:pt x="38" y="30"/>
                  </a:lnTo>
                  <a:lnTo>
                    <a:pt x="34" y="26"/>
                  </a:lnTo>
                  <a:lnTo>
                    <a:pt x="32" y="20"/>
                  </a:lnTo>
                  <a:lnTo>
                    <a:pt x="28" y="17"/>
                  </a:lnTo>
                  <a:lnTo>
                    <a:pt x="28" y="9"/>
                  </a:lnTo>
                  <a:lnTo>
                    <a:pt x="26" y="4"/>
                  </a:lnTo>
                  <a:lnTo>
                    <a:pt x="18" y="4"/>
                  </a:lnTo>
                  <a:lnTo>
                    <a:pt x="13" y="0"/>
                  </a:lnTo>
                  <a:lnTo>
                    <a:pt x="10" y="0"/>
                  </a:lnTo>
                  <a:lnTo>
                    <a:pt x="6" y="3"/>
                  </a:lnTo>
                  <a:lnTo>
                    <a:pt x="3" y="3"/>
                  </a:lnTo>
                  <a:lnTo>
                    <a:pt x="0" y="9"/>
                  </a:lnTo>
                  <a:lnTo>
                    <a:pt x="6" y="11"/>
                  </a:lnTo>
                  <a:lnTo>
                    <a:pt x="10" y="17"/>
                  </a:lnTo>
                  <a:lnTo>
                    <a:pt x="13" y="18"/>
                  </a:lnTo>
                  <a:lnTo>
                    <a:pt x="21" y="18"/>
                  </a:lnTo>
                  <a:lnTo>
                    <a:pt x="24" y="20"/>
                  </a:lnTo>
                  <a:lnTo>
                    <a:pt x="21" y="24"/>
                  </a:lnTo>
                  <a:lnTo>
                    <a:pt x="8" y="22"/>
                  </a:lnTo>
                  <a:lnTo>
                    <a:pt x="8" y="24"/>
                  </a:lnTo>
                  <a:lnTo>
                    <a:pt x="12" y="28"/>
                  </a:lnTo>
                  <a:lnTo>
                    <a:pt x="14" y="37"/>
                  </a:lnTo>
                  <a:lnTo>
                    <a:pt x="20" y="39"/>
                  </a:lnTo>
                  <a:lnTo>
                    <a:pt x="21" y="36"/>
                  </a:lnTo>
                  <a:lnTo>
                    <a:pt x="25" y="35"/>
                  </a:lnTo>
                  <a:lnTo>
                    <a:pt x="33" y="39"/>
                  </a:lnTo>
                  <a:lnTo>
                    <a:pt x="42" y="43"/>
                  </a:lnTo>
                  <a:lnTo>
                    <a:pt x="49" y="44"/>
                  </a:lnTo>
                  <a:lnTo>
                    <a:pt x="56" y="47"/>
                  </a:lnTo>
                  <a:lnTo>
                    <a:pt x="65" y="55"/>
                  </a:lnTo>
                  <a:lnTo>
                    <a:pt x="67" y="63"/>
                  </a:lnTo>
                  <a:lnTo>
                    <a:pt x="70" y="67"/>
                  </a:lnTo>
                  <a:lnTo>
                    <a:pt x="72" y="71"/>
                  </a:lnTo>
                  <a:lnTo>
                    <a:pt x="73" y="79"/>
                  </a:lnTo>
                  <a:lnTo>
                    <a:pt x="81" y="79"/>
                  </a:lnTo>
                  <a:lnTo>
                    <a:pt x="86" y="84"/>
                  </a:lnTo>
                  <a:lnTo>
                    <a:pt x="94" y="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69" name="Freeform 578"/>
            <p:cNvSpPr>
              <a:spLocks/>
            </p:cNvSpPr>
            <p:nvPr/>
          </p:nvSpPr>
          <p:spPr bwMode="gray">
            <a:xfrm>
              <a:off x="5678270" y="1438084"/>
              <a:ext cx="2988171" cy="1625043"/>
            </a:xfrm>
            <a:custGeom>
              <a:avLst/>
              <a:gdLst>
                <a:gd name="T0" fmla="*/ 2147483647 w 1233"/>
                <a:gd name="T1" fmla="*/ 2147483647 h 640"/>
                <a:gd name="T2" fmla="*/ 2147483647 w 1233"/>
                <a:gd name="T3" fmla="*/ 2147483647 h 640"/>
                <a:gd name="T4" fmla="*/ 2147483647 w 1233"/>
                <a:gd name="T5" fmla="*/ 2147483647 h 640"/>
                <a:gd name="T6" fmla="*/ 2147483647 w 1233"/>
                <a:gd name="T7" fmla="*/ 2147483647 h 640"/>
                <a:gd name="T8" fmla="*/ 2147483647 w 1233"/>
                <a:gd name="T9" fmla="*/ 2147483647 h 640"/>
                <a:gd name="T10" fmla="*/ 2147483647 w 1233"/>
                <a:gd name="T11" fmla="*/ 2147483647 h 640"/>
                <a:gd name="T12" fmla="*/ 2147483647 w 1233"/>
                <a:gd name="T13" fmla="*/ 2147483647 h 640"/>
                <a:gd name="T14" fmla="*/ 2147483647 w 1233"/>
                <a:gd name="T15" fmla="*/ 2147483647 h 640"/>
                <a:gd name="T16" fmla="*/ 2147483647 w 1233"/>
                <a:gd name="T17" fmla="*/ 2147483647 h 640"/>
                <a:gd name="T18" fmla="*/ 2147483647 w 1233"/>
                <a:gd name="T19" fmla="*/ 2147483647 h 640"/>
                <a:gd name="T20" fmla="*/ 2147483647 w 1233"/>
                <a:gd name="T21" fmla="*/ 2147483647 h 640"/>
                <a:gd name="T22" fmla="*/ 2147483647 w 1233"/>
                <a:gd name="T23" fmla="*/ 2147483647 h 640"/>
                <a:gd name="T24" fmla="*/ 2147483647 w 1233"/>
                <a:gd name="T25" fmla="*/ 2147483647 h 640"/>
                <a:gd name="T26" fmla="*/ 2147483647 w 1233"/>
                <a:gd name="T27" fmla="*/ 2147483647 h 640"/>
                <a:gd name="T28" fmla="*/ 2147483647 w 1233"/>
                <a:gd name="T29" fmla="*/ 2147483647 h 640"/>
                <a:gd name="T30" fmla="*/ 2147483647 w 1233"/>
                <a:gd name="T31" fmla="*/ 2147483647 h 640"/>
                <a:gd name="T32" fmla="*/ 2147483647 w 1233"/>
                <a:gd name="T33" fmla="*/ 2147483647 h 640"/>
                <a:gd name="T34" fmla="*/ 2147483647 w 1233"/>
                <a:gd name="T35" fmla="*/ 2147483647 h 640"/>
                <a:gd name="T36" fmla="*/ 2147483647 w 1233"/>
                <a:gd name="T37" fmla="*/ 2147483647 h 640"/>
                <a:gd name="T38" fmla="*/ 2147483647 w 1233"/>
                <a:gd name="T39" fmla="*/ 2147483647 h 640"/>
                <a:gd name="T40" fmla="*/ 2147483647 w 1233"/>
                <a:gd name="T41" fmla="*/ 2147483647 h 640"/>
                <a:gd name="T42" fmla="*/ 2147483647 w 1233"/>
                <a:gd name="T43" fmla="*/ 2147483647 h 640"/>
                <a:gd name="T44" fmla="*/ 2147483647 w 1233"/>
                <a:gd name="T45" fmla="*/ 2147483647 h 640"/>
                <a:gd name="T46" fmla="*/ 2147483647 w 1233"/>
                <a:gd name="T47" fmla="*/ 2147483647 h 640"/>
                <a:gd name="T48" fmla="*/ 2147483647 w 1233"/>
                <a:gd name="T49" fmla="*/ 2147483647 h 640"/>
                <a:gd name="T50" fmla="*/ 2147483647 w 1233"/>
                <a:gd name="T51" fmla="*/ 2147483647 h 640"/>
                <a:gd name="T52" fmla="*/ 2147483647 w 1233"/>
                <a:gd name="T53" fmla="*/ 2147483647 h 640"/>
                <a:gd name="T54" fmla="*/ 2147483647 w 1233"/>
                <a:gd name="T55" fmla="*/ 2147483647 h 640"/>
                <a:gd name="T56" fmla="*/ 2147483647 w 1233"/>
                <a:gd name="T57" fmla="*/ 2147483647 h 640"/>
                <a:gd name="T58" fmla="*/ 2147483647 w 1233"/>
                <a:gd name="T59" fmla="*/ 2147483647 h 640"/>
                <a:gd name="T60" fmla="*/ 2147483647 w 1233"/>
                <a:gd name="T61" fmla="*/ 2147483647 h 640"/>
                <a:gd name="T62" fmla="*/ 2147483647 w 1233"/>
                <a:gd name="T63" fmla="*/ 2147483647 h 640"/>
                <a:gd name="T64" fmla="*/ 2147483647 w 1233"/>
                <a:gd name="T65" fmla="*/ 2147483647 h 640"/>
                <a:gd name="T66" fmla="*/ 2147483647 w 1233"/>
                <a:gd name="T67" fmla="*/ 2147483647 h 640"/>
                <a:gd name="T68" fmla="*/ 2147483647 w 1233"/>
                <a:gd name="T69" fmla="*/ 2147483647 h 640"/>
                <a:gd name="T70" fmla="*/ 2147483647 w 1233"/>
                <a:gd name="T71" fmla="*/ 2147483647 h 640"/>
                <a:gd name="T72" fmla="*/ 2147483647 w 1233"/>
                <a:gd name="T73" fmla="*/ 2147483647 h 640"/>
                <a:gd name="T74" fmla="*/ 2147483647 w 1233"/>
                <a:gd name="T75" fmla="*/ 2147483647 h 640"/>
                <a:gd name="T76" fmla="*/ 2147483647 w 1233"/>
                <a:gd name="T77" fmla="*/ 2147483647 h 640"/>
                <a:gd name="T78" fmla="*/ 2147483647 w 1233"/>
                <a:gd name="T79" fmla="*/ 2147483647 h 640"/>
                <a:gd name="T80" fmla="*/ 2147483647 w 1233"/>
                <a:gd name="T81" fmla="*/ 2147483647 h 640"/>
                <a:gd name="T82" fmla="*/ 2147483647 w 1233"/>
                <a:gd name="T83" fmla="*/ 2147483647 h 640"/>
                <a:gd name="T84" fmla="*/ 2147483647 w 1233"/>
                <a:gd name="T85" fmla="*/ 2147483647 h 640"/>
                <a:gd name="T86" fmla="*/ 2147483647 w 1233"/>
                <a:gd name="T87" fmla="*/ 2147483647 h 640"/>
                <a:gd name="T88" fmla="*/ 2147483647 w 1233"/>
                <a:gd name="T89" fmla="*/ 2147483647 h 640"/>
                <a:gd name="T90" fmla="*/ 2147483647 w 1233"/>
                <a:gd name="T91" fmla="*/ 2147483647 h 640"/>
                <a:gd name="T92" fmla="*/ 2147483647 w 1233"/>
                <a:gd name="T93" fmla="*/ 2147483647 h 640"/>
                <a:gd name="T94" fmla="*/ 2147483647 w 1233"/>
                <a:gd name="T95" fmla="*/ 2147483647 h 640"/>
                <a:gd name="T96" fmla="*/ 2147483647 w 1233"/>
                <a:gd name="T97" fmla="*/ 2147483647 h 640"/>
                <a:gd name="T98" fmla="*/ 2147483647 w 1233"/>
                <a:gd name="T99" fmla="*/ 2147483647 h 640"/>
                <a:gd name="T100" fmla="*/ 2147483647 w 1233"/>
                <a:gd name="T101" fmla="*/ 2147483647 h 640"/>
                <a:gd name="T102" fmla="*/ 2147483647 w 1233"/>
                <a:gd name="T103" fmla="*/ 2147483647 h 640"/>
                <a:gd name="T104" fmla="*/ 2147483647 w 1233"/>
                <a:gd name="T105" fmla="*/ 2147483647 h 640"/>
                <a:gd name="T106" fmla="*/ 2147483647 w 1233"/>
                <a:gd name="T107" fmla="*/ 2147483647 h 640"/>
                <a:gd name="T108" fmla="*/ 2147483647 w 1233"/>
                <a:gd name="T109" fmla="*/ 2147483647 h 640"/>
                <a:gd name="T110" fmla="*/ 2147483647 w 1233"/>
                <a:gd name="T111" fmla="*/ 2147483647 h 640"/>
                <a:gd name="T112" fmla="*/ 2147483647 w 1233"/>
                <a:gd name="T113" fmla="*/ 2147483647 h 640"/>
                <a:gd name="T114" fmla="*/ 2147483647 w 1233"/>
                <a:gd name="T115" fmla="*/ 2147483647 h 640"/>
                <a:gd name="T116" fmla="*/ 2147483647 w 1233"/>
                <a:gd name="T117" fmla="*/ 2147483647 h 640"/>
                <a:gd name="T118" fmla="*/ 2147483647 w 1233"/>
                <a:gd name="T119" fmla="*/ 2147483647 h 640"/>
                <a:gd name="T120" fmla="*/ 2147483647 w 1233"/>
                <a:gd name="T121" fmla="*/ 2147483647 h 640"/>
                <a:gd name="T122" fmla="*/ 2147483647 w 1233"/>
                <a:gd name="T123" fmla="*/ 2147483647 h 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3"/>
                <a:gd name="T187" fmla="*/ 0 h 640"/>
                <a:gd name="T188" fmla="*/ 1233 w 1233"/>
                <a:gd name="T189" fmla="*/ 640 h 6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3" h="640">
                  <a:moveTo>
                    <a:pt x="924" y="320"/>
                  </a:moveTo>
                  <a:lnTo>
                    <a:pt x="922" y="322"/>
                  </a:lnTo>
                  <a:lnTo>
                    <a:pt x="924" y="329"/>
                  </a:lnTo>
                  <a:lnTo>
                    <a:pt x="914" y="337"/>
                  </a:lnTo>
                  <a:lnTo>
                    <a:pt x="914" y="341"/>
                  </a:lnTo>
                  <a:lnTo>
                    <a:pt x="907" y="347"/>
                  </a:lnTo>
                  <a:lnTo>
                    <a:pt x="904" y="352"/>
                  </a:lnTo>
                  <a:lnTo>
                    <a:pt x="900" y="356"/>
                  </a:lnTo>
                  <a:lnTo>
                    <a:pt x="901" y="362"/>
                  </a:lnTo>
                  <a:lnTo>
                    <a:pt x="905" y="360"/>
                  </a:lnTo>
                  <a:lnTo>
                    <a:pt x="909" y="362"/>
                  </a:lnTo>
                  <a:lnTo>
                    <a:pt x="909" y="368"/>
                  </a:lnTo>
                  <a:lnTo>
                    <a:pt x="902" y="370"/>
                  </a:lnTo>
                  <a:lnTo>
                    <a:pt x="901" y="374"/>
                  </a:lnTo>
                  <a:lnTo>
                    <a:pt x="898" y="373"/>
                  </a:lnTo>
                  <a:lnTo>
                    <a:pt x="894" y="368"/>
                  </a:lnTo>
                  <a:lnTo>
                    <a:pt x="887" y="374"/>
                  </a:lnTo>
                  <a:lnTo>
                    <a:pt x="882" y="372"/>
                  </a:lnTo>
                  <a:lnTo>
                    <a:pt x="877" y="375"/>
                  </a:lnTo>
                  <a:lnTo>
                    <a:pt x="874" y="372"/>
                  </a:lnTo>
                  <a:lnTo>
                    <a:pt x="876" y="369"/>
                  </a:lnTo>
                  <a:lnTo>
                    <a:pt x="879" y="367"/>
                  </a:lnTo>
                  <a:lnTo>
                    <a:pt x="877" y="361"/>
                  </a:lnTo>
                  <a:lnTo>
                    <a:pt x="866" y="361"/>
                  </a:lnTo>
                  <a:lnTo>
                    <a:pt x="861" y="360"/>
                  </a:lnTo>
                  <a:lnTo>
                    <a:pt x="854" y="361"/>
                  </a:lnTo>
                  <a:lnTo>
                    <a:pt x="850" y="369"/>
                  </a:lnTo>
                  <a:lnTo>
                    <a:pt x="846" y="368"/>
                  </a:lnTo>
                  <a:lnTo>
                    <a:pt x="836" y="369"/>
                  </a:lnTo>
                  <a:lnTo>
                    <a:pt x="833" y="366"/>
                  </a:lnTo>
                  <a:lnTo>
                    <a:pt x="829" y="371"/>
                  </a:lnTo>
                  <a:lnTo>
                    <a:pt x="824" y="372"/>
                  </a:lnTo>
                  <a:lnTo>
                    <a:pt x="822" y="369"/>
                  </a:lnTo>
                  <a:lnTo>
                    <a:pt x="825" y="365"/>
                  </a:lnTo>
                  <a:lnTo>
                    <a:pt x="816" y="365"/>
                  </a:lnTo>
                  <a:lnTo>
                    <a:pt x="811" y="367"/>
                  </a:lnTo>
                  <a:lnTo>
                    <a:pt x="803" y="366"/>
                  </a:lnTo>
                  <a:lnTo>
                    <a:pt x="795" y="368"/>
                  </a:lnTo>
                  <a:lnTo>
                    <a:pt x="787" y="375"/>
                  </a:lnTo>
                  <a:lnTo>
                    <a:pt x="785" y="381"/>
                  </a:lnTo>
                  <a:lnTo>
                    <a:pt x="774" y="390"/>
                  </a:lnTo>
                  <a:lnTo>
                    <a:pt x="773" y="396"/>
                  </a:lnTo>
                  <a:lnTo>
                    <a:pt x="764" y="407"/>
                  </a:lnTo>
                  <a:lnTo>
                    <a:pt x="754" y="415"/>
                  </a:lnTo>
                  <a:lnTo>
                    <a:pt x="753" y="420"/>
                  </a:lnTo>
                  <a:lnTo>
                    <a:pt x="746" y="429"/>
                  </a:lnTo>
                  <a:lnTo>
                    <a:pt x="744" y="434"/>
                  </a:lnTo>
                  <a:lnTo>
                    <a:pt x="736" y="440"/>
                  </a:lnTo>
                  <a:lnTo>
                    <a:pt x="731" y="445"/>
                  </a:lnTo>
                  <a:lnTo>
                    <a:pt x="724" y="448"/>
                  </a:lnTo>
                  <a:lnTo>
                    <a:pt x="724" y="451"/>
                  </a:lnTo>
                  <a:lnTo>
                    <a:pt x="728" y="455"/>
                  </a:lnTo>
                  <a:lnTo>
                    <a:pt x="732" y="454"/>
                  </a:lnTo>
                  <a:lnTo>
                    <a:pt x="739" y="455"/>
                  </a:lnTo>
                  <a:lnTo>
                    <a:pt x="739" y="468"/>
                  </a:lnTo>
                  <a:lnTo>
                    <a:pt x="742" y="464"/>
                  </a:lnTo>
                  <a:lnTo>
                    <a:pt x="746" y="461"/>
                  </a:lnTo>
                  <a:lnTo>
                    <a:pt x="748" y="466"/>
                  </a:lnTo>
                  <a:lnTo>
                    <a:pt x="747" y="471"/>
                  </a:lnTo>
                  <a:lnTo>
                    <a:pt x="748" y="473"/>
                  </a:lnTo>
                  <a:lnTo>
                    <a:pt x="752" y="471"/>
                  </a:lnTo>
                  <a:lnTo>
                    <a:pt x="756" y="470"/>
                  </a:lnTo>
                  <a:lnTo>
                    <a:pt x="758" y="461"/>
                  </a:lnTo>
                  <a:lnTo>
                    <a:pt x="769" y="463"/>
                  </a:lnTo>
                  <a:lnTo>
                    <a:pt x="772" y="470"/>
                  </a:lnTo>
                  <a:lnTo>
                    <a:pt x="776" y="475"/>
                  </a:lnTo>
                  <a:lnTo>
                    <a:pt x="781" y="481"/>
                  </a:lnTo>
                  <a:lnTo>
                    <a:pt x="781" y="485"/>
                  </a:lnTo>
                  <a:lnTo>
                    <a:pt x="776" y="483"/>
                  </a:lnTo>
                  <a:lnTo>
                    <a:pt x="776" y="486"/>
                  </a:lnTo>
                  <a:lnTo>
                    <a:pt x="782" y="491"/>
                  </a:lnTo>
                  <a:lnTo>
                    <a:pt x="782" y="499"/>
                  </a:lnTo>
                  <a:lnTo>
                    <a:pt x="774" y="512"/>
                  </a:lnTo>
                  <a:lnTo>
                    <a:pt x="773" y="524"/>
                  </a:lnTo>
                  <a:lnTo>
                    <a:pt x="774" y="529"/>
                  </a:lnTo>
                  <a:lnTo>
                    <a:pt x="773" y="540"/>
                  </a:lnTo>
                  <a:lnTo>
                    <a:pt x="773" y="545"/>
                  </a:lnTo>
                  <a:lnTo>
                    <a:pt x="768" y="560"/>
                  </a:lnTo>
                  <a:lnTo>
                    <a:pt x="765" y="563"/>
                  </a:lnTo>
                  <a:lnTo>
                    <a:pt x="756" y="574"/>
                  </a:lnTo>
                  <a:lnTo>
                    <a:pt x="751" y="583"/>
                  </a:lnTo>
                  <a:lnTo>
                    <a:pt x="750" y="595"/>
                  </a:lnTo>
                  <a:lnTo>
                    <a:pt x="741" y="603"/>
                  </a:lnTo>
                  <a:lnTo>
                    <a:pt x="734" y="612"/>
                  </a:lnTo>
                  <a:lnTo>
                    <a:pt x="724" y="630"/>
                  </a:lnTo>
                  <a:lnTo>
                    <a:pt x="714" y="633"/>
                  </a:lnTo>
                  <a:lnTo>
                    <a:pt x="710" y="639"/>
                  </a:lnTo>
                  <a:lnTo>
                    <a:pt x="707" y="637"/>
                  </a:lnTo>
                  <a:lnTo>
                    <a:pt x="701" y="636"/>
                  </a:lnTo>
                  <a:lnTo>
                    <a:pt x="700" y="634"/>
                  </a:lnTo>
                  <a:lnTo>
                    <a:pt x="695" y="632"/>
                  </a:lnTo>
                  <a:lnTo>
                    <a:pt x="692" y="634"/>
                  </a:lnTo>
                  <a:lnTo>
                    <a:pt x="691" y="638"/>
                  </a:lnTo>
                  <a:lnTo>
                    <a:pt x="684" y="640"/>
                  </a:lnTo>
                  <a:lnTo>
                    <a:pt x="681" y="638"/>
                  </a:lnTo>
                  <a:lnTo>
                    <a:pt x="677" y="635"/>
                  </a:lnTo>
                  <a:lnTo>
                    <a:pt x="689" y="631"/>
                  </a:lnTo>
                  <a:lnTo>
                    <a:pt x="690" y="619"/>
                  </a:lnTo>
                  <a:lnTo>
                    <a:pt x="686" y="607"/>
                  </a:lnTo>
                  <a:lnTo>
                    <a:pt x="694" y="603"/>
                  </a:lnTo>
                  <a:lnTo>
                    <a:pt x="701" y="605"/>
                  </a:lnTo>
                  <a:lnTo>
                    <a:pt x="709" y="602"/>
                  </a:lnTo>
                  <a:lnTo>
                    <a:pt x="714" y="579"/>
                  </a:lnTo>
                  <a:lnTo>
                    <a:pt x="721" y="574"/>
                  </a:lnTo>
                  <a:lnTo>
                    <a:pt x="724" y="554"/>
                  </a:lnTo>
                  <a:lnTo>
                    <a:pt x="720" y="553"/>
                  </a:lnTo>
                  <a:lnTo>
                    <a:pt x="710" y="560"/>
                  </a:lnTo>
                  <a:lnTo>
                    <a:pt x="700" y="561"/>
                  </a:lnTo>
                  <a:lnTo>
                    <a:pt x="696" y="564"/>
                  </a:lnTo>
                  <a:lnTo>
                    <a:pt x="689" y="564"/>
                  </a:lnTo>
                  <a:lnTo>
                    <a:pt x="685" y="550"/>
                  </a:lnTo>
                  <a:lnTo>
                    <a:pt x="673" y="538"/>
                  </a:lnTo>
                  <a:lnTo>
                    <a:pt x="665" y="534"/>
                  </a:lnTo>
                  <a:lnTo>
                    <a:pt x="656" y="534"/>
                  </a:lnTo>
                  <a:lnTo>
                    <a:pt x="654" y="518"/>
                  </a:lnTo>
                  <a:lnTo>
                    <a:pt x="648" y="503"/>
                  </a:lnTo>
                  <a:lnTo>
                    <a:pt x="647" y="495"/>
                  </a:lnTo>
                  <a:lnTo>
                    <a:pt x="639" y="477"/>
                  </a:lnTo>
                  <a:lnTo>
                    <a:pt x="629" y="475"/>
                  </a:lnTo>
                  <a:lnTo>
                    <a:pt x="614" y="470"/>
                  </a:lnTo>
                  <a:lnTo>
                    <a:pt x="593" y="473"/>
                  </a:lnTo>
                  <a:lnTo>
                    <a:pt x="584" y="490"/>
                  </a:lnTo>
                  <a:lnTo>
                    <a:pt x="591" y="489"/>
                  </a:lnTo>
                  <a:lnTo>
                    <a:pt x="590" y="497"/>
                  </a:lnTo>
                  <a:lnTo>
                    <a:pt x="584" y="502"/>
                  </a:lnTo>
                  <a:lnTo>
                    <a:pt x="580" y="517"/>
                  </a:lnTo>
                  <a:lnTo>
                    <a:pt x="575" y="520"/>
                  </a:lnTo>
                  <a:lnTo>
                    <a:pt x="576" y="529"/>
                  </a:lnTo>
                  <a:lnTo>
                    <a:pt x="560" y="540"/>
                  </a:lnTo>
                  <a:lnTo>
                    <a:pt x="555" y="534"/>
                  </a:lnTo>
                  <a:lnTo>
                    <a:pt x="545" y="536"/>
                  </a:lnTo>
                  <a:lnTo>
                    <a:pt x="535" y="527"/>
                  </a:lnTo>
                  <a:lnTo>
                    <a:pt x="527" y="526"/>
                  </a:lnTo>
                  <a:lnTo>
                    <a:pt x="522" y="534"/>
                  </a:lnTo>
                  <a:lnTo>
                    <a:pt x="511" y="542"/>
                  </a:lnTo>
                  <a:lnTo>
                    <a:pt x="501" y="541"/>
                  </a:lnTo>
                  <a:lnTo>
                    <a:pt x="488" y="544"/>
                  </a:lnTo>
                  <a:lnTo>
                    <a:pt x="484" y="541"/>
                  </a:lnTo>
                  <a:lnTo>
                    <a:pt x="472" y="536"/>
                  </a:lnTo>
                  <a:lnTo>
                    <a:pt x="470" y="530"/>
                  </a:lnTo>
                  <a:lnTo>
                    <a:pt x="446" y="521"/>
                  </a:lnTo>
                  <a:lnTo>
                    <a:pt x="428" y="529"/>
                  </a:lnTo>
                  <a:lnTo>
                    <a:pt x="412" y="505"/>
                  </a:lnTo>
                  <a:lnTo>
                    <a:pt x="389" y="497"/>
                  </a:lnTo>
                  <a:lnTo>
                    <a:pt x="384" y="505"/>
                  </a:lnTo>
                  <a:lnTo>
                    <a:pt x="377" y="512"/>
                  </a:lnTo>
                  <a:lnTo>
                    <a:pt x="381" y="523"/>
                  </a:lnTo>
                  <a:lnTo>
                    <a:pt x="379" y="534"/>
                  </a:lnTo>
                  <a:lnTo>
                    <a:pt x="367" y="535"/>
                  </a:lnTo>
                  <a:lnTo>
                    <a:pt x="367" y="530"/>
                  </a:lnTo>
                  <a:lnTo>
                    <a:pt x="360" y="530"/>
                  </a:lnTo>
                  <a:lnTo>
                    <a:pt x="358" y="536"/>
                  </a:lnTo>
                  <a:lnTo>
                    <a:pt x="354" y="536"/>
                  </a:lnTo>
                  <a:lnTo>
                    <a:pt x="342" y="524"/>
                  </a:lnTo>
                  <a:lnTo>
                    <a:pt x="334" y="524"/>
                  </a:lnTo>
                  <a:lnTo>
                    <a:pt x="326" y="518"/>
                  </a:lnTo>
                  <a:lnTo>
                    <a:pt x="321" y="518"/>
                  </a:lnTo>
                  <a:lnTo>
                    <a:pt x="313" y="526"/>
                  </a:lnTo>
                  <a:lnTo>
                    <a:pt x="308" y="526"/>
                  </a:lnTo>
                  <a:lnTo>
                    <a:pt x="301" y="537"/>
                  </a:lnTo>
                  <a:lnTo>
                    <a:pt x="285" y="541"/>
                  </a:lnTo>
                  <a:lnTo>
                    <a:pt x="282" y="546"/>
                  </a:lnTo>
                  <a:lnTo>
                    <a:pt x="279" y="546"/>
                  </a:lnTo>
                  <a:lnTo>
                    <a:pt x="278" y="541"/>
                  </a:lnTo>
                  <a:lnTo>
                    <a:pt x="260" y="536"/>
                  </a:lnTo>
                  <a:lnTo>
                    <a:pt x="245" y="516"/>
                  </a:lnTo>
                  <a:lnTo>
                    <a:pt x="211" y="516"/>
                  </a:lnTo>
                  <a:lnTo>
                    <a:pt x="202" y="500"/>
                  </a:lnTo>
                  <a:lnTo>
                    <a:pt x="198" y="487"/>
                  </a:lnTo>
                  <a:lnTo>
                    <a:pt x="184" y="478"/>
                  </a:lnTo>
                  <a:lnTo>
                    <a:pt x="181" y="467"/>
                  </a:lnTo>
                  <a:lnTo>
                    <a:pt x="181" y="460"/>
                  </a:lnTo>
                  <a:lnTo>
                    <a:pt x="169" y="459"/>
                  </a:lnTo>
                  <a:lnTo>
                    <a:pt x="164" y="465"/>
                  </a:lnTo>
                  <a:lnTo>
                    <a:pt x="162" y="471"/>
                  </a:lnTo>
                  <a:lnTo>
                    <a:pt x="151" y="473"/>
                  </a:lnTo>
                  <a:lnTo>
                    <a:pt x="149" y="465"/>
                  </a:lnTo>
                  <a:lnTo>
                    <a:pt x="137" y="459"/>
                  </a:lnTo>
                  <a:lnTo>
                    <a:pt x="130" y="461"/>
                  </a:lnTo>
                  <a:lnTo>
                    <a:pt x="125" y="448"/>
                  </a:lnTo>
                  <a:lnTo>
                    <a:pt x="118" y="445"/>
                  </a:lnTo>
                  <a:lnTo>
                    <a:pt x="106" y="444"/>
                  </a:lnTo>
                  <a:lnTo>
                    <a:pt x="94" y="445"/>
                  </a:lnTo>
                  <a:lnTo>
                    <a:pt x="83" y="455"/>
                  </a:lnTo>
                  <a:lnTo>
                    <a:pt x="58" y="466"/>
                  </a:lnTo>
                  <a:lnTo>
                    <a:pt x="44" y="470"/>
                  </a:lnTo>
                  <a:lnTo>
                    <a:pt x="32" y="472"/>
                  </a:lnTo>
                  <a:lnTo>
                    <a:pt x="32" y="480"/>
                  </a:lnTo>
                  <a:lnTo>
                    <a:pt x="41" y="480"/>
                  </a:lnTo>
                  <a:lnTo>
                    <a:pt x="41" y="482"/>
                  </a:lnTo>
                  <a:lnTo>
                    <a:pt x="33" y="485"/>
                  </a:lnTo>
                  <a:lnTo>
                    <a:pt x="32" y="490"/>
                  </a:lnTo>
                  <a:lnTo>
                    <a:pt x="35" y="493"/>
                  </a:lnTo>
                  <a:lnTo>
                    <a:pt x="34" y="497"/>
                  </a:lnTo>
                  <a:lnTo>
                    <a:pt x="29" y="499"/>
                  </a:lnTo>
                  <a:lnTo>
                    <a:pt x="28" y="506"/>
                  </a:lnTo>
                  <a:lnTo>
                    <a:pt x="35" y="511"/>
                  </a:lnTo>
                  <a:lnTo>
                    <a:pt x="35" y="519"/>
                  </a:lnTo>
                  <a:lnTo>
                    <a:pt x="31" y="524"/>
                  </a:lnTo>
                  <a:lnTo>
                    <a:pt x="27" y="516"/>
                  </a:lnTo>
                  <a:lnTo>
                    <a:pt x="24" y="517"/>
                  </a:lnTo>
                  <a:lnTo>
                    <a:pt x="15" y="506"/>
                  </a:lnTo>
                  <a:lnTo>
                    <a:pt x="0" y="490"/>
                  </a:lnTo>
                  <a:lnTo>
                    <a:pt x="2" y="478"/>
                  </a:lnTo>
                  <a:lnTo>
                    <a:pt x="16" y="448"/>
                  </a:lnTo>
                  <a:lnTo>
                    <a:pt x="8" y="440"/>
                  </a:lnTo>
                  <a:lnTo>
                    <a:pt x="12" y="428"/>
                  </a:lnTo>
                  <a:lnTo>
                    <a:pt x="21" y="423"/>
                  </a:lnTo>
                  <a:lnTo>
                    <a:pt x="25" y="407"/>
                  </a:lnTo>
                  <a:lnTo>
                    <a:pt x="24" y="381"/>
                  </a:lnTo>
                  <a:lnTo>
                    <a:pt x="21" y="362"/>
                  </a:lnTo>
                  <a:lnTo>
                    <a:pt x="25" y="326"/>
                  </a:lnTo>
                  <a:lnTo>
                    <a:pt x="27" y="320"/>
                  </a:lnTo>
                  <a:lnTo>
                    <a:pt x="31" y="299"/>
                  </a:lnTo>
                  <a:lnTo>
                    <a:pt x="26" y="292"/>
                  </a:lnTo>
                  <a:lnTo>
                    <a:pt x="29" y="256"/>
                  </a:lnTo>
                  <a:lnTo>
                    <a:pt x="56" y="223"/>
                  </a:lnTo>
                  <a:lnTo>
                    <a:pt x="64" y="219"/>
                  </a:lnTo>
                  <a:lnTo>
                    <a:pt x="66" y="208"/>
                  </a:lnTo>
                  <a:lnTo>
                    <a:pt x="60" y="180"/>
                  </a:lnTo>
                  <a:lnTo>
                    <a:pt x="65" y="176"/>
                  </a:lnTo>
                  <a:lnTo>
                    <a:pt x="60" y="161"/>
                  </a:lnTo>
                  <a:lnTo>
                    <a:pt x="70" y="166"/>
                  </a:lnTo>
                  <a:lnTo>
                    <a:pt x="76" y="170"/>
                  </a:lnTo>
                  <a:lnTo>
                    <a:pt x="81" y="171"/>
                  </a:lnTo>
                  <a:lnTo>
                    <a:pt x="87" y="175"/>
                  </a:lnTo>
                  <a:lnTo>
                    <a:pt x="91" y="175"/>
                  </a:lnTo>
                  <a:lnTo>
                    <a:pt x="97" y="178"/>
                  </a:lnTo>
                  <a:lnTo>
                    <a:pt x="98" y="183"/>
                  </a:lnTo>
                  <a:lnTo>
                    <a:pt x="100" y="184"/>
                  </a:lnTo>
                  <a:lnTo>
                    <a:pt x="109" y="179"/>
                  </a:lnTo>
                  <a:lnTo>
                    <a:pt x="110" y="173"/>
                  </a:lnTo>
                  <a:lnTo>
                    <a:pt x="104" y="172"/>
                  </a:lnTo>
                  <a:lnTo>
                    <a:pt x="98" y="167"/>
                  </a:lnTo>
                  <a:lnTo>
                    <a:pt x="99" y="164"/>
                  </a:lnTo>
                  <a:lnTo>
                    <a:pt x="93" y="160"/>
                  </a:lnTo>
                  <a:lnTo>
                    <a:pt x="90" y="162"/>
                  </a:lnTo>
                  <a:lnTo>
                    <a:pt x="88" y="154"/>
                  </a:lnTo>
                  <a:lnTo>
                    <a:pt x="90" y="154"/>
                  </a:lnTo>
                  <a:lnTo>
                    <a:pt x="91" y="140"/>
                  </a:lnTo>
                  <a:lnTo>
                    <a:pt x="89" y="139"/>
                  </a:lnTo>
                  <a:lnTo>
                    <a:pt x="91" y="133"/>
                  </a:lnTo>
                  <a:lnTo>
                    <a:pt x="100" y="125"/>
                  </a:lnTo>
                  <a:lnTo>
                    <a:pt x="107" y="115"/>
                  </a:lnTo>
                  <a:lnTo>
                    <a:pt x="112" y="98"/>
                  </a:lnTo>
                  <a:lnTo>
                    <a:pt x="119" y="96"/>
                  </a:lnTo>
                  <a:lnTo>
                    <a:pt x="125" y="98"/>
                  </a:lnTo>
                  <a:lnTo>
                    <a:pt x="136" y="97"/>
                  </a:lnTo>
                  <a:lnTo>
                    <a:pt x="145" y="102"/>
                  </a:lnTo>
                  <a:lnTo>
                    <a:pt x="143" y="110"/>
                  </a:lnTo>
                  <a:lnTo>
                    <a:pt x="145" y="111"/>
                  </a:lnTo>
                  <a:lnTo>
                    <a:pt x="145" y="116"/>
                  </a:lnTo>
                  <a:lnTo>
                    <a:pt x="134" y="124"/>
                  </a:lnTo>
                  <a:lnTo>
                    <a:pt x="134" y="129"/>
                  </a:lnTo>
                  <a:lnTo>
                    <a:pt x="141" y="130"/>
                  </a:lnTo>
                  <a:lnTo>
                    <a:pt x="142" y="142"/>
                  </a:lnTo>
                  <a:lnTo>
                    <a:pt x="147" y="144"/>
                  </a:lnTo>
                  <a:lnTo>
                    <a:pt x="141" y="150"/>
                  </a:lnTo>
                  <a:lnTo>
                    <a:pt x="141" y="163"/>
                  </a:lnTo>
                  <a:lnTo>
                    <a:pt x="144" y="165"/>
                  </a:lnTo>
                  <a:lnTo>
                    <a:pt x="141" y="171"/>
                  </a:lnTo>
                  <a:lnTo>
                    <a:pt x="147" y="177"/>
                  </a:lnTo>
                  <a:lnTo>
                    <a:pt x="153" y="178"/>
                  </a:lnTo>
                  <a:lnTo>
                    <a:pt x="146" y="184"/>
                  </a:lnTo>
                  <a:lnTo>
                    <a:pt x="148" y="187"/>
                  </a:lnTo>
                  <a:lnTo>
                    <a:pt x="144" y="194"/>
                  </a:lnTo>
                  <a:lnTo>
                    <a:pt x="136" y="199"/>
                  </a:lnTo>
                  <a:lnTo>
                    <a:pt x="137" y="202"/>
                  </a:lnTo>
                  <a:lnTo>
                    <a:pt x="133" y="204"/>
                  </a:lnTo>
                  <a:lnTo>
                    <a:pt x="133" y="207"/>
                  </a:lnTo>
                  <a:lnTo>
                    <a:pt x="125" y="211"/>
                  </a:lnTo>
                  <a:lnTo>
                    <a:pt x="119" y="206"/>
                  </a:lnTo>
                  <a:lnTo>
                    <a:pt x="116" y="204"/>
                  </a:lnTo>
                  <a:lnTo>
                    <a:pt x="111" y="205"/>
                  </a:lnTo>
                  <a:lnTo>
                    <a:pt x="104" y="205"/>
                  </a:lnTo>
                  <a:lnTo>
                    <a:pt x="102" y="207"/>
                  </a:lnTo>
                  <a:lnTo>
                    <a:pt x="104" y="209"/>
                  </a:lnTo>
                  <a:lnTo>
                    <a:pt x="110" y="209"/>
                  </a:lnTo>
                  <a:lnTo>
                    <a:pt x="117" y="215"/>
                  </a:lnTo>
                  <a:lnTo>
                    <a:pt x="135" y="216"/>
                  </a:lnTo>
                  <a:lnTo>
                    <a:pt x="138" y="219"/>
                  </a:lnTo>
                  <a:lnTo>
                    <a:pt x="142" y="211"/>
                  </a:lnTo>
                  <a:lnTo>
                    <a:pt x="151" y="206"/>
                  </a:lnTo>
                  <a:lnTo>
                    <a:pt x="157" y="198"/>
                  </a:lnTo>
                  <a:lnTo>
                    <a:pt x="162" y="195"/>
                  </a:lnTo>
                  <a:lnTo>
                    <a:pt x="164" y="190"/>
                  </a:lnTo>
                  <a:lnTo>
                    <a:pt x="159" y="181"/>
                  </a:lnTo>
                  <a:lnTo>
                    <a:pt x="156" y="178"/>
                  </a:lnTo>
                  <a:lnTo>
                    <a:pt x="172" y="172"/>
                  </a:lnTo>
                  <a:lnTo>
                    <a:pt x="179" y="172"/>
                  </a:lnTo>
                  <a:lnTo>
                    <a:pt x="181" y="175"/>
                  </a:lnTo>
                  <a:lnTo>
                    <a:pt x="186" y="181"/>
                  </a:lnTo>
                  <a:lnTo>
                    <a:pt x="183" y="192"/>
                  </a:lnTo>
                  <a:lnTo>
                    <a:pt x="187" y="195"/>
                  </a:lnTo>
                  <a:lnTo>
                    <a:pt x="196" y="196"/>
                  </a:lnTo>
                  <a:lnTo>
                    <a:pt x="201" y="195"/>
                  </a:lnTo>
                  <a:lnTo>
                    <a:pt x="197" y="193"/>
                  </a:lnTo>
                  <a:lnTo>
                    <a:pt x="193" y="194"/>
                  </a:lnTo>
                  <a:lnTo>
                    <a:pt x="189" y="190"/>
                  </a:lnTo>
                  <a:lnTo>
                    <a:pt x="188" y="187"/>
                  </a:lnTo>
                  <a:lnTo>
                    <a:pt x="195" y="182"/>
                  </a:lnTo>
                  <a:lnTo>
                    <a:pt x="189" y="175"/>
                  </a:lnTo>
                  <a:lnTo>
                    <a:pt x="184" y="173"/>
                  </a:lnTo>
                  <a:lnTo>
                    <a:pt x="181" y="169"/>
                  </a:lnTo>
                  <a:lnTo>
                    <a:pt x="170" y="167"/>
                  </a:lnTo>
                  <a:lnTo>
                    <a:pt x="164" y="170"/>
                  </a:lnTo>
                  <a:lnTo>
                    <a:pt x="154" y="168"/>
                  </a:lnTo>
                  <a:lnTo>
                    <a:pt x="153" y="163"/>
                  </a:lnTo>
                  <a:lnTo>
                    <a:pt x="150" y="157"/>
                  </a:lnTo>
                  <a:lnTo>
                    <a:pt x="151" y="152"/>
                  </a:lnTo>
                  <a:lnTo>
                    <a:pt x="155" y="148"/>
                  </a:lnTo>
                  <a:lnTo>
                    <a:pt x="159" y="142"/>
                  </a:lnTo>
                  <a:lnTo>
                    <a:pt x="157" y="134"/>
                  </a:lnTo>
                  <a:lnTo>
                    <a:pt x="148" y="127"/>
                  </a:lnTo>
                  <a:lnTo>
                    <a:pt x="152" y="119"/>
                  </a:lnTo>
                  <a:lnTo>
                    <a:pt x="166" y="113"/>
                  </a:lnTo>
                  <a:lnTo>
                    <a:pt x="167" y="107"/>
                  </a:lnTo>
                  <a:lnTo>
                    <a:pt x="166" y="105"/>
                  </a:lnTo>
                  <a:lnTo>
                    <a:pt x="164" y="101"/>
                  </a:lnTo>
                  <a:lnTo>
                    <a:pt x="160" y="98"/>
                  </a:lnTo>
                  <a:lnTo>
                    <a:pt x="162" y="97"/>
                  </a:lnTo>
                  <a:lnTo>
                    <a:pt x="166" y="98"/>
                  </a:lnTo>
                  <a:lnTo>
                    <a:pt x="172" y="103"/>
                  </a:lnTo>
                  <a:lnTo>
                    <a:pt x="172" y="112"/>
                  </a:lnTo>
                  <a:lnTo>
                    <a:pt x="168" y="116"/>
                  </a:lnTo>
                  <a:lnTo>
                    <a:pt x="168" y="120"/>
                  </a:lnTo>
                  <a:lnTo>
                    <a:pt x="172" y="122"/>
                  </a:lnTo>
                  <a:lnTo>
                    <a:pt x="168" y="128"/>
                  </a:lnTo>
                  <a:lnTo>
                    <a:pt x="183" y="132"/>
                  </a:lnTo>
                  <a:lnTo>
                    <a:pt x="190" y="132"/>
                  </a:lnTo>
                  <a:lnTo>
                    <a:pt x="195" y="136"/>
                  </a:lnTo>
                  <a:lnTo>
                    <a:pt x="202" y="137"/>
                  </a:lnTo>
                  <a:lnTo>
                    <a:pt x="202" y="134"/>
                  </a:lnTo>
                  <a:lnTo>
                    <a:pt x="198" y="133"/>
                  </a:lnTo>
                  <a:lnTo>
                    <a:pt x="194" y="130"/>
                  </a:lnTo>
                  <a:lnTo>
                    <a:pt x="194" y="128"/>
                  </a:lnTo>
                  <a:lnTo>
                    <a:pt x="189" y="128"/>
                  </a:lnTo>
                  <a:lnTo>
                    <a:pt x="179" y="124"/>
                  </a:lnTo>
                  <a:lnTo>
                    <a:pt x="174" y="119"/>
                  </a:lnTo>
                  <a:lnTo>
                    <a:pt x="178" y="116"/>
                  </a:lnTo>
                  <a:lnTo>
                    <a:pt x="183" y="115"/>
                  </a:lnTo>
                  <a:lnTo>
                    <a:pt x="188" y="119"/>
                  </a:lnTo>
                  <a:lnTo>
                    <a:pt x="193" y="119"/>
                  </a:lnTo>
                  <a:lnTo>
                    <a:pt x="193" y="113"/>
                  </a:lnTo>
                  <a:lnTo>
                    <a:pt x="189" y="114"/>
                  </a:lnTo>
                  <a:lnTo>
                    <a:pt x="186" y="114"/>
                  </a:lnTo>
                  <a:lnTo>
                    <a:pt x="186" y="112"/>
                  </a:lnTo>
                  <a:lnTo>
                    <a:pt x="194" y="108"/>
                  </a:lnTo>
                  <a:lnTo>
                    <a:pt x="202" y="108"/>
                  </a:lnTo>
                  <a:lnTo>
                    <a:pt x="216" y="115"/>
                  </a:lnTo>
                  <a:lnTo>
                    <a:pt x="228" y="122"/>
                  </a:lnTo>
                  <a:lnTo>
                    <a:pt x="239" y="121"/>
                  </a:lnTo>
                  <a:lnTo>
                    <a:pt x="240" y="122"/>
                  </a:lnTo>
                  <a:lnTo>
                    <a:pt x="237" y="127"/>
                  </a:lnTo>
                  <a:lnTo>
                    <a:pt x="233" y="128"/>
                  </a:lnTo>
                  <a:lnTo>
                    <a:pt x="229" y="130"/>
                  </a:lnTo>
                  <a:lnTo>
                    <a:pt x="232" y="132"/>
                  </a:lnTo>
                  <a:lnTo>
                    <a:pt x="233" y="138"/>
                  </a:lnTo>
                  <a:lnTo>
                    <a:pt x="241" y="136"/>
                  </a:lnTo>
                  <a:lnTo>
                    <a:pt x="241" y="143"/>
                  </a:lnTo>
                  <a:lnTo>
                    <a:pt x="235" y="149"/>
                  </a:lnTo>
                  <a:lnTo>
                    <a:pt x="244" y="156"/>
                  </a:lnTo>
                  <a:lnTo>
                    <a:pt x="247" y="160"/>
                  </a:lnTo>
                  <a:lnTo>
                    <a:pt x="251" y="161"/>
                  </a:lnTo>
                  <a:lnTo>
                    <a:pt x="254" y="160"/>
                  </a:lnTo>
                  <a:lnTo>
                    <a:pt x="252" y="158"/>
                  </a:lnTo>
                  <a:lnTo>
                    <a:pt x="241" y="149"/>
                  </a:lnTo>
                  <a:lnTo>
                    <a:pt x="246" y="146"/>
                  </a:lnTo>
                  <a:lnTo>
                    <a:pt x="248" y="141"/>
                  </a:lnTo>
                  <a:lnTo>
                    <a:pt x="241" y="134"/>
                  </a:lnTo>
                  <a:lnTo>
                    <a:pt x="241" y="129"/>
                  </a:lnTo>
                  <a:lnTo>
                    <a:pt x="244" y="123"/>
                  </a:lnTo>
                  <a:lnTo>
                    <a:pt x="242" y="118"/>
                  </a:lnTo>
                  <a:lnTo>
                    <a:pt x="233" y="115"/>
                  </a:lnTo>
                  <a:lnTo>
                    <a:pt x="233" y="110"/>
                  </a:lnTo>
                  <a:lnTo>
                    <a:pt x="220" y="107"/>
                  </a:lnTo>
                  <a:lnTo>
                    <a:pt x="220" y="103"/>
                  </a:lnTo>
                  <a:lnTo>
                    <a:pt x="217" y="100"/>
                  </a:lnTo>
                  <a:lnTo>
                    <a:pt x="218" y="92"/>
                  </a:lnTo>
                  <a:lnTo>
                    <a:pt x="214" y="89"/>
                  </a:lnTo>
                  <a:lnTo>
                    <a:pt x="220" y="83"/>
                  </a:lnTo>
                  <a:lnTo>
                    <a:pt x="224" y="83"/>
                  </a:lnTo>
                  <a:lnTo>
                    <a:pt x="239" y="81"/>
                  </a:lnTo>
                  <a:lnTo>
                    <a:pt x="249" y="79"/>
                  </a:lnTo>
                  <a:lnTo>
                    <a:pt x="253" y="80"/>
                  </a:lnTo>
                  <a:lnTo>
                    <a:pt x="260" y="80"/>
                  </a:lnTo>
                  <a:lnTo>
                    <a:pt x="263" y="77"/>
                  </a:lnTo>
                  <a:lnTo>
                    <a:pt x="272" y="77"/>
                  </a:lnTo>
                  <a:lnTo>
                    <a:pt x="276" y="80"/>
                  </a:lnTo>
                  <a:lnTo>
                    <a:pt x="277" y="77"/>
                  </a:lnTo>
                  <a:lnTo>
                    <a:pt x="273" y="74"/>
                  </a:lnTo>
                  <a:lnTo>
                    <a:pt x="274" y="71"/>
                  </a:lnTo>
                  <a:lnTo>
                    <a:pt x="270" y="68"/>
                  </a:lnTo>
                  <a:lnTo>
                    <a:pt x="265" y="68"/>
                  </a:lnTo>
                  <a:lnTo>
                    <a:pt x="267" y="64"/>
                  </a:lnTo>
                  <a:lnTo>
                    <a:pt x="274" y="65"/>
                  </a:lnTo>
                  <a:lnTo>
                    <a:pt x="275" y="63"/>
                  </a:lnTo>
                  <a:lnTo>
                    <a:pt x="270" y="61"/>
                  </a:lnTo>
                  <a:lnTo>
                    <a:pt x="265" y="62"/>
                  </a:lnTo>
                  <a:lnTo>
                    <a:pt x="263" y="59"/>
                  </a:lnTo>
                  <a:lnTo>
                    <a:pt x="267" y="56"/>
                  </a:lnTo>
                  <a:lnTo>
                    <a:pt x="273" y="58"/>
                  </a:lnTo>
                  <a:lnTo>
                    <a:pt x="276" y="55"/>
                  </a:lnTo>
                  <a:lnTo>
                    <a:pt x="280" y="52"/>
                  </a:lnTo>
                  <a:lnTo>
                    <a:pt x="281" y="50"/>
                  </a:lnTo>
                  <a:lnTo>
                    <a:pt x="277" y="50"/>
                  </a:lnTo>
                  <a:lnTo>
                    <a:pt x="273" y="49"/>
                  </a:lnTo>
                  <a:lnTo>
                    <a:pt x="275" y="48"/>
                  </a:lnTo>
                  <a:lnTo>
                    <a:pt x="280" y="48"/>
                  </a:lnTo>
                  <a:lnTo>
                    <a:pt x="285" y="48"/>
                  </a:lnTo>
                  <a:lnTo>
                    <a:pt x="292" y="43"/>
                  </a:lnTo>
                  <a:lnTo>
                    <a:pt x="302" y="42"/>
                  </a:lnTo>
                  <a:lnTo>
                    <a:pt x="309" y="40"/>
                  </a:lnTo>
                  <a:lnTo>
                    <a:pt x="314" y="41"/>
                  </a:lnTo>
                  <a:lnTo>
                    <a:pt x="317" y="39"/>
                  </a:lnTo>
                  <a:lnTo>
                    <a:pt x="330" y="38"/>
                  </a:lnTo>
                  <a:lnTo>
                    <a:pt x="339" y="37"/>
                  </a:lnTo>
                  <a:lnTo>
                    <a:pt x="340" y="36"/>
                  </a:lnTo>
                  <a:lnTo>
                    <a:pt x="335" y="36"/>
                  </a:lnTo>
                  <a:lnTo>
                    <a:pt x="331" y="35"/>
                  </a:lnTo>
                  <a:lnTo>
                    <a:pt x="329" y="33"/>
                  </a:lnTo>
                  <a:lnTo>
                    <a:pt x="334" y="32"/>
                  </a:lnTo>
                  <a:lnTo>
                    <a:pt x="345" y="32"/>
                  </a:lnTo>
                  <a:lnTo>
                    <a:pt x="351" y="31"/>
                  </a:lnTo>
                  <a:lnTo>
                    <a:pt x="361" y="33"/>
                  </a:lnTo>
                  <a:lnTo>
                    <a:pt x="355" y="36"/>
                  </a:lnTo>
                  <a:lnTo>
                    <a:pt x="358" y="37"/>
                  </a:lnTo>
                  <a:lnTo>
                    <a:pt x="362" y="35"/>
                  </a:lnTo>
                  <a:lnTo>
                    <a:pt x="366" y="35"/>
                  </a:lnTo>
                  <a:lnTo>
                    <a:pt x="366" y="37"/>
                  </a:lnTo>
                  <a:lnTo>
                    <a:pt x="376" y="34"/>
                  </a:lnTo>
                  <a:lnTo>
                    <a:pt x="380" y="31"/>
                  </a:lnTo>
                  <a:lnTo>
                    <a:pt x="385" y="29"/>
                  </a:lnTo>
                  <a:lnTo>
                    <a:pt x="394" y="32"/>
                  </a:lnTo>
                  <a:lnTo>
                    <a:pt x="390" y="35"/>
                  </a:lnTo>
                  <a:lnTo>
                    <a:pt x="392" y="39"/>
                  </a:lnTo>
                  <a:lnTo>
                    <a:pt x="399" y="37"/>
                  </a:lnTo>
                  <a:lnTo>
                    <a:pt x="400" y="33"/>
                  </a:lnTo>
                  <a:lnTo>
                    <a:pt x="398" y="30"/>
                  </a:lnTo>
                  <a:lnTo>
                    <a:pt x="389" y="27"/>
                  </a:lnTo>
                  <a:lnTo>
                    <a:pt x="386" y="25"/>
                  </a:lnTo>
                  <a:lnTo>
                    <a:pt x="388" y="24"/>
                  </a:lnTo>
                  <a:lnTo>
                    <a:pt x="395" y="26"/>
                  </a:lnTo>
                  <a:lnTo>
                    <a:pt x="404" y="25"/>
                  </a:lnTo>
                  <a:lnTo>
                    <a:pt x="409" y="26"/>
                  </a:lnTo>
                  <a:lnTo>
                    <a:pt x="414" y="27"/>
                  </a:lnTo>
                  <a:lnTo>
                    <a:pt x="423" y="28"/>
                  </a:lnTo>
                  <a:lnTo>
                    <a:pt x="432" y="26"/>
                  </a:lnTo>
                  <a:lnTo>
                    <a:pt x="430" y="25"/>
                  </a:lnTo>
                  <a:lnTo>
                    <a:pt x="420" y="26"/>
                  </a:lnTo>
                  <a:lnTo>
                    <a:pt x="415" y="24"/>
                  </a:lnTo>
                  <a:lnTo>
                    <a:pt x="410" y="24"/>
                  </a:lnTo>
                  <a:lnTo>
                    <a:pt x="407" y="20"/>
                  </a:lnTo>
                  <a:lnTo>
                    <a:pt x="410" y="20"/>
                  </a:lnTo>
                  <a:lnTo>
                    <a:pt x="407" y="18"/>
                  </a:lnTo>
                  <a:lnTo>
                    <a:pt x="405" y="15"/>
                  </a:lnTo>
                  <a:lnTo>
                    <a:pt x="410" y="13"/>
                  </a:lnTo>
                  <a:lnTo>
                    <a:pt x="411" y="10"/>
                  </a:lnTo>
                  <a:lnTo>
                    <a:pt x="419" y="5"/>
                  </a:lnTo>
                  <a:lnTo>
                    <a:pt x="422" y="3"/>
                  </a:lnTo>
                  <a:lnTo>
                    <a:pt x="434" y="0"/>
                  </a:lnTo>
                  <a:lnTo>
                    <a:pt x="444" y="3"/>
                  </a:lnTo>
                  <a:lnTo>
                    <a:pt x="450" y="2"/>
                  </a:lnTo>
                  <a:lnTo>
                    <a:pt x="453" y="5"/>
                  </a:lnTo>
                  <a:lnTo>
                    <a:pt x="449" y="9"/>
                  </a:lnTo>
                  <a:lnTo>
                    <a:pt x="438" y="10"/>
                  </a:lnTo>
                  <a:lnTo>
                    <a:pt x="438" y="12"/>
                  </a:lnTo>
                  <a:lnTo>
                    <a:pt x="447" y="12"/>
                  </a:lnTo>
                  <a:lnTo>
                    <a:pt x="447" y="15"/>
                  </a:lnTo>
                  <a:lnTo>
                    <a:pt x="451" y="15"/>
                  </a:lnTo>
                  <a:lnTo>
                    <a:pt x="456" y="13"/>
                  </a:lnTo>
                  <a:lnTo>
                    <a:pt x="463" y="14"/>
                  </a:lnTo>
                  <a:lnTo>
                    <a:pt x="461" y="19"/>
                  </a:lnTo>
                  <a:lnTo>
                    <a:pt x="454" y="23"/>
                  </a:lnTo>
                  <a:lnTo>
                    <a:pt x="459" y="25"/>
                  </a:lnTo>
                  <a:lnTo>
                    <a:pt x="468" y="24"/>
                  </a:lnTo>
                  <a:lnTo>
                    <a:pt x="470" y="20"/>
                  </a:lnTo>
                  <a:lnTo>
                    <a:pt x="497" y="19"/>
                  </a:lnTo>
                  <a:lnTo>
                    <a:pt x="499" y="21"/>
                  </a:lnTo>
                  <a:lnTo>
                    <a:pt x="504" y="21"/>
                  </a:lnTo>
                  <a:lnTo>
                    <a:pt x="514" y="27"/>
                  </a:lnTo>
                  <a:lnTo>
                    <a:pt x="512" y="31"/>
                  </a:lnTo>
                  <a:lnTo>
                    <a:pt x="514" y="31"/>
                  </a:lnTo>
                  <a:lnTo>
                    <a:pt x="519" y="28"/>
                  </a:lnTo>
                  <a:lnTo>
                    <a:pt x="522" y="28"/>
                  </a:lnTo>
                  <a:lnTo>
                    <a:pt x="522" y="34"/>
                  </a:lnTo>
                  <a:lnTo>
                    <a:pt x="525" y="35"/>
                  </a:lnTo>
                  <a:lnTo>
                    <a:pt x="525" y="40"/>
                  </a:lnTo>
                  <a:lnTo>
                    <a:pt x="518" y="39"/>
                  </a:lnTo>
                  <a:lnTo>
                    <a:pt x="514" y="36"/>
                  </a:lnTo>
                  <a:lnTo>
                    <a:pt x="512" y="36"/>
                  </a:lnTo>
                  <a:lnTo>
                    <a:pt x="511" y="37"/>
                  </a:lnTo>
                  <a:lnTo>
                    <a:pt x="513" y="40"/>
                  </a:lnTo>
                  <a:lnTo>
                    <a:pt x="522" y="44"/>
                  </a:lnTo>
                  <a:lnTo>
                    <a:pt x="518" y="49"/>
                  </a:lnTo>
                  <a:lnTo>
                    <a:pt x="509" y="55"/>
                  </a:lnTo>
                  <a:lnTo>
                    <a:pt x="509" y="59"/>
                  </a:lnTo>
                  <a:lnTo>
                    <a:pt x="501" y="59"/>
                  </a:lnTo>
                  <a:lnTo>
                    <a:pt x="489" y="67"/>
                  </a:lnTo>
                  <a:lnTo>
                    <a:pt x="488" y="70"/>
                  </a:lnTo>
                  <a:lnTo>
                    <a:pt x="484" y="71"/>
                  </a:lnTo>
                  <a:lnTo>
                    <a:pt x="476" y="75"/>
                  </a:lnTo>
                  <a:lnTo>
                    <a:pt x="470" y="81"/>
                  </a:lnTo>
                  <a:lnTo>
                    <a:pt x="465" y="81"/>
                  </a:lnTo>
                  <a:lnTo>
                    <a:pt x="460" y="83"/>
                  </a:lnTo>
                  <a:lnTo>
                    <a:pt x="459" y="88"/>
                  </a:lnTo>
                  <a:lnTo>
                    <a:pt x="455" y="88"/>
                  </a:lnTo>
                  <a:lnTo>
                    <a:pt x="451" y="90"/>
                  </a:lnTo>
                  <a:lnTo>
                    <a:pt x="451" y="95"/>
                  </a:lnTo>
                  <a:lnTo>
                    <a:pt x="444" y="101"/>
                  </a:lnTo>
                  <a:lnTo>
                    <a:pt x="449" y="100"/>
                  </a:lnTo>
                  <a:lnTo>
                    <a:pt x="458" y="96"/>
                  </a:lnTo>
                  <a:lnTo>
                    <a:pt x="459" y="92"/>
                  </a:lnTo>
                  <a:lnTo>
                    <a:pt x="470" y="92"/>
                  </a:lnTo>
                  <a:lnTo>
                    <a:pt x="471" y="90"/>
                  </a:lnTo>
                  <a:lnTo>
                    <a:pt x="476" y="87"/>
                  </a:lnTo>
                  <a:lnTo>
                    <a:pt x="480" y="87"/>
                  </a:lnTo>
                  <a:lnTo>
                    <a:pt x="483" y="86"/>
                  </a:lnTo>
                  <a:lnTo>
                    <a:pt x="489" y="86"/>
                  </a:lnTo>
                  <a:lnTo>
                    <a:pt x="496" y="79"/>
                  </a:lnTo>
                  <a:lnTo>
                    <a:pt x="491" y="80"/>
                  </a:lnTo>
                  <a:lnTo>
                    <a:pt x="487" y="80"/>
                  </a:lnTo>
                  <a:lnTo>
                    <a:pt x="486" y="77"/>
                  </a:lnTo>
                  <a:lnTo>
                    <a:pt x="491" y="74"/>
                  </a:lnTo>
                  <a:lnTo>
                    <a:pt x="495" y="74"/>
                  </a:lnTo>
                  <a:lnTo>
                    <a:pt x="503" y="74"/>
                  </a:lnTo>
                  <a:lnTo>
                    <a:pt x="502" y="78"/>
                  </a:lnTo>
                  <a:lnTo>
                    <a:pt x="510" y="80"/>
                  </a:lnTo>
                  <a:lnTo>
                    <a:pt x="516" y="80"/>
                  </a:lnTo>
                  <a:lnTo>
                    <a:pt x="516" y="75"/>
                  </a:lnTo>
                  <a:lnTo>
                    <a:pt x="521" y="76"/>
                  </a:lnTo>
                  <a:lnTo>
                    <a:pt x="524" y="79"/>
                  </a:lnTo>
                  <a:lnTo>
                    <a:pt x="522" y="82"/>
                  </a:lnTo>
                  <a:lnTo>
                    <a:pt x="518" y="84"/>
                  </a:lnTo>
                  <a:lnTo>
                    <a:pt x="520" y="87"/>
                  </a:lnTo>
                  <a:lnTo>
                    <a:pt x="525" y="86"/>
                  </a:lnTo>
                  <a:lnTo>
                    <a:pt x="526" y="83"/>
                  </a:lnTo>
                  <a:lnTo>
                    <a:pt x="541" y="80"/>
                  </a:lnTo>
                  <a:lnTo>
                    <a:pt x="549" y="81"/>
                  </a:lnTo>
                  <a:lnTo>
                    <a:pt x="565" y="82"/>
                  </a:lnTo>
                  <a:lnTo>
                    <a:pt x="573" y="83"/>
                  </a:lnTo>
                  <a:lnTo>
                    <a:pt x="574" y="85"/>
                  </a:lnTo>
                  <a:lnTo>
                    <a:pt x="569" y="85"/>
                  </a:lnTo>
                  <a:lnTo>
                    <a:pt x="567" y="86"/>
                  </a:lnTo>
                  <a:lnTo>
                    <a:pt x="566" y="90"/>
                  </a:lnTo>
                  <a:lnTo>
                    <a:pt x="584" y="95"/>
                  </a:lnTo>
                  <a:lnTo>
                    <a:pt x="587" y="94"/>
                  </a:lnTo>
                  <a:lnTo>
                    <a:pt x="592" y="94"/>
                  </a:lnTo>
                  <a:lnTo>
                    <a:pt x="600" y="96"/>
                  </a:lnTo>
                  <a:lnTo>
                    <a:pt x="606" y="96"/>
                  </a:lnTo>
                  <a:lnTo>
                    <a:pt x="609" y="93"/>
                  </a:lnTo>
                  <a:lnTo>
                    <a:pt x="612" y="93"/>
                  </a:lnTo>
                  <a:lnTo>
                    <a:pt x="617" y="92"/>
                  </a:lnTo>
                  <a:lnTo>
                    <a:pt x="617" y="87"/>
                  </a:lnTo>
                  <a:lnTo>
                    <a:pt x="615" y="85"/>
                  </a:lnTo>
                  <a:lnTo>
                    <a:pt x="614" y="81"/>
                  </a:lnTo>
                  <a:lnTo>
                    <a:pt x="616" y="80"/>
                  </a:lnTo>
                  <a:lnTo>
                    <a:pt x="620" y="80"/>
                  </a:lnTo>
                  <a:lnTo>
                    <a:pt x="622" y="79"/>
                  </a:lnTo>
                  <a:lnTo>
                    <a:pt x="632" y="81"/>
                  </a:lnTo>
                  <a:lnTo>
                    <a:pt x="631" y="83"/>
                  </a:lnTo>
                  <a:lnTo>
                    <a:pt x="635" y="86"/>
                  </a:lnTo>
                  <a:lnTo>
                    <a:pt x="641" y="84"/>
                  </a:lnTo>
                  <a:lnTo>
                    <a:pt x="647" y="88"/>
                  </a:lnTo>
                  <a:lnTo>
                    <a:pt x="653" y="85"/>
                  </a:lnTo>
                  <a:lnTo>
                    <a:pt x="657" y="86"/>
                  </a:lnTo>
                  <a:lnTo>
                    <a:pt x="666" y="95"/>
                  </a:lnTo>
                  <a:lnTo>
                    <a:pt x="666" y="98"/>
                  </a:lnTo>
                  <a:lnTo>
                    <a:pt x="672" y="101"/>
                  </a:lnTo>
                  <a:lnTo>
                    <a:pt x="668" y="104"/>
                  </a:lnTo>
                  <a:lnTo>
                    <a:pt x="661" y="103"/>
                  </a:lnTo>
                  <a:lnTo>
                    <a:pt x="661" y="105"/>
                  </a:lnTo>
                  <a:lnTo>
                    <a:pt x="664" y="106"/>
                  </a:lnTo>
                  <a:lnTo>
                    <a:pt x="671" y="107"/>
                  </a:lnTo>
                  <a:lnTo>
                    <a:pt x="670" y="113"/>
                  </a:lnTo>
                  <a:lnTo>
                    <a:pt x="666" y="113"/>
                  </a:lnTo>
                  <a:lnTo>
                    <a:pt x="660" y="110"/>
                  </a:lnTo>
                  <a:lnTo>
                    <a:pt x="660" y="115"/>
                  </a:lnTo>
                  <a:lnTo>
                    <a:pt x="664" y="118"/>
                  </a:lnTo>
                  <a:lnTo>
                    <a:pt x="667" y="116"/>
                  </a:lnTo>
                  <a:lnTo>
                    <a:pt x="670" y="119"/>
                  </a:lnTo>
                  <a:lnTo>
                    <a:pt x="668" y="121"/>
                  </a:lnTo>
                  <a:lnTo>
                    <a:pt x="669" y="125"/>
                  </a:lnTo>
                  <a:lnTo>
                    <a:pt x="689" y="137"/>
                  </a:lnTo>
                  <a:lnTo>
                    <a:pt x="693" y="133"/>
                  </a:lnTo>
                  <a:lnTo>
                    <a:pt x="696" y="123"/>
                  </a:lnTo>
                  <a:lnTo>
                    <a:pt x="701" y="116"/>
                  </a:lnTo>
                  <a:lnTo>
                    <a:pt x="704" y="119"/>
                  </a:lnTo>
                  <a:lnTo>
                    <a:pt x="712" y="125"/>
                  </a:lnTo>
                  <a:lnTo>
                    <a:pt x="719" y="125"/>
                  </a:lnTo>
                  <a:lnTo>
                    <a:pt x="728" y="122"/>
                  </a:lnTo>
                  <a:lnTo>
                    <a:pt x="739" y="123"/>
                  </a:lnTo>
                  <a:lnTo>
                    <a:pt x="747" y="128"/>
                  </a:lnTo>
                  <a:lnTo>
                    <a:pt x="752" y="128"/>
                  </a:lnTo>
                  <a:lnTo>
                    <a:pt x="753" y="123"/>
                  </a:lnTo>
                  <a:lnTo>
                    <a:pt x="756" y="120"/>
                  </a:lnTo>
                  <a:lnTo>
                    <a:pt x="761" y="122"/>
                  </a:lnTo>
                  <a:lnTo>
                    <a:pt x="761" y="125"/>
                  </a:lnTo>
                  <a:lnTo>
                    <a:pt x="770" y="123"/>
                  </a:lnTo>
                  <a:lnTo>
                    <a:pt x="767" y="118"/>
                  </a:lnTo>
                  <a:lnTo>
                    <a:pt x="767" y="111"/>
                  </a:lnTo>
                  <a:lnTo>
                    <a:pt x="770" y="109"/>
                  </a:lnTo>
                  <a:lnTo>
                    <a:pt x="761" y="109"/>
                  </a:lnTo>
                  <a:lnTo>
                    <a:pt x="763" y="104"/>
                  </a:lnTo>
                  <a:lnTo>
                    <a:pt x="767" y="105"/>
                  </a:lnTo>
                  <a:lnTo>
                    <a:pt x="772" y="105"/>
                  </a:lnTo>
                  <a:lnTo>
                    <a:pt x="780" y="101"/>
                  </a:lnTo>
                  <a:lnTo>
                    <a:pt x="777" y="99"/>
                  </a:lnTo>
                  <a:lnTo>
                    <a:pt x="779" y="97"/>
                  </a:lnTo>
                  <a:lnTo>
                    <a:pt x="782" y="98"/>
                  </a:lnTo>
                  <a:lnTo>
                    <a:pt x="783" y="100"/>
                  </a:lnTo>
                  <a:lnTo>
                    <a:pt x="791" y="99"/>
                  </a:lnTo>
                  <a:lnTo>
                    <a:pt x="802" y="101"/>
                  </a:lnTo>
                  <a:lnTo>
                    <a:pt x="812" y="102"/>
                  </a:lnTo>
                  <a:lnTo>
                    <a:pt x="829" y="107"/>
                  </a:lnTo>
                  <a:lnTo>
                    <a:pt x="820" y="106"/>
                  </a:lnTo>
                  <a:lnTo>
                    <a:pt x="812" y="106"/>
                  </a:lnTo>
                  <a:lnTo>
                    <a:pt x="808" y="110"/>
                  </a:lnTo>
                  <a:lnTo>
                    <a:pt x="810" y="112"/>
                  </a:lnTo>
                  <a:lnTo>
                    <a:pt x="821" y="111"/>
                  </a:lnTo>
                  <a:lnTo>
                    <a:pt x="820" y="116"/>
                  </a:lnTo>
                  <a:lnTo>
                    <a:pt x="814" y="116"/>
                  </a:lnTo>
                  <a:lnTo>
                    <a:pt x="815" y="121"/>
                  </a:lnTo>
                  <a:lnTo>
                    <a:pt x="825" y="119"/>
                  </a:lnTo>
                  <a:lnTo>
                    <a:pt x="833" y="115"/>
                  </a:lnTo>
                  <a:lnTo>
                    <a:pt x="837" y="109"/>
                  </a:lnTo>
                  <a:lnTo>
                    <a:pt x="852" y="109"/>
                  </a:lnTo>
                  <a:lnTo>
                    <a:pt x="859" y="112"/>
                  </a:lnTo>
                  <a:lnTo>
                    <a:pt x="863" y="113"/>
                  </a:lnTo>
                  <a:lnTo>
                    <a:pt x="862" y="118"/>
                  </a:lnTo>
                  <a:lnTo>
                    <a:pt x="858" y="117"/>
                  </a:lnTo>
                  <a:lnTo>
                    <a:pt x="854" y="117"/>
                  </a:lnTo>
                  <a:lnTo>
                    <a:pt x="855" y="120"/>
                  </a:lnTo>
                  <a:lnTo>
                    <a:pt x="863" y="122"/>
                  </a:lnTo>
                  <a:lnTo>
                    <a:pt x="873" y="126"/>
                  </a:lnTo>
                  <a:lnTo>
                    <a:pt x="880" y="131"/>
                  </a:lnTo>
                  <a:lnTo>
                    <a:pt x="881" y="134"/>
                  </a:lnTo>
                  <a:lnTo>
                    <a:pt x="888" y="137"/>
                  </a:lnTo>
                  <a:lnTo>
                    <a:pt x="900" y="135"/>
                  </a:lnTo>
                  <a:lnTo>
                    <a:pt x="915" y="130"/>
                  </a:lnTo>
                  <a:lnTo>
                    <a:pt x="926" y="130"/>
                  </a:lnTo>
                  <a:lnTo>
                    <a:pt x="934" y="132"/>
                  </a:lnTo>
                  <a:lnTo>
                    <a:pt x="942" y="133"/>
                  </a:lnTo>
                  <a:lnTo>
                    <a:pt x="953" y="140"/>
                  </a:lnTo>
                  <a:lnTo>
                    <a:pt x="955" y="146"/>
                  </a:lnTo>
                  <a:lnTo>
                    <a:pt x="951" y="151"/>
                  </a:lnTo>
                  <a:lnTo>
                    <a:pt x="953" y="156"/>
                  </a:lnTo>
                  <a:lnTo>
                    <a:pt x="959" y="158"/>
                  </a:lnTo>
                  <a:lnTo>
                    <a:pt x="962" y="158"/>
                  </a:lnTo>
                  <a:lnTo>
                    <a:pt x="964" y="160"/>
                  </a:lnTo>
                  <a:lnTo>
                    <a:pt x="966" y="159"/>
                  </a:lnTo>
                  <a:lnTo>
                    <a:pt x="969" y="159"/>
                  </a:lnTo>
                  <a:lnTo>
                    <a:pt x="971" y="158"/>
                  </a:lnTo>
                  <a:lnTo>
                    <a:pt x="974" y="159"/>
                  </a:lnTo>
                  <a:lnTo>
                    <a:pt x="980" y="156"/>
                  </a:lnTo>
                  <a:lnTo>
                    <a:pt x="986" y="157"/>
                  </a:lnTo>
                  <a:lnTo>
                    <a:pt x="991" y="156"/>
                  </a:lnTo>
                  <a:lnTo>
                    <a:pt x="1000" y="160"/>
                  </a:lnTo>
                  <a:lnTo>
                    <a:pt x="1019" y="161"/>
                  </a:lnTo>
                  <a:lnTo>
                    <a:pt x="1025" y="156"/>
                  </a:lnTo>
                  <a:lnTo>
                    <a:pt x="1028" y="158"/>
                  </a:lnTo>
                  <a:lnTo>
                    <a:pt x="1032" y="165"/>
                  </a:lnTo>
                  <a:lnTo>
                    <a:pt x="1041" y="166"/>
                  </a:lnTo>
                  <a:lnTo>
                    <a:pt x="1042" y="170"/>
                  </a:lnTo>
                  <a:lnTo>
                    <a:pt x="1055" y="171"/>
                  </a:lnTo>
                  <a:lnTo>
                    <a:pt x="1057" y="165"/>
                  </a:lnTo>
                  <a:lnTo>
                    <a:pt x="1047" y="158"/>
                  </a:lnTo>
                  <a:lnTo>
                    <a:pt x="1048" y="156"/>
                  </a:lnTo>
                  <a:lnTo>
                    <a:pt x="1051" y="156"/>
                  </a:lnTo>
                  <a:lnTo>
                    <a:pt x="1053" y="154"/>
                  </a:lnTo>
                  <a:lnTo>
                    <a:pt x="1049" y="152"/>
                  </a:lnTo>
                  <a:lnTo>
                    <a:pt x="1052" y="149"/>
                  </a:lnTo>
                  <a:lnTo>
                    <a:pt x="1072" y="153"/>
                  </a:lnTo>
                  <a:lnTo>
                    <a:pt x="1078" y="154"/>
                  </a:lnTo>
                  <a:lnTo>
                    <a:pt x="1082" y="153"/>
                  </a:lnTo>
                  <a:lnTo>
                    <a:pt x="1089" y="154"/>
                  </a:lnTo>
                  <a:lnTo>
                    <a:pt x="1095" y="154"/>
                  </a:lnTo>
                  <a:lnTo>
                    <a:pt x="1099" y="155"/>
                  </a:lnTo>
                  <a:lnTo>
                    <a:pt x="1101" y="154"/>
                  </a:lnTo>
                  <a:lnTo>
                    <a:pt x="1112" y="158"/>
                  </a:lnTo>
                  <a:lnTo>
                    <a:pt x="1117" y="158"/>
                  </a:lnTo>
                  <a:lnTo>
                    <a:pt x="1124" y="162"/>
                  </a:lnTo>
                  <a:lnTo>
                    <a:pt x="1129" y="163"/>
                  </a:lnTo>
                  <a:lnTo>
                    <a:pt x="1138" y="168"/>
                  </a:lnTo>
                  <a:lnTo>
                    <a:pt x="1139" y="171"/>
                  </a:lnTo>
                  <a:lnTo>
                    <a:pt x="1145" y="171"/>
                  </a:lnTo>
                  <a:lnTo>
                    <a:pt x="1149" y="174"/>
                  </a:lnTo>
                  <a:lnTo>
                    <a:pt x="1149" y="176"/>
                  </a:lnTo>
                  <a:lnTo>
                    <a:pt x="1162" y="183"/>
                  </a:lnTo>
                  <a:lnTo>
                    <a:pt x="1168" y="184"/>
                  </a:lnTo>
                  <a:lnTo>
                    <a:pt x="1168" y="186"/>
                  </a:lnTo>
                  <a:lnTo>
                    <a:pt x="1173" y="187"/>
                  </a:lnTo>
                  <a:lnTo>
                    <a:pt x="1173" y="190"/>
                  </a:lnTo>
                  <a:lnTo>
                    <a:pt x="1177" y="190"/>
                  </a:lnTo>
                  <a:lnTo>
                    <a:pt x="1186" y="196"/>
                  </a:lnTo>
                  <a:lnTo>
                    <a:pt x="1187" y="202"/>
                  </a:lnTo>
                  <a:lnTo>
                    <a:pt x="1183" y="205"/>
                  </a:lnTo>
                  <a:lnTo>
                    <a:pt x="1192" y="211"/>
                  </a:lnTo>
                  <a:lnTo>
                    <a:pt x="1194" y="209"/>
                  </a:lnTo>
                  <a:lnTo>
                    <a:pt x="1191" y="207"/>
                  </a:lnTo>
                  <a:lnTo>
                    <a:pt x="1192" y="204"/>
                  </a:lnTo>
                  <a:lnTo>
                    <a:pt x="1190" y="199"/>
                  </a:lnTo>
                  <a:lnTo>
                    <a:pt x="1199" y="199"/>
                  </a:lnTo>
                  <a:lnTo>
                    <a:pt x="1204" y="201"/>
                  </a:lnTo>
                  <a:lnTo>
                    <a:pt x="1209" y="200"/>
                  </a:lnTo>
                  <a:lnTo>
                    <a:pt x="1222" y="208"/>
                  </a:lnTo>
                  <a:lnTo>
                    <a:pt x="1233" y="215"/>
                  </a:lnTo>
                  <a:lnTo>
                    <a:pt x="1231" y="220"/>
                  </a:lnTo>
                  <a:lnTo>
                    <a:pt x="1226" y="221"/>
                  </a:lnTo>
                  <a:lnTo>
                    <a:pt x="1225" y="226"/>
                  </a:lnTo>
                  <a:lnTo>
                    <a:pt x="1222" y="230"/>
                  </a:lnTo>
                  <a:lnTo>
                    <a:pt x="1209" y="233"/>
                  </a:lnTo>
                  <a:lnTo>
                    <a:pt x="1208" y="236"/>
                  </a:lnTo>
                  <a:lnTo>
                    <a:pt x="1205" y="238"/>
                  </a:lnTo>
                  <a:lnTo>
                    <a:pt x="1209" y="242"/>
                  </a:lnTo>
                  <a:lnTo>
                    <a:pt x="1203" y="247"/>
                  </a:lnTo>
                  <a:lnTo>
                    <a:pt x="1202" y="253"/>
                  </a:lnTo>
                  <a:lnTo>
                    <a:pt x="1207" y="257"/>
                  </a:lnTo>
                  <a:lnTo>
                    <a:pt x="1198" y="261"/>
                  </a:lnTo>
                  <a:lnTo>
                    <a:pt x="1193" y="258"/>
                  </a:lnTo>
                  <a:lnTo>
                    <a:pt x="1189" y="251"/>
                  </a:lnTo>
                  <a:lnTo>
                    <a:pt x="1184" y="248"/>
                  </a:lnTo>
                  <a:lnTo>
                    <a:pt x="1176" y="249"/>
                  </a:lnTo>
                  <a:lnTo>
                    <a:pt x="1175" y="237"/>
                  </a:lnTo>
                  <a:lnTo>
                    <a:pt x="1173" y="235"/>
                  </a:lnTo>
                  <a:lnTo>
                    <a:pt x="1166" y="232"/>
                  </a:lnTo>
                  <a:lnTo>
                    <a:pt x="1160" y="233"/>
                  </a:lnTo>
                  <a:lnTo>
                    <a:pt x="1154" y="233"/>
                  </a:lnTo>
                  <a:lnTo>
                    <a:pt x="1151" y="229"/>
                  </a:lnTo>
                  <a:lnTo>
                    <a:pt x="1151" y="222"/>
                  </a:lnTo>
                  <a:lnTo>
                    <a:pt x="1152" y="217"/>
                  </a:lnTo>
                  <a:lnTo>
                    <a:pt x="1152" y="213"/>
                  </a:lnTo>
                  <a:lnTo>
                    <a:pt x="1147" y="215"/>
                  </a:lnTo>
                  <a:lnTo>
                    <a:pt x="1145" y="214"/>
                  </a:lnTo>
                  <a:lnTo>
                    <a:pt x="1139" y="218"/>
                  </a:lnTo>
                  <a:lnTo>
                    <a:pt x="1143" y="228"/>
                  </a:lnTo>
                  <a:lnTo>
                    <a:pt x="1145" y="235"/>
                  </a:lnTo>
                  <a:lnTo>
                    <a:pt x="1138" y="244"/>
                  </a:lnTo>
                  <a:lnTo>
                    <a:pt x="1135" y="246"/>
                  </a:lnTo>
                  <a:lnTo>
                    <a:pt x="1131" y="251"/>
                  </a:lnTo>
                  <a:lnTo>
                    <a:pt x="1119" y="252"/>
                  </a:lnTo>
                  <a:lnTo>
                    <a:pt x="1117" y="247"/>
                  </a:lnTo>
                  <a:lnTo>
                    <a:pt x="1112" y="242"/>
                  </a:lnTo>
                  <a:lnTo>
                    <a:pt x="1108" y="244"/>
                  </a:lnTo>
                  <a:lnTo>
                    <a:pt x="1112" y="248"/>
                  </a:lnTo>
                  <a:lnTo>
                    <a:pt x="1110" y="250"/>
                  </a:lnTo>
                  <a:lnTo>
                    <a:pt x="1108" y="246"/>
                  </a:lnTo>
                  <a:lnTo>
                    <a:pt x="1104" y="246"/>
                  </a:lnTo>
                  <a:lnTo>
                    <a:pt x="1106" y="253"/>
                  </a:lnTo>
                  <a:lnTo>
                    <a:pt x="1112" y="254"/>
                  </a:lnTo>
                  <a:lnTo>
                    <a:pt x="1115" y="256"/>
                  </a:lnTo>
                  <a:lnTo>
                    <a:pt x="1120" y="261"/>
                  </a:lnTo>
                  <a:lnTo>
                    <a:pt x="1122" y="257"/>
                  </a:lnTo>
                  <a:lnTo>
                    <a:pt x="1125" y="258"/>
                  </a:lnTo>
                  <a:lnTo>
                    <a:pt x="1124" y="263"/>
                  </a:lnTo>
                  <a:lnTo>
                    <a:pt x="1128" y="266"/>
                  </a:lnTo>
                  <a:lnTo>
                    <a:pt x="1128" y="279"/>
                  </a:lnTo>
                  <a:lnTo>
                    <a:pt x="1131" y="282"/>
                  </a:lnTo>
                  <a:lnTo>
                    <a:pt x="1132" y="291"/>
                  </a:lnTo>
                  <a:lnTo>
                    <a:pt x="1135" y="294"/>
                  </a:lnTo>
                  <a:lnTo>
                    <a:pt x="1132" y="301"/>
                  </a:lnTo>
                  <a:lnTo>
                    <a:pt x="1132" y="305"/>
                  </a:lnTo>
                  <a:lnTo>
                    <a:pt x="1123" y="303"/>
                  </a:lnTo>
                  <a:lnTo>
                    <a:pt x="1118" y="300"/>
                  </a:lnTo>
                  <a:lnTo>
                    <a:pt x="1107" y="302"/>
                  </a:lnTo>
                  <a:lnTo>
                    <a:pt x="1104" y="308"/>
                  </a:lnTo>
                  <a:lnTo>
                    <a:pt x="1092" y="311"/>
                  </a:lnTo>
                  <a:lnTo>
                    <a:pt x="1085" y="318"/>
                  </a:lnTo>
                  <a:lnTo>
                    <a:pt x="1080" y="319"/>
                  </a:lnTo>
                  <a:lnTo>
                    <a:pt x="1079" y="320"/>
                  </a:lnTo>
                  <a:lnTo>
                    <a:pt x="1075" y="326"/>
                  </a:lnTo>
                  <a:lnTo>
                    <a:pt x="1070" y="328"/>
                  </a:lnTo>
                  <a:lnTo>
                    <a:pt x="1068" y="333"/>
                  </a:lnTo>
                  <a:lnTo>
                    <a:pt x="1058" y="339"/>
                  </a:lnTo>
                  <a:lnTo>
                    <a:pt x="1052" y="346"/>
                  </a:lnTo>
                  <a:lnTo>
                    <a:pt x="1051" y="351"/>
                  </a:lnTo>
                  <a:lnTo>
                    <a:pt x="1047" y="354"/>
                  </a:lnTo>
                  <a:lnTo>
                    <a:pt x="1046" y="348"/>
                  </a:lnTo>
                  <a:lnTo>
                    <a:pt x="1044" y="343"/>
                  </a:lnTo>
                  <a:lnTo>
                    <a:pt x="1035" y="339"/>
                  </a:lnTo>
                  <a:lnTo>
                    <a:pt x="1019" y="347"/>
                  </a:lnTo>
                  <a:lnTo>
                    <a:pt x="1015" y="355"/>
                  </a:lnTo>
                  <a:lnTo>
                    <a:pt x="1010" y="359"/>
                  </a:lnTo>
                  <a:lnTo>
                    <a:pt x="1010" y="352"/>
                  </a:lnTo>
                  <a:lnTo>
                    <a:pt x="1013" y="345"/>
                  </a:lnTo>
                  <a:lnTo>
                    <a:pt x="1012" y="343"/>
                  </a:lnTo>
                  <a:lnTo>
                    <a:pt x="1008" y="348"/>
                  </a:lnTo>
                  <a:lnTo>
                    <a:pt x="1004" y="351"/>
                  </a:lnTo>
                  <a:lnTo>
                    <a:pt x="1000" y="356"/>
                  </a:lnTo>
                  <a:lnTo>
                    <a:pt x="997" y="354"/>
                  </a:lnTo>
                  <a:lnTo>
                    <a:pt x="991" y="353"/>
                  </a:lnTo>
                  <a:lnTo>
                    <a:pt x="985" y="361"/>
                  </a:lnTo>
                  <a:lnTo>
                    <a:pt x="983" y="370"/>
                  </a:lnTo>
                  <a:lnTo>
                    <a:pt x="978" y="378"/>
                  </a:lnTo>
                  <a:lnTo>
                    <a:pt x="975" y="380"/>
                  </a:lnTo>
                  <a:lnTo>
                    <a:pt x="972" y="391"/>
                  </a:lnTo>
                  <a:lnTo>
                    <a:pt x="977" y="396"/>
                  </a:lnTo>
                  <a:lnTo>
                    <a:pt x="978" y="393"/>
                  </a:lnTo>
                  <a:lnTo>
                    <a:pt x="984" y="396"/>
                  </a:lnTo>
                  <a:lnTo>
                    <a:pt x="985" y="399"/>
                  </a:lnTo>
                  <a:lnTo>
                    <a:pt x="979" y="405"/>
                  </a:lnTo>
                  <a:lnTo>
                    <a:pt x="980" y="414"/>
                  </a:lnTo>
                  <a:lnTo>
                    <a:pt x="984" y="416"/>
                  </a:lnTo>
                  <a:lnTo>
                    <a:pt x="987" y="426"/>
                  </a:lnTo>
                  <a:lnTo>
                    <a:pt x="984" y="429"/>
                  </a:lnTo>
                  <a:lnTo>
                    <a:pt x="980" y="429"/>
                  </a:lnTo>
                  <a:lnTo>
                    <a:pt x="980" y="422"/>
                  </a:lnTo>
                  <a:lnTo>
                    <a:pt x="973" y="429"/>
                  </a:lnTo>
                  <a:lnTo>
                    <a:pt x="969" y="440"/>
                  </a:lnTo>
                  <a:lnTo>
                    <a:pt x="971" y="443"/>
                  </a:lnTo>
                  <a:lnTo>
                    <a:pt x="974" y="448"/>
                  </a:lnTo>
                  <a:lnTo>
                    <a:pt x="971" y="455"/>
                  </a:lnTo>
                  <a:lnTo>
                    <a:pt x="967" y="456"/>
                  </a:lnTo>
                  <a:lnTo>
                    <a:pt x="966" y="454"/>
                  </a:lnTo>
                  <a:lnTo>
                    <a:pt x="954" y="464"/>
                  </a:lnTo>
                  <a:lnTo>
                    <a:pt x="956" y="476"/>
                  </a:lnTo>
                  <a:lnTo>
                    <a:pt x="954" y="480"/>
                  </a:lnTo>
                  <a:lnTo>
                    <a:pt x="949" y="478"/>
                  </a:lnTo>
                  <a:lnTo>
                    <a:pt x="943" y="480"/>
                  </a:lnTo>
                  <a:lnTo>
                    <a:pt x="941" y="489"/>
                  </a:lnTo>
                  <a:lnTo>
                    <a:pt x="941" y="495"/>
                  </a:lnTo>
                  <a:lnTo>
                    <a:pt x="926" y="516"/>
                  </a:lnTo>
                  <a:lnTo>
                    <a:pt x="922" y="517"/>
                  </a:lnTo>
                  <a:lnTo>
                    <a:pt x="924" y="514"/>
                  </a:lnTo>
                  <a:lnTo>
                    <a:pt x="921" y="507"/>
                  </a:lnTo>
                  <a:lnTo>
                    <a:pt x="922" y="498"/>
                  </a:lnTo>
                  <a:lnTo>
                    <a:pt x="921" y="489"/>
                  </a:lnTo>
                  <a:lnTo>
                    <a:pt x="917" y="473"/>
                  </a:lnTo>
                  <a:lnTo>
                    <a:pt x="915" y="467"/>
                  </a:lnTo>
                  <a:lnTo>
                    <a:pt x="915" y="458"/>
                  </a:lnTo>
                  <a:lnTo>
                    <a:pt x="913" y="441"/>
                  </a:lnTo>
                  <a:lnTo>
                    <a:pt x="915" y="423"/>
                  </a:lnTo>
                  <a:lnTo>
                    <a:pt x="921" y="414"/>
                  </a:lnTo>
                  <a:lnTo>
                    <a:pt x="923" y="412"/>
                  </a:lnTo>
                  <a:lnTo>
                    <a:pt x="924" y="394"/>
                  </a:lnTo>
                  <a:lnTo>
                    <a:pt x="932" y="394"/>
                  </a:lnTo>
                  <a:lnTo>
                    <a:pt x="935" y="390"/>
                  </a:lnTo>
                  <a:lnTo>
                    <a:pt x="939" y="388"/>
                  </a:lnTo>
                  <a:lnTo>
                    <a:pt x="945" y="383"/>
                  </a:lnTo>
                  <a:lnTo>
                    <a:pt x="945" y="380"/>
                  </a:lnTo>
                  <a:lnTo>
                    <a:pt x="955" y="370"/>
                  </a:lnTo>
                  <a:lnTo>
                    <a:pt x="956" y="362"/>
                  </a:lnTo>
                  <a:lnTo>
                    <a:pt x="961" y="361"/>
                  </a:lnTo>
                  <a:lnTo>
                    <a:pt x="969" y="349"/>
                  </a:lnTo>
                  <a:lnTo>
                    <a:pt x="972" y="343"/>
                  </a:lnTo>
                  <a:lnTo>
                    <a:pt x="987" y="336"/>
                  </a:lnTo>
                  <a:lnTo>
                    <a:pt x="987" y="331"/>
                  </a:lnTo>
                  <a:lnTo>
                    <a:pt x="988" y="329"/>
                  </a:lnTo>
                  <a:lnTo>
                    <a:pt x="989" y="320"/>
                  </a:lnTo>
                  <a:lnTo>
                    <a:pt x="990" y="317"/>
                  </a:lnTo>
                  <a:lnTo>
                    <a:pt x="991" y="312"/>
                  </a:lnTo>
                  <a:lnTo>
                    <a:pt x="994" y="303"/>
                  </a:lnTo>
                  <a:lnTo>
                    <a:pt x="1001" y="301"/>
                  </a:lnTo>
                  <a:lnTo>
                    <a:pt x="994" y="295"/>
                  </a:lnTo>
                  <a:lnTo>
                    <a:pt x="985" y="299"/>
                  </a:lnTo>
                  <a:lnTo>
                    <a:pt x="980" y="312"/>
                  </a:lnTo>
                  <a:lnTo>
                    <a:pt x="983" y="316"/>
                  </a:lnTo>
                  <a:lnTo>
                    <a:pt x="981" y="320"/>
                  </a:lnTo>
                  <a:lnTo>
                    <a:pt x="973" y="320"/>
                  </a:lnTo>
                  <a:lnTo>
                    <a:pt x="956" y="320"/>
                  </a:lnTo>
                  <a:lnTo>
                    <a:pt x="957" y="316"/>
                  </a:lnTo>
                  <a:lnTo>
                    <a:pt x="953" y="312"/>
                  </a:lnTo>
                  <a:lnTo>
                    <a:pt x="951" y="315"/>
                  </a:lnTo>
                  <a:lnTo>
                    <a:pt x="949" y="317"/>
                  </a:lnTo>
                  <a:lnTo>
                    <a:pt x="944" y="312"/>
                  </a:lnTo>
                  <a:lnTo>
                    <a:pt x="940" y="316"/>
                  </a:lnTo>
                  <a:lnTo>
                    <a:pt x="929" y="317"/>
                  </a:lnTo>
                  <a:lnTo>
                    <a:pt x="924" y="32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70" name="Freeform 579"/>
            <p:cNvSpPr>
              <a:spLocks/>
            </p:cNvSpPr>
            <p:nvPr/>
          </p:nvSpPr>
          <p:spPr bwMode="gray">
            <a:xfrm>
              <a:off x="7296860" y="3368675"/>
              <a:ext cx="7433" cy="389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2" y="2"/>
                  </a:lnTo>
                  <a:lnTo>
                    <a:pt x="3" y="1"/>
                  </a:lnTo>
                  <a:lnTo>
                    <a:pt x="1" y="0"/>
                  </a:lnTo>
                  <a:lnTo>
                    <a:pt x="0" y="1"/>
                  </a:lnTo>
                  <a:lnTo>
                    <a:pt x="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71" name="Freeform 580"/>
            <p:cNvSpPr>
              <a:spLocks/>
            </p:cNvSpPr>
            <p:nvPr/>
          </p:nvSpPr>
          <p:spPr bwMode="gray">
            <a:xfrm>
              <a:off x="7311737" y="3345327"/>
              <a:ext cx="3717" cy="5839"/>
            </a:xfrm>
            <a:custGeom>
              <a:avLst/>
              <a:gdLst>
                <a:gd name="T0" fmla="*/ 2147483647 w 2"/>
                <a:gd name="T1" fmla="*/ 0 h 2"/>
                <a:gd name="T2" fmla="*/ 0 w 2"/>
                <a:gd name="T3" fmla="*/ 2147483647 h 2"/>
                <a:gd name="T4" fmla="*/ 2147483647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lnTo>
                    <a:pt x="0" y="2"/>
                  </a:lnTo>
                  <a:lnTo>
                    <a:pt x="2" y="2"/>
                  </a:lnTo>
                  <a:lnTo>
                    <a:pt x="2"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73" name="Freeform 583"/>
            <p:cNvSpPr>
              <a:spLocks noEditPoints="1"/>
            </p:cNvSpPr>
            <p:nvPr/>
          </p:nvSpPr>
          <p:spPr bwMode="gray">
            <a:xfrm>
              <a:off x="6841566" y="3598320"/>
              <a:ext cx="293614" cy="192669"/>
            </a:xfrm>
            <a:custGeom>
              <a:avLst/>
              <a:gdLst>
                <a:gd name="T0" fmla="*/ 2147483647 w 121"/>
                <a:gd name="T1" fmla="*/ 2147483647 h 76"/>
                <a:gd name="T2" fmla="*/ 2147483647 w 121"/>
                <a:gd name="T3" fmla="*/ 2147483647 h 76"/>
                <a:gd name="T4" fmla="*/ 2147483647 w 121"/>
                <a:gd name="T5" fmla="*/ 2147483647 h 76"/>
                <a:gd name="T6" fmla="*/ 2147483647 w 121"/>
                <a:gd name="T7" fmla="*/ 2147483647 h 76"/>
                <a:gd name="T8" fmla="*/ 2147483647 w 121"/>
                <a:gd name="T9" fmla="*/ 0 h 76"/>
                <a:gd name="T10" fmla="*/ 2147483647 w 121"/>
                <a:gd name="T11" fmla="*/ 2147483647 h 76"/>
                <a:gd name="T12" fmla="*/ 2147483647 w 121"/>
                <a:gd name="T13" fmla="*/ 2147483647 h 76"/>
                <a:gd name="T14" fmla="*/ 2147483647 w 121"/>
                <a:gd name="T15" fmla="*/ 2147483647 h 76"/>
                <a:gd name="T16" fmla="*/ 2147483647 w 121"/>
                <a:gd name="T17" fmla="*/ 2147483647 h 76"/>
                <a:gd name="T18" fmla="*/ 2147483647 w 121"/>
                <a:gd name="T19" fmla="*/ 2147483647 h 76"/>
                <a:gd name="T20" fmla="*/ 2147483647 w 121"/>
                <a:gd name="T21" fmla="*/ 2147483647 h 76"/>
                <a:gd name="T22" fmla="*/ 2147483647 w 121"/>
                <a:gd name="T23" fmla="*/ 2147483647 h 76"/>
                <a:gd name="T24" fmla="*/ 2147483647 w 121"/>
                <a:gd name="T25" fmla="*/ 2147483647 h 76"/>
                <a:gd name="T26" fmla="*/ 2147483647 w 121"/>
                <a:gd name="T27" fmla="*/ 2147483647 h 76"/>
                <a:gd name="T28" fmla="*/ 2147483647 w 121"/>
                <a:gd name="T29" fmla="*/ 2147483647 h 76"/>
                <a:gd name="T30" fmla="*/ 2147483647 w 121"/>
                <a:gd name="T31" fmla="*/ 2147483647 h 76"/>
                <a:gd name="T32" fmla="*/ 2147483647 w 121"/>
                <a:gd name="T33" fmla="*/ 2147483647 h 76"/>
                <a:gd name="T34" fmla="*/ 2147483647 w 121"/>
                <a:gd name="T35" fmla="*/ 2147483647 h 76"/>
                <a:gd name="T36" fmla="*/ 0 w 121"/>
                <a:gd name="T37" fmla="*/ 2147483647 h 76"/>
                <a:gd name="T38" fmla="*/ 0 w 121"/>
                <a:gd name="T39" fmla="*/ 2147483647 h 76"/>
                <a:gd name="T40" fmla="*/ 2147483647 w 121"/>
                <a:gd name="T41" fmla="*/ 2147483647 h 76"/>
                <a:gd name="T42" fmla="*/ 2147483647 w 121"/>
                <a:gd name="T43" fmla="*/ 2147483647 h 76"/>
                <a:gd name="T44" fmla="*/ 2147483647 w 121"/>
                <a:gd name="T45" fmla="*/ 2147483647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76"/>
                <a:gd name="T71" fmla="*/ 121 w 121"/>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76">
                  <a:moveTo>
                    <a:pt x="114" y="32"/>
                  </a:moveTo>
                  <a:lnTo>
                    <a:pt x="117" y="21"/>
                  </a:lnTo>
                  <a:lnTo>
                    <a:pt x="121" y="15"/>
                  </a:lnTo>
                  <a:lnTo>
                    <a:pt x="121" y="2"/>
                  </a:lnTo>
                  <a:lnTo>
                    <a:pt x="116" y="0"/>
                  </a:lnTo>
                  <a:lnTo>
                    <a:pt x="114" y="2"/>
                  </a:lnTo>
                  <a:lnTo>
                    <a:pt x="114" y="7"/>
                  </a:lnTo>
                  <a:lnTo>
                    <a:pt x="107" y="17"/>
                  </a:lnTo>
                  <a:lnTo>
                    <a:pt x="108" y="28"/>
                  </a:lnTo>
                  <a:lnTo>
                    <a:pt x="110" y="33"/>
                  </a:lnTo>
                  <a:lnTo>
                    <a:pt x="114" y="32"/>
                  </a:lnTo>
                  <a:close/>
                  <a:moveTo>
                    <a:pt x="17" y="70"/>
                  </a:moveTo>
                  <a:lnTo>
                    <a:pt x="19" y="62"/>
                  </a:lnTo>
                  <a:lnTo>
                    <a:pt x="22" y="58"/>
                  </a:lnTo>
                  <a:lnTo>
                    <a:pt x="17" y="56"/>
                  </a:lnTo>
                  <a:lnTo>
                    <a:pt x="14" y="56"/>
                  </a:lnTo>
                  <a:lnTo>
                    <a:pt x="8" y="59"/>
                  </a:lnTo>
                  <a:lnTo>
                    <a:pt x="6" y="58"/>
                  </a:lnTo>
                  <a:lnTo>
                    <a:pt x="0" y="64"/>
                  </a:lnTo>
                  <a:lnTo>
                    <a:pt x="0" y="72"/>
                  </a:lnTo>
                  <a:lnTo>
                    <a:pt x="6" y="76"/>
                  </a:lnTo>
                  <a:lnTo>
                    <a:pt x="12" y="75"/>
                  </a:lnTo>
                  <a:lnTo>
                    <a:pt x="17" y="7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0" name="Freeform 590"/>
            <p:cNvSpPr>
              <a:spLocks/>
            </p:cNvSpPr>
            <p:nvPr/>
          </p:nvSpPr>
          <p:spPr bwMode="gray">
            <a:xfrm>
              <a:off x="6932640" y="4441017"/>
              <a:ext cx="35307" cy="7785"/>
            </a:xfrm>
            <a:custGeom>
              <a:avLst/>
              <a:gdLst>
                <a:gd name="T0" fmla="*/ 0 w 14"/>
                <a:gd name="T1" fmla="*/ 2147483647 h 3"/>
                <a:gd name="T2" fmla="*/ 2147483647 w 14"/>
                <a:gd name="T3" fmla="*/ 2147483647 h 3"/>
                <a:gd name="T4" fmla="*/ 2147483647 w 14"/>
                <a:gd name="T5" fmla="*/ 0 h 3"/>
                <a:gd name="T6" fmla="*/ 0 w 14"/>
                <a:gd name="T7" fmla="*/ 2147483647 h 3"/>
                <a:gd name="T8" fmla="*/ 0 w 14"/>
                <a:gd name="T9" fmla="*/ 2147483647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0" y="3"/>
                  </a:moveTo>
                  <a:lnTo>
                    <a:pt x="13" y="2"/>
                  </a:lnTo>
                  <a:lnTo>
                    <a:pt x="14" y="0"/>
                  </a:lnTo>
                  <a:lnTo>
                    <a:pt x="0"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1" name="Freeform 591"/>
            <p:cNvSpPr>
              <a:spLocks/>
            </p:cNvSpPr>
            <p:nvPr/>
          </p:nvSpPr>
          <p:spPr bwMode="gray">
            <a:xfrm>
              <a:off x="6971648" y="4468262"/>
              <a:ext cx="22300" cy="19463"/>
            </a:xfrm>
            <a:custGeom>
              <a:avLst/>
              <a:gdLst>
                <a:gd name="T0" fmla="*/ 2147483647 w 9"/>
                <a:gd name="T1" fmla="*/ 2147483647 h 7"/>
                <a:gd name="T2" fmla="*/ 2147483647 w 9"/>
                <a:gd name="T3" fmla="*/ 2147483647 h 7"/>
                <a:gd name="T4" fmla="*/ 0 w 9"/>
                <a:gd name="T5" fmla="*/ 0 h 7"/>
                <a:gd name="T6" fmla="*/ 2147483647 w 9"/>
                <a:gd name="T7" fmla="*/ 2147483647 h 7"/>
                <a:gd name="T8" fmla="*/ 2147483647 w 9"/>
                <a:gd name="T9" fmla="*/ 2147483647 h 7"/>
                <a:gd name="T10" fmla="*/ 2147483647 w 9"/>
                <a:gd name="T11" fmla="*/ 214748364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6"/>
                  </a:moveTo>
                  <a:lnTo>
                    <a:pt x="8" y="1"/>
                  </a:lnTo>
                  <a:lnTo>
                    <a:pt x="0" y="0"/>
                  </a:lnTo>
                  <a:lnTo>
                    <a:pt x="1" y="5"/>
                  </a:lnTo>
                  <a:lnTo>
                    <a:pt x="5" y="7"/>
                  </a:lnTo>
                  <a:lnTo>
                    <a:pt x="9"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2" name="Freeform 592"/>
            <p:cNvSpPr>
              <a:spLocks/>
            </p:cNvSpPr>
            <p:nvPr/>
          </p:nvSpPr>
          <p:spPr bwMode="gray">
            <a:xfrm>
              <a:off x="7006973" y="4339805"/>
              <a:ext cx="3717" cy="21408"/>
            </a:xfrm>
            <a:custGeom>
              <a:avLst/>
              <a:gdLst>
                <a:gd name="T0" fmla="*/ 2147483647 w 2"/>
                <a:gd name="T1" fmla="*/ 0 h 8"/>
                <a:gd name="T2" fmla="*/ 0 w 2"/>
                <a:gd name="T3" fmla="*/ 2147483647 h 8"/>
                <a:gd name="T4" fmla="*/ 0 w 2"/>
                <a:gd name="T5" fmla="*/ 2147483647 h 8"/>
                <a:gd name="T6" fmla="*/ 2147483647 w 2"/>
                <a:gd name="T7" fmla="*/ 2147483647 h 8"/>
                <a:gd name="T8" fmla="*/ 2147483647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0"/>
                  </a:moveTo>
                  <a:lnTo>
                    <a:pt x="0" y="4"/>
                  </a:lnTo>
                  <a:lnTo>
                    <a:pt x="0" y="8"/>
                  </a:lnTo>
                  <a:lnTo>
                    <a:pt x="2" y="8"/>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3" name="Freeform 593"/>
            <p:cNvSpPr>
              <a:spLocks/>
            </p:cNvSpPr>
            <p:nvPr/>
          </p:nvSpPr>
          <p:spPr bwMode="gray">
            <a:xfrm>
              <a:off x="7185355" y="4472144"/>
              <a:ext cx="24158" cy="1362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2147483647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5" y="4"/>
                  </a:lnTo>
                  <a:lnTo>
                    <a:pt x="10" y="2"/>
                  </a:lnTo>
                  <a:lnTo>
                    <a:pt x="10" y="0"/>
                  </a:lnTo>
                  <a:lnTo>
                    <a:pt x="5" y="1"/>
                  </a:lnTo>
                  <a:lnTo>
                    <a:pt x="1" y="2"/>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4" name="Freeform 594"/>
            <p:cNvSpPr>
              <a:spLocks/>
            </p:cNvSpPr>
            <p:nvPr/>
          </p:nvSpPr>
          <p:spPr bwMode="gray">
            <a:xfrm>
              <a:off x="7164918" y="4472144"/>
              <a:ext cx="16725" cy="13624"/>
            </a:xfrm>
            <a:custGeom>
              <a:avLst/>
              <a:gdLst>
                <a:gd name="T0" fmla="*/ 0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3"/>
                  </a:moveTo>
                  <a:lnTo>
                    <a:pt x="1" y="5"/>
                  </a:lnTo>
                  <a:lnTo>
                    <a:pt x="6" y="1"/>
                  </a:lnTo>
                  <a:lnTo>
                    <a:pt x="6" y="0"/>
                  </a:lnTo>
                  <a:lnTo>
                    <a:pt x="2"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5" name="Freeform 595"/>
            <p:cNvSpPr>
              <a:spLocks/>
            </p:cNvSpPr>
            <p:nvPr/>
          </p:nvSpPr>
          <p:spPr bwMode="gray">
            <a:xfrm>
              <a:off x="7148189" y="4468255"/>
              <a:ext cx="16724" cy="17516"/>
            </a:xfrm>
            <a:custGeom>
              <a:avLst/>
              <a:gdLst>
                <a:gd name="T0" fmla="*/ 0 w 7"/>
                <a:gd name="T1" fmla="*/ 2147483647 h 6"/>
                <a:gd name="T2" fmla="*/ 2147483647 w 7"/>
                <a:gd name="T3" fmla="*/ 2147483647 h 6"/>
                <a:gd name="T4" fmla="*/ 2147483647 w 7"/>
                <a:gd name="T5" fmla="*/ 2147483647 h 6"/>
                <a:gd name="T6" fmla="*/ 2147483647 w 7"/>
                <a:gd name="T7" fmla="*/ 0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5"/>
                  </a:moveTo>
                  <a:lnTo>
                    <a:pt x="2" y="6"/>
                  </a:lnTo>
                  <a:lnTo>
                    <a:pt x="7" y="2"/>
                  </a:lnTo>
                  <a:lnTo>
                    <a:pt x="4" y="0"/>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6" name="Freeform 596"/>
            <p:cNvSpPr>
              <a:spLocks/>
            </p:cNvSpPr>
            <p:nvPr/>
          </p:nvSpPr>
          <p:spPr bwMode="gray">
            <a:xfrm>
              <a:off x="7226253" y="4454639"/>
              <a:ext cx="18583" cy="13623"/>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0 w 8"/>
                <a:gd name="T9" fmla="*/ 2147483647 h 6"/>
                <a:gd name="T10" fmla="*/ 2147483647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1" y="6"/>
                  </a:moveTo>
                  <a:lnTo>
                    <a:pt x="7" y="4"/>
                  </a:lnTo>
                  <a:lnTo>
                    <a:pt x="8" y="2"/>
                  </a:lnTo>
                  <a:lnTo>
                    <a:pt x="7" y="0"/>
                  </a:lnTo>
                  <a:lnTo>
                    <a:pt x="0" y="3"/>
                  </a:lnTo>
                  <a:lnTo>
                    <a:pt x="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7" name="Freeform 597"/>
            <p:cNvSpPr>
              <a:spLocks noEditPoints="1"/>
            </p:cNvSpPr>
            <p:nvPr/>
          </p:nvSpPr>
          <p:spPr bwMode="gray">
            <a:xfrm>
              <a:off x="7071997" y="3781260"/>
              <a:ext cx="146808" cy="626663"/>
            </a:xfrm>
            <a:custGeom>
              <a:avLst/>
              <a:gdLst>
                <a:gd name="T0" fmla="*/ 0 w 61"/>
                <a:gd name="T1" fmla="*/ 2147483647 h 247"/>
                <a:gd name="T2" fmla="*/ 2147483647 w 61"/>
                <a:gd name="T3" fmla="*/ 2147483647 h 247"/>
                <a:gd name="T4" fmla="*/ 2147483647 w 61"/>
                <a:gd name="T5" fmla="*/ 2147483647 h 247"/>
                <a:gd name="T6" fmla="*/ 2147483647 w 61"/>
                <a:gd name="T7" fmla="*/ 2147483647 h 247"/>
                <a:gd name="T8" fmla="*/ 2147483647 w 61"/>
                <a:gd name="T9" fmla="*/ 2147483647 h 247"/>
                <a:gd name="T10" fmla="*/ 2147483647 w 61"/>
                <a:gd name="T11" fmla="*/ 2147483647 h 247"/>
                <a:gd name="T12" fmla="*/ 2147483647 w 61"/>
                <a:gd name="T13" fmla="*/ 2147483647 h 247"/>
                <a:gd name="T14" fmla="*/ 2147483647 w 61"/>
                <a:gd name="T15" fmla="*/ 2147483647 h 247"/>
                <a:gd name="T16" fmla="*/ 2147483647 w 61"/>
                <a:gd name="T17" fmla="*/ 2147483647 h 247"/>
                <a:gd name="T18" fmla="*/ 2147483647 w 61"/>
                <a:gd name="T19" fmla="*/ 2147483647 h 247"/>
                <a:gd name="T20" fmla="*/ 2147483647 w 61"/>
                <a:gd name="T21" fmla="*/ 2147483647 h 247"/>
                <a:gd name="T22" fmla="*/ 2147483647 w 61"/>
                <a:gd name="T23" fmla="*/ 2147483647 h 247"/>
                <a:gd name="T24" fmla="*/ 2147483647 w 61"/>
                <a:gd name="T25" fmla="*/ 2147483647 h 247"/>
                <a:gd name="T26" fmla="*/ 2147483647 w 61"/>
                <a:gd name="T27" fmla="*/ 2147483647 h 247"/>
                <a:gd name="T28" fmla="*/ 2147483647 w 61"/>
                <a:gd name="T29" fmla="*/ 2147483647 h 247"/>
                <a:gd name="T30" fmla="*/ 2147483647 w 61"/>
                <a:gd name="T31" fmla="*/ 2147483647 h 247"/>
                <a:gd name="T32" fmla="*/ 2147483647 w 61"/>
                <a:gd name="T33" fmla="*/ 2147483647 h 247"/>
                <a:gd name="T34" fmla="*/ 2147483647 w 61"/>
                <a:gd name="T35" fmla="*/ 2147483647 h 247"/>
                <a:gd name="T36" fmla="*/ 2147483647 w 61"/>
                <a:gd name="T37" fmla="*/ 2147483647 h 247"/>
                <a:gd name="T38" fmla="*/ 2147483647 w 61"/>
                <a:gd name="T39" fmla="*/ 2147483647 h 247"/>
                <a:gd name="T40" fmla="*/ 2147483647 w 61"/>
                <a:gd name="T41" fmla="*/ 2147483647 h 247"/>
                <a:gd name="T42" fmla="*/ 2147483647 w 61"/>
                <a:gd name="T43" fmla="*/ 2147483647 h 247"/>
                <a:gd name="T44" fmla="*/ 2147483647 w 61"/>
                <a:gd name="T45" fmla="*/ 2147483647 h 247"/>
                <a:gd name="T46" fmla="*/ 2147483647 w 61"/>
                <a:gd name="T47" fmla="*/ 2147483647 h 247"/>
                <a:gd name="T48" fmla="*/ 2147483647 w 61"/>
                <a:gd name="T49" fmla="*/ 2147483647 h 247"/>
                <a:gd name="T50" fmla="*/ 2147483647 w 61"/>
                <a:gd name="T51" fmla="*/ 2147483647 h 247"/>
                <a:gd name="T52" fmla="*/ 2147483647 w 61"/>
                <a:gd name="T53" fmla="*/ 2147483647 h 247"/>
                <a:gd name="T54" fmla="*/ 2147483647 w 61"/>
                <a:gd name="T55" fmla="*/ 2147483647 h 247"/>
                <a:gd name="T56" fmla="*/ 2147483647 w 61"/>
                <a:gd name="T57" fmla="*/ 2147483647 h 247"/>
                <a:gd name="T58" fmla="*/ 2147483647 w 61"/>
                <a:gd name="T59" fmla="*/ 2147483647 h 247"/>
                <a:gd name="T60" fmla="*/ 2147483647 w 61"/>
                <a:gd name="T61" fmla="*/ 2147483647 h 247"/>
                <a:gd name="T62" fmla="*/ 2147483647 w 61"/>
                <a:gd name="T63" fmla="*/ 2147483647 h 247"/>
                <a:gd name="T64" fmla="*/ 2147483647 w 61"/>
                <a:gd name="T65" fmla="*/ 2147483647 h 247"/>
                <a:gd name="T66" fmla="*/ 2147483647 w 61"/>
                <a:gd name="T67" fmla="*/ 2147483647 h 247"/>
                <a:gd name="T68" fmla="*/ 2147483647 w 61"/>
                <a:gd name="T69" fmla="*/ 2147483647 h 247"/>
                <a:gd name="T70" fmla="*/ 2147483647 w 61"/>
                <a:gd name="T71" fmla="*/ 2147483647 h 247"/>
                <a:gd name="T72" fmla="*/ 2147483647 w 61"/>
                <a:gd name="T73" fmla="*/ 2147483647 h 247"/>
                <a:gd name="T74" fmla="*/ 2147483647 w 61"/>
                <a:gd name="T75" fmla="*/ 2147483647 h 247"/>
                <a:gd name="T76" fmla="*/ 2147483647 w 61"/>
                <a:gd name="T77" fmla="*/ 2147483647 h 247"/>
                <a:gd name="T78" fmla="*/ 2147483647 w 61"/>
                <a:gd name="T79" fmla="*/ 2147483647 h 247"/>
                <a:gd name="T80" fmla="*/ 2147483647 w 61"/>
                <a:gd name="T81" fmla="*/ 2147483647 h 247"/>
                <a:gd name="T82" fmla="*/ 2147483647 w 61"/>
                <a:gd name="T83" fmla="*/ 2147483647 h 247"/>
                <a:gd name="T84" fmla="*/ 2147483647 w 61"/>
                <a:gd name="T85" fmla="*/ 2147483647 h 247"/>
                <a:gd name="T86" fmla="*/ 2147483647 w 61"/>
                <a:gd name="T87" fmla="*/ 2147483647 h 247"/>
                <a:gd name="T88" fmla="*/ 2147483647 w 61"/>
                <a:gd name="T89" fmla="*/ 2147483647 h 247"/>
                <a:gd name="T90" fmla="*/ 2147483647 w 61"/>
                <a:gd name="T91" fmla="*/ 2147483647 h 247"/>
                <a:gd name="T92" fmla="*/ 2147483647 w 61"/>
                <a:gd name="T93" fmla="*/ 2147483647 h 247"/>
                <a:gd name="T94" fmla="*/ 2147483647 w 61"/>
                <a:gd name="T95" fmla="*/ 2147483647 h 247"/>
                <a:gd name="T96" fmla="*/ 2147483647 w 61"/>
                <a:gd name="T97" fmla="*/ 2147483647 h 247"/>
                <a:gd name="T98" fmla="*/ 2147483647 w 61"/>
                <a:gd name="T99" fmla="*/ 2147483647 h 247"/>
                <a:gd name="T100" fmla="*/ 2147483647 w 61"/>
                <a:gd name="T101" fmla="*/ 2147483647 h 247"/>
                <a:gd name="T102" fmla="*/ 2147483647 w 61"/>
                <a:gd name="T103" fmla="*/ 2147483647 h 247"/>
                <a:gd name="T104" fmla="*/ 2147483647 w 61"/>
                <a:gd name="T105" fmla="*/ 2147483647 h 247"/>
                <a:gd name="T106" fmla="*/ 2147483647 w 61"/>
                <a:gd name="T107" fmla="*/ 2147483647 h 247"/>
                <a:gd name="T108" fmla="*/ 2147483647 w 61"/>
                <a:gd name="T109" fmla="*/ 2147483647 h 2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247"/>
                <a:gd name="T167" fmla="*/ 61 w 61"/>
                <a:gd name="T168" fmla="*/ 247 h 2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247">
                  <a:moveTo>
                    <a:pt x="1" y="215"/>
                  </a:moveTo>
                  <a:lnTo>
                    <a:pt x="0" y="225"/>
                  </a:lnTo>
                  <a:lnTo>
                    <a:pt x="5" y="225"/>
                  </a:lnTo>
                  <a:lnTo>
                    <a:pt x="7" y="229"/>
                  </a:lnTo>
                  <a:lnTo>
                    <a:pt x="8" y="238"/>
                  </a:lnTo>
                  <a:lnTo>
                    <a:pt x="5" y="244"/>
                  </a:lnTo>
                  <a:lnTo>
                    <a:pt x="5" y="247"/>
                  </a:lnTo>
                  <a:lnTo>
                    <a:pt x="9" y="247"/>
                  </a:lnTo>
                  <a:lnTo>
                    <a:pt x="12" y="239"/>
                  </a:lnTo>
                  <a:lnTo>
                    <a:pt x="13" y="222"/>
                  </a:lnTo>
                  <a:lnTo>
                    <a:pt x="11" y="219"/>
                  </a:lnTo>
                  <a:lnTo>
                    <a:pt x="12" y="217"/>
                  </a:lnTo>
                  <a:lnTo>
                    <a:pt x="15" y="218"/>
                  </a:lnTo>
                  <a:lnTo>
                    <a:pt x="16" y="214"/>
                  </a:lnTo>
                  <a:lnTo>
                    <a:pt x="20" y="217"/>
                  </a:lnTo>
                  <a:lnTo>
                    <a:pt x="20" y="227"/>
                  </a:lnTo>
                  <a:lnTo>
                    <a:pt x="25" y="233"/>
                  </a:lnTo>
                  <a:lnTo>
                    <a:pt x="24" y="240"/>
                  </a:lnTo>
                  <a:lnTo>
                    <a:pt x="28" y="241"/>
                  </a:lnTo>
                  <a:lnTo>
                    <a:pt x="30" y="233"/>
                  </a:lnTo>
                  <a:lnTo>
                    <a:pt x="33" y="233"/>
                  </a:lnTo>
                  <a:lnTo>
                    <a:pt x="33" y="230"/>
                  </a:lnTo>
                  <a:lnTo>
                    <a:pt x="30" y="224"/>
                  </a:lnTo>
                  <a:lnTo>
                    <a:pt x="30" y="214"/>
                  </a:lnTo>
                  <a:lnTo>
                    <a:pt x="23" y="211"/>
                  </a:lnTo>
                  <a:lnTo>
                    <a:pt x="22" y="208"/>
                  </a:lnTo>
                  <a:lnTo>
                    <a:pt x="23" y="207"/>
                  </a:lnTo>
                  <a:lnTo>
                    <a:pt x="29" y="208"/>
                  </a:lnTo>
                  <a:lnTo>
                    <a:pt x="35" y="200"/>
                  </a:lnTo>
                  <a:lnTo>
                    <a:pt x="41" y="200"/>
                  </a:lnTo>
                  <a:lnTo>
                    <a:pt x="43" y="198"/>
                  </a:lnTo>
                  <a:lnTo>
                    <a:pt x="39" y="195"/>
                  </a:lnTo>
                  <a:lnTo>
                    <a:pt x="30" y="196"/>
                  </a:lnTo>
                  <a:lnTo>
                    <a:pt x="22" y="199"/>
                  </a:lnTo>
                  <a:lnTo>
                    <a:pt x="19" y="204"/>
                  </a:lnTo>
                  <a:lnTo>
                    <a:pt x="10" y="196"/>
                  </a:lnTo>
                  <a:lnTo>
                    <a:pt x="11" y="190"/>
                  </a:lnTo>
                  <a:lnTo>
                    <a:pt x="15" y="186"/>
                  </a:lnTo>
                  <a:lnTo>
                    <a:pt x="39" y="186"/>
                  </a:lnTo>
                  <a:lnTo>
                    <a:pt x="44" y="188"/>
                  </a:lnTo>
                  <a:lnTo>
                    <a:pt x="53" y="184"/>
                  </a:lnTo>
                  <a:lnTo>
                    <a:pt x="57" y="173"/>
                  </a:lnTo>
                  <a:lnTo>
                    <a:pt x="52" y="173"/>
                  </a:lnTo>
                  <a:lnTo>
                    <a:pt x="50" y="178"/>
                  </a:lnTo>
                  <a:lnTo>
                    <a:pt x="43" y="180"/>
                  </a:lnTo>
                  <a:lnTo>
                    <a:pt x="32" y="181"/>
                  </a:lnTo>
                  <a:lnTo>
                    <a:pt x="22" y="176"/>
                  </a:lnTo>
                  <a:lnTo>
                    <a:pt x="19" y="176"/>
                  </a:lnTo>
                  <a:lnTo>
                    <a:pt x="16" y="181"/>
                  </a:lnTo>
                  <a:lnTo>
                    <a:pt x="13" y="181"/>
                  </a:lnTo>
                  <a:lnTo>
                    <a:pt x="10" y="182"/>
                  </a:lnTo>
                  <a:lnTo>
                    <a:pt x="8" y="191"/>
                  </a:lnTo>
                  <a:lnTo>
                    <a:pt x="5" y="196"/>
                  </a:lnTo>
                  <a:lnTo>
                    <a:pt x="4" y="201"/>
                  </a:lnTo>
                  <a:lnTo>
                    <a:pt x="5" y="209"/>
                  </a:lnTo>
                  <a:lnTo>
                    <a:pt x="3" y="215"/>
                  </a:lnTo>
                  <a:lnTo>
                    <a:pt x="1" y="215"/>
                  </a:lnTo>
                  <a:close/>
                  <a:moveTo>
                    <a:pt x="9" y="23"/>
                  </a:moveTo>
                  <a:lnTo>
                    <a:pt x="8" y="27"/>
                  </a:lnTo>
                  <a:lnTo>
                    <a:pt x="12" y="37"/>
                  </a:lnTo>
                  <a:lnTo>
                    <a:pt x="18" y="40"/>
                  </a:lnTo>
                  <a:lnTo>
                    <a:pt x="18" y="48"/>
                  </a:lnTo>
                  <a:lnTo>
                    <a:pt x="24" y="52"/>
                  </a:lnTo>
                  <a:lnTo>
                    <a:pt x="26" y="50"/>
                  </a:lnTo>
                  <a:lnTo>
                    <a:pt x="27" y="45"/>
                  </a:lnTo>
                  <a:lnTo>
                    <a:pt x="26" y="42"/>
                  </a:lnTo>
                  <a:lnTo>
                    <a:pt x="23" y="33"/>
                  </a:lnTo>
                  <a:lnTo>
                    <a:pt x="25" y="29"/>
                  </a:lnTo>
                  <a:lnTo>
                    <a:pt x="33" y="21"/>
                  </a:lnTo>
                  <a:lnTo>
                    <a:pt x="34" y="15"/>
                  </a:lnTo>
                  <a:lnTo>
                    <a:pt x="31" y="11"/>
                  </a:lnTo>
                  <a:lnTo>
                    <a:pt x="32" y="1"/>
                  </a:lnTo>
                  <a:lnTo>
                    <a:pt x="29" y="0"/>
                  </a:lnTo>
                  <a:lnTo>
                    <a:pt x="24" y="3"/>
                  </a:lnTo>
                  <a:lnTo>
                    <a:pt x="20" y="1"/>
                  </a:lnTo>
                  <a:lnTo>
                    <a:pt x="17" y="1"/>
                  </a:lnTo>
                  <a:lnTo>
                    <a:pt x="17" y="5"/>
                  </a:lnTo>
                  <a:lnTo>
                    <a:pt x="15" y="8"/>
                  </a:lnTo>
                  <a:lnTo>
                    <a:pt x="12" y="23"/>
                  </a:lnTo>
                  <a:lnTo>
                    <a:pt x="9" y="23"/>
                  </a:lnTo>
                  <a:close/>
                  <a:moveTo>
                    <a:pt x="19" y="52"/>
                  </a:moveTo>
                  <a:lnTo>
                    <a:pt x="14" y="52"/>
                  </a:lnTo>
                  <a:lnTo>
                    <a:pt x="13" y="53"/>
                  </a:lnTo>
                  <a:lnTo>
                    <a:pt x="17" y="57"/>
                  </a:lnTo>
                  <a:lnTo>
                    <a:pt x="19" y="63"/>
                  </a:lnTo>
                  <a:lnTo>
                    <a:pt x="22" y="64"/>
                  </a:lnTo>
                  <a:lnTo>
                    <a:pt x="24" y="62"/>
                  </a:lnTo>
                  <a:lnTo>
                    <a:pt x="23" y="56"/>
                  </a:lnTo>
                  <a:lnTo>
                    <a:pt x="19" y="52"/>
                  </a:lnTo>
                  <a:close/>
                  <a:moveTo>
                    <a:pt x="38" y="49"/>
                  </a:moveTo>
                  <a:lnTo>
                    <a:pt x="35" y="45"/>
                  </a:lnTo>
                  <a:lnTo>
                    <a:pt x="32" y="45"/>
                  </a:lnTo>
                  <a:lnTo>
                    <a:pt x="28" y="48"/>
                  </a:lnTo>
                  <a:lnTo>
                    <a:pt x="33" y="54"/>
                  </a:lnTo>
                  <a:lnTo>
                    <a:pt x="35" y="52"/>
                  </a:lnTo>
                  <a:lnTo>
                    <a:pt x="40" y="56"/>
                  </a:lnTo>
                  <a:lnTo>
                    <a:pt x="48" y="61"/>
                  </a:lnTo>
                  <a:lnTo>
                    <a:pt x="49" y="58"/>
                  </a:lnTo>
                  <a:lnTo>
                    <a:pt x="46" y="57"/>
                  </a:lnTo>
                  <a:lnTo>
                    <a:pt x="45" y="51"/>
                  </a:lnTo>
                  <a:lnTo>
                    <a:pt x="42" y="46"/>
                  </a:lnTo>
                  <a:lnTo>
                    <a:pt x="38" y="49"/>
                  </a:lnTo>
                  <a:close/>
                  <a:moveTo>
                    <a:pt x="51" y="64"/>
                  </a:moveTo>
                  <a:lnTo>
                    <a:pt x="51" y="66"/>
                  </a:lnTo>
                  <a:lnTo>
                    <a:pt x="55" y="69"/>
                  </a:lnTo>
                  <a:lnTo>
                    <a:pt x="57" y="74"/>
                  </a:lnTo>
                  <a:lnTo>
                    <a:pt x="61" y="76"/>
                  </a:lnTo>
                  <a:lnTo>
                    <a:pt x="61" y="69"/>
                  </a:lnTo>
                  <a:lnTo>
                    <a:pt x="59" y="64"/>
                  </a:lnTo>
                  <a:lnTo>
                    <a:pt x="54" y="63"/>
                  </a:lnTo>
                  <a:lnTo>
                    <a:pt x="51" y="6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8" name="Freeform 598"/>
            <p:cNvSpPr>
              <a:spLocks/>
            </p:cNvSpPr>
            <p:nvPr/>
          </p:nvSpPr>
          <p:spPr bwMode="gray">
            <a:xfrm>
              <a:off x="7185371" y="3898039"/>
              <a:ext cx="9291" cy="13623"/>
            </a:xfrm>
            <a:custGeom>
              <a:avLst/>
              <a:gdLst>
                <a:gd name="T0" fmla="*/ 0 w 4"/>
                <a:gd name="T1" fmla="*/ 2147483647 h 5"/>
                <a:gd name="T2" fmla="*/ 2147483647 w 4"/>
                <a:gd name="T3" fmla="*/ 2147483647 h 5"/>
                <a:gd name="T4" fmla="*/ 2147483647 w 4"/>
                <a:gd name="T5" fmla="*/ 2147483647 h 5"/>
                <a:gd name="T6" fmla="*/ 2147483647 w 4"/>
                <a:gd name="T7" fmla="*/ 2147483647 h 5"/>
                <a:gd name="T8" fmla="*/ 2147483647 w 4"/>
                <a:gd name="T9" fmla="*/ 0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3"/>
                  </a:moveTo>
                  <a:lnTo>
                    <a:pt x="1" y="5"/>
                  </a:lnTo>
                  <a:lnTo>
                    <a:pt x="4" y="4"/>
                  </a:lnTo>
                  <a:lnTo>
                    <a:pt x="4" y="1"/>
                  </a:lnTo>
                  <a:lnTo>
                    <a:pt x="1"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89" name="Freeform 599"/>
            <p:cNvSpPr>
              <a:spLocks/>
            </p:cNvSpPr>
            <p:nvPr/>
          </p:nvSpPr>
          <p:spPr bwMode="gray">
            <a:xfrm>
              <a:off x="7168646" y="3944736"/>
              <a:ext cx="14867" cy="11677"/>
            </a:xfrm>
            <a:custGeom>
              <a:avLst/>
              <a:gdLst>
                <a:gd name="T0" fmla="*/ 0 w 6"/>
                <a:gd name="T1" fmla="*/ 0 h 5"/>
                <a:gd name="T2" fmla="*/ 0 w 6"/>
                <a:gd name="T3" fmla="*/ 2147483647 h 5"/>
                <a:gd name="T4" fmla="*/ 2147483647 w 6"/>
                <a:gd name="T5" fmla="*/ 2147483647 h 5"/>
                <a:gd name="T6" fmla="*/ 2147483647 w 6"/>
                <a:gd name="T7" fmla="*/ 2147483647 h 5"/>
                <a:gd name="T8" fmla="*/ 2147483647 w 6"/>
                <a:gd name="T9" fmla="*/ 2147483647 h 5"/>
                <a:gd name="T10" fmla="*/ 2147483647 w 6"/>
                <a:gd name="T11" fmla="*/ 0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0" y="5"/>
                  </a:lnTo>
                  <a:lnTo>
                    <a:pt x="2" y="3"/>
                  </a:lnTo>
                  <a:lnTo>
                    <a:pt x="6" y="5"/>
                  </a:lnTo>
                  <a:lnTo>
                    <a:pt x="6" y="3"/>
                  </a:lnTo>
                  <a:lnTo>
                    <a:pt x="3"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0" name="Freeform 600"/>
            <p:cNvSpPr>
              <a:spLocks noEditPoints="1"/>
            </p:cNvSpPr>
            <p:nvPr/>
          </p:nvSpPr>
          <p:spPr bwMode="gray">
            <a:xfrm>
              <a:off x="7144475" y="3966143"/>
              <a:ext cx="29733" cy="60332"/>
            </a:xfrm>
            <a:custGeom>
              <a:avLst/>
              <a:gdLst>
                <a:gd name="T0" fmla="*/ 2147483647 w 13"/>
                <a:gd name="T1" fmla="*/ 0 h 23"/>
                <a:gd name="T2" fmla="*/ 0 w 13"/>
                <a:gd name="T3" fmla="*/ 2147483647 h 23"/>
                <a:gd name="T4" fmla="*/ 2147483647 w 13"/>
                <a:gd name="T5" fmla="*/ 2147483647 h 23"/>
                <a:gd name="T6" fmla="*/ 2147483647 w 13"/>
                <a:gd name="T7" fmla="*/ 2147483647 h 23"/>
                <a:gd name="T8" fmla="*/ 2147483647 w 13"/>
                <a:gd name="T9" fmla="*/ 0 h 23"/>
                <a:gd name="T10" fmla="*/ 2147483647 w 13"/>
                <a:gd name="T11" fmla="*/ 0 h 23"/>
                <a:gd name="T12" fmla="*/ 2147483647 w 13"/>
                <a:gd name="T13" fmla="*/ 2147483647 h 23"/>
                <a:gd name="T14" fmla="*/ 2147483647 w 13"/>
                <a:gd name="T15" fmla="*/ 2147483647 h 23"/>
                <a:gd name="T16" fmla="*/ 2147483647 w 13"/>
                <a:gd name="T17" fmla="*/ 2147483647 h 23"/>
                <a:gd name="T18" fmla="*/ 2147483647 w 13"/>
                <a:gd name="T19" fmla="*/ 2147483647 h 23"/>
                <a:gd name="T20" fmla="*/ 2147483647 w 13"/>
                <a:gd name="T21" fmla="*/ 2147483647 h 23"/>
                <a:gd name="T22" fmla="*/ 2147483647 w 13"/>
                <a:gd name="T23" fmla="*/ 2147483647 h 23"/>
                <a:gd name="T24" fmla="*/ 2147483647 w 13"/>
                <a:gd name="T25" fmla="*/ 2147483647 h 23"/>
                <a:gd name="T26" fmla="*/ 2147483647 w 13"/>
                <a:gd name="T27" fmla="*/ 2147483647 h 23"/>
                <a:gd name="T28" fmla="*/ 2147483647 w 13"/>
                <a:gd name="T29" fmla="*/ 2147483647 h 23"/>
                <a:gd name="T30" fmla="*/ 2147483647 w 13"/>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23"/>
                <a:gd name="T50" fmla="*/ 13 w 1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23">
                  <a:moveTo>
                    <a:pt x="1" y="0"/>
                  </a:moveTo>
                  <a:lnTo>
                    <a:pt x="0" y="11"/>
                  </a:lnTo>
                  <a:lnTo>
                    <a:pt x="6" y="6"/>
                  </a:lnTo>
                  <a:lnTo>
                    <a:pt x="8" y="1"/>
                  </a:lnTo>
                  <a:lnTo>
                    <a:pt x="5" y="0"/>
                  </a:lnTo>
                  <a:lnTo>
                    <a:pt x="1" y="0"/>
                  </a:lnTo>
                  <a:close/>
                  <a:moveTo>
                    <a:pt x="7" y="11"/>
                  </a:moveTo>
                  <a:lnTo>
                    <a:pt x="10" y="14"/>
                  </a:lnTo>
                  <a:lnTo>
                    <a:pt x="3" y="16"/>
                  </a:lnTo>
                  <a:lnTo>
                    <a:pt x="2" y="20"/>
                  </a:lnTo>
                  <a:lnTo>
                    <a:pt x="7" y="23"/>
                  </a:lnTo>
                  <a:lnTo>
                    <a:pt x="10" y="21"/>
                  </a:lnTo>
                  <a:lnTo>
                    <a:pt x="13" y="16"/>
                  </a:lnTo>
                  <a:lnTo>
                    <a:pt x="13" y="8"/>
                  </a:lnTo>
                  <a:lnTo>
                    <a:pt x="9" y="7"/>
                  </a:lnTo>
                  <a:lnTo>
                    <a:pt x="7" y="1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1" name="Freeform 601"/>
            <p:cNvSpPr>
              <a:spLocks/>
            </p:cNvSpPr>
            <p:nvPr/>
          </p:nvSpPr>
          <p:spPr bwMode="gray">
            <a:xfrm>
              <a:off x="7177930" y="3979767"/>
              <a:ext cx="9291" cy="36976"/>
            </a:xfrm>
            <a:custGeom>
              <a:avLst/>
              <a:gdLst>
                <a:gd name="T0" fmla="*/ 0 w 4"/>
                <a:gd name="T1" fmla="*/ 2147483647 h 14"/>
                <a:gd name="T2" fmla="*/ 2147483647 w 4"/>
                <a:gd name="T3" fmla="*/ 2147483647 h 14"/>
                <a:gd name="T4" fmla="*/ 2147483647 w 4"/>
                <a:gd name="T5" fmla="*/ 2147483647 h 14"/>
                <a:gd name="T6" fmla="*/ 2147483647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3" y="13"/>
                  </a:lnTo>
                  <a:lnTo>
                    <a:pt x="4" y="9"/>
                  </a:lnTo>
                  <a:lnTo>
                    <a:pt x="2" y="0"/>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2" name="Freeform 602"/>
            <p:cNvSpPr>
              <a:spLocks/>
            </p:cNvSpPr>
            <p:nvPr/>
          </p:nvSpPr>
          <p:spPr bwMode="gray">
            <a:xfrm>
              <a:off x="7190929" y="3975873"/>
              <a:ext cx="22300" cy="23355"/>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0 h 10"/>
                <a:gd name="T10" fmla="*/ 0 w 9"/>
                <a:gd name="T11" fmla="*/ 0 h 10"/>
                <a:gd name="T12" fmla="*/ 2147483647 w 9"/>
                <a:gd name="T13" fmla="*/ 2147483647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5" y="5"/>
                  </a:moveTo>
                  <a:lnTo>
                    <a:pt x="5" y="10"/>
                  </a:lnTo>
                  <a:lnTo>
                    <a:pt x="9" y="9"/>
                  </a:lnTo>
                  <a:lnTo>
                    <a:pt x="8" y="5"/>
                  </a:lnTo>
                  <a:lnTo>
                    <a:pt x="5" y="0"/>
                  </a:lnTo>
                  <a:lnTo>
                    <a:pt x="0" y="0"/>
                  </a:lnTo>
                  <a:lnTo>
                    <a:pt x="5"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3" name="Freeform 603"/>
            <p:cNvSpPr>
              <a:spLocks/>
            </p:cNvSpPr>
            <p:nvPr/>
          </p:nvSpPr>
          <p:spPr bwMode="gray">
            <a:xfrm>
              <a:off x="7187229" y="4003131"/>
              <a:ext cx="16725" cy="13623"/>
            </a:xfrm>
            <a:custGeom>
              <a:avLst/>
              <a:gdLst>
                <a:gd name="T0" fmla="*/ 2147483647 w 7"/>
                <a:gd name="T1" fmla="*/ 2147483647 h 6"/>
                <a:gd name="T2" fmla="*/ 2147483647 w 7"/>
                <a:gd name="T3" fmla="*/ 0 h 6"/>
                <a:gd name="T4" fmla="*/ 2147483647 w 7"/>
                <a:gd name="T5" fmla="*/ 2147483647 h 6"/>
                <a:gd name="T6" fmla="*/ 0 w 7"/>
                <a:gd name="T7" fmla="*/ 2147483647 h 6"/>
                <a:gd name="T8" fmla="*/ 2147483647 w 7"/>
                <a:gd name="T9" fmla="*/ 2147483647 h 6"/>
                <a:gd name="T10" fmla="*/ 2147483647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1"/>
                  </a:moveTo>
                  <a:lnTo>
                    <a:pt x="4" y="0"/>
                  </a:lnTo>
                  <a:lnTo>
                    <a:pt x="3" y="1"/>
                  </a:lnTo>
                  <a:lnTo>
                    <a:pt x="0" y="5"/>
                  </a:lnTo>
                  <a:lnTo>
                    <a:pt x="4" y="6"/>
                  </a:lnTo>
                  <a:lnTo>
                    <a:pt x="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4" name="Freeform 604"/>
            <p:cNvSpPr>
              <a:spLocks/>
            </p:cNvSpPr>
            <p:nvPr/>
          </p:nvSpPr>
          <p:spPr bwMode="gray">
            <a:xfrm>
              <a:off x="7142621" y="4016744"/>
              <a:ext cx="100349" cy="105093"/>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2147483647 w 42"/>
                <a:gd name="T17" fmla="*/ 2147483647 h 41"/>
                <a:gd name="T18" fmla="*/ 2147483647 w 42"/>
                <a:gd name="T19" fmla="*/ 2147483647 h 41"/>
                <a:gd name="T20" fmla="*/ 2147483647 w 42"/>
                <a:gd name="T21" fmla="*/ 2147483647 h 41"/>
                <a:gd name="T22" fmla="*/ 2147483647 w 42"/>
                <a:gd name="T23" fmla="*/ 2147483647 h 41"/>
                <a:gd name="T24" fmla="*/ 2147483647 w 42"/>
                <a:gd name="T25" fmla="*/ 2147483647 h 41"/>
                <a:gd name="T26" fmla="*/ 0 w 42"/>
                <a:gd name="T27" fmla="*/ 2147483647 h 41"/>
                <a:gd name="T28" fmla="*/ 0 w 42"/>
                <a:gd name="T29" fmla="*/ 2147483647 h 41"/>
                <a:gd name="T30" fmla="*/ 2147483647 w 42"/>
                <a:gd name="T31" fmla="*/ 2147483647 h 41"/>
                <a:gd name="T32" fmla="*/ 2147483647 w 42"/>
                <a:gd name="T33" fmla="*/ 2147483647 h 41"/>
                <a:gd name="T34" fmla="*/ 2147483647 w 42"/>
                <a:gd name="T35" fmla="*/ 2147483647 h 41"/>
                <a:gd name="T36" fmla="*/ 2147483647 w 42"/>
                <a:gd name="T37" fmla="*/ 2147483647 h 41"/>
                <a:gd name="T38" fmla="*/ 2147483647 w 42"/>
                <a:gd name="T39" fmla="*/ 2147483647 h 41"/>
                <a:gd name="T40" fmla="*/ 2147483647 w 42"/>
                <a:gd name="T41" fmla="*/ 2147483647 h 41"/>
                <a:gd name="T42" fmla="*/ 2147483647 w 42"/>
                <a:gd name="T43" fmla="*/ 2147483647 h 41"/>
                <a:gd name="T44" fmla="*/ 2147483647 w 42"/>
                <a:gd name="T45" fmla="*/ 2147483647 h 41"/>
                <a:gd name="T46" fmla="*/ 2147483647 w 42"/>
                <a:gd name="T47" fmla="*/ 2147483647 h 41"/>
                <a:gd name="T48" fmla="*/ 2147483647 w 42"/>
                <a:gd name="T49" fmla="*/ 2147483647 h 41"/>
                <a:gd name="T50" fmla="*/ 2147483647 w 42"/>
                <a:gd name="T51" fmla="*/ 2147483647 h 41"/>
                <a:gd name="T52" fmla="*/ 2147483647 w 42"/>
                <a:gd name="T53" fmla="*/ 2147483647 h 41"/>
                <a:gd name="T54" fmla="*/ 2147483647 w 42"/>
                <a:gd name="T55" fmla="*/ 2147483647 h 41"/>
                <a:gd name="T56" fmla="*/ 2147483647 w 42"/>
                <a:gd name="T57" fmla="*/ 2147483647 h 41"/>
                <a:gd name="T58" fmla="*/ 2147483647 w 42"/>
                <a:gd name="T59" fmla="*/ 2147483647 h 41"/>
                <a:gd name="T60" fmla="*/ 2147483647 w 42"/>
                <a:gd name="T61" fmla="*/ 2147483647 h 41"/>
                <a:gd name="T62" fmla="*/ 2147483647 w 42"/>
                <a:gd name="T63" fmla="*/ 2147483647 h 41"/>
                <a:gd name="T64" fmla="*/ 2147483647 w 42"/>
                <a:gd name="T65" fmla="*/ 2147483647 h 41"/>
                <a:gd name="T66" fmla="*/ 2147483647 w 42"/>
                <a:gd name="T67" fmla="*/ 2147483647 h 41"/>
                <a:gd name="T68" fmla="*/ 2147483647 w 42"/>
                <a:gd name="T69" fmla="*/ 2147483647 h 41"/>
                <a:gd name="T70" fmla="*/ 2147483647 w 42"/>
                <a:gd name="T71" fmla="*/ 2147483647 h 41"/>
                <a:gd name="T72" fmla="*/ 2147483647 w 42"/>
                <a:gd name="T73" fmla="*/ 2147483647 h 41"/>
                <a:gd name="T74" fmla="*/ 2147483647 w 42"/>
                <a:gd name="T75" fmla="*/ 2147483647 h 41"/>
                <a:gd name="T76" fmla="*/ 2147483647 w 42"/>
                <a:gd name="T77" fmla="*/ 2147483647 h 41"/>
                <a:gd name="T78" fmla="*/ 2147483647 w 42"/>
                <a:gd name="T79" fmla="*/ 2147483647 h 41"/>
                <a:gd name="T80" fmla="*/ 2147483647 w 42"/>
                <a:gd name="T81" fmla="*/ 2147483647 h 41"/>
                <a:gd name="T82" fmla="*/ 2147483647 w 42"/>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1"/>
                <a:gd name="T128" fmla="*/ 42 w 42"/>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1">
                  <a:moveTo>
                    <a:pt x="31" y="0"/>
                  </a:move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5" name="Freeform 605"/>
            <p:cNvSpPr>
              <a:spLocks/>
            </p:cNvSpPr>
            <p:nvPr/>
          </p:nvSpPr>
          <p:spPr bwMode="gray">
            <a:xfrm>
              <a:off x="7216946" y="3993389"/>
              <a:ext cx="9292" cy="13624"/>
            </a:xfrm>
            <a:custGeom>
              <a:avLst/>
              <a:gdLst>
                <a:gd name="T0" fmla="*/ 0 w 4"/>
                <a:gd name="T1" fmla="*/ 2147483647 h 5"/>
                <a:gd name="T2" fmla="*/ 2147483647 w 4"/>
                <a:gd name="T3" fmla="*/ 2147483647 h 5"/>
                <a:gd name="T4" fmla="*/ 2147483647 w 4"/>
                <a:gd name="T5" fmla="*/ 2147483647 h 5"/>
                <a:gd name="T6" fmla="*/ 2147483647 w 4"/>
                <a:gd name="T7" fmla="*/ 0 h 5"/>
                <a:gd name="T8" fmla="*/ 2147483647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4"/>
                  </a:moveTo>
                  <a:lnTo>
                    <a:pt x="2" y="5"/>
                  </a:lnTo>
                  <a:lnTo>
                    <a:pt x="4" y="4"/>
                  </a:lnTo>
                  <a:lnTo>
                    <a:pt x="4" y="0"/>
                  </a:lnTo>
                  <a:lnTo>
                    <a:pt x="1" y="1"/>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6" name="Freeform 606"/>
            <p:cNvSpPr>
              <a:spLocks/>
            </p:cNvSpPr>
            <p:nvPr/>
          </p:nvSpPr>
          <p:spPr bwMode="gray">
            <a:xfrm>
              <a:off x="7267137" y="4224984"/>
              <a:ext cx="29733" cy="48653"/>
            </a:xfrm>
            <a:custGeom>
              <a:avLst/>
              <a:gdLst>
                <a:gd name="T0" fmla="*/ 0 w 12"/>
                <a:gd name="T1" fmla="*/ 2147483647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2147483647 h 19"/>
                <a:gd name="T22" fmla="*/ 2147483647 w 12"/>
                <a:gd name="T23" fmla="*/ 0 h 19"/>
                <a:gd name="T24" fmla="*/ 2147483647 w 12"/>
                <a:gd name="T25" fmla="*/ 0 h 19"/>
                <a:gd name="T26" fmla="*/ 0 w 12"/>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7" name="Freeform 607"/>
            <p:cNvSpPr>
              <a:spLocks/>
            </p:cNvSpPr>
            <p:nvPr/>
          </p:nvSpPr>
          <p:spPr bwMode="gray">
            <a:xfrm>
              <a:off x="7265278" y="4215251"/>
              <a:ext cx="7433" cy="21408"/>
            </a:xfrm>
            <a:custGeom>
              <a:avLst/>
              <a:gdLst>
                <a:gd name="T0" fmla="*/ 2147483647 w 3"/>
                <a:gd name="T1" fmla="*/ 2147483647 h 8"/>
                <a:gd name="T2" fmla="*/ 2147483647 w 3"/>
                <a:gd name="T3" fmla="*/ 2147483647 h 8"/>
                <a:gd name="T4" fmla="*/ 2147483647 w 3"/>
                <a:gd name="T5" fmla="*/ 0 h 8"/>
                <a:gd name="T6" fmla="*/ 0 w 3"/>
                <a:gd name="T7" fmla="*/ 0 h 8"/>
                <a:gd name="T8" fmla="*/ 2147483647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8"/>
                  </a:moveTo>
                  <a:lnTo>
                    <a:pt x="3" y="5"/>
                  </a:lnTo>
                  <a:lnTo>
                    <a:pt x="2" y="0"/>
                  </a:lnTo>
                  <a:lnTo>
                    <a:pt x="0" y="0"/>
                  </a:lnTo>
                  <a:lnTo>
                    <a:pt x="1"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8" name="Freeform 608"/>
            <p:cNvSpPr>
              <a:spLocks/>
            </p:cNvSpPr>
            <p:nvPr/>
          </p:nvSpPr>
          <p:spPr bwMode="gray">
            <a:xfrm>
              <a:off x="7281992" y="4197746"/>
              <a:ext cx="9291" cy="13623"/>
            </a:xfrm>
            <a:custGeom>
              <a:avLst/>
              <a:gdLst>
                <a:gd name="T0" fmla="*/ 0 w 4"/>
                <a:gd name="T1" fmla="*/ 2147483647 h 5"/>
                <a:gd name="T2" fmla="*/ 2147483647 w 4"/>
                <a:gd name="T3" fmla="*/ 2147483647 h 5"/>
                <a:gd name="T4" fmla="*/ 2147483647 w 4"/>
                <a:gd name="T5" fmla="*/ 2147483647 h 5"/>
                <a:gd name="T6" fmla="*/ 2147483647 w 4"/>
                <a:gd name="T7" fmla="*/ 0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5"/>
                  </a:lnTo>
                  <a:lnTo>
                    <a:pt x="4" y="3"/>
                  </a:lnTo>
                  <a:lnTo>
                    <a:pt x="2"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599" name="Freeform 609"/>
            <p:cNvSpPr>
              <a:spLocks/>
            </p:cNvSpPr>
            <p:nvPr/>
          </p:nvSpPr>
          <p:spPr bwMode="gray">
            <a:xfrm>
              <a:off x="7242962" y="4141299"/>
              <a:ext cx="9292" cy="17516"/>
            </a:xfrm>
            <a:custGeom>
              <a:avLst/>
              <a:gdLst>
                <a:gd name="T0" fmla="*/ 0 w 4"/>
                <a:gd name="T1" fmla="*/ 2147483647 h 6"/>
                <a:gd name="T2" fmla="*/ 2147483647 w 4"/>
                <a:gd name="T3" fmla="*/ 2147483647 h 6"/>
                <a:gd name="T4" fmla="*/ 2147483647 w 4"/>
                <a:gd name="T5" fmla="*/ 2147483647 h 6"/>
                <a:gd name="T6" fmla="*/ 2147483647 w 4"/>
                <a:gd name="T7" fmla="*/ 2147483647 h 6"/>
                <a:gd name="T8" fmla="*/ 2147483647 w 4"/>
                <a:gd name="T9" fmla="*/ 0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5"/>
                  </a:moveTo>
                  <a:lnTo>
                    <a:pt x="2" y="6"/>
                  </a:lnTo>
                  <a:lnTo>
                    <a:pt x="3" y="5"/>
                  </a:lnTo>
                  <a:lnTo>
                    <a:pt x="4" y="2"/>
                  </a:lnTo>
                  <a:lnTo>
                    <a:pt x="3" y="0"/>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0" name="Freeform 610"/>
            <p:cNvSpPr>
              <a:spLocks/>
            </p:cNvSpPr>
            <p:nvPr/>
          </p:nvSpPr>
          <p:spPr bwMode="gray">
            <a:xfrm>
              <a:off x="7261545" y="4265851"/>
              <a:ext cx="11150" cy="17516"/>
            </a:xfrm>
            <a:custGeom>
              <a:avLst/>
              <a:gdLst>
                <a:gd name="T0" fmla="*/ 0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0 h 6"/>
                <a:gd name="T12" fmla="*/ 0 w 5"/>
                <a:gd name="T13" fmla="*/ 2147483647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2"/>
                  </a:moveTo>
                  <a:lnTo>
                    <a:pt x="1" y="4"/>
                  </a:lnTo>
                  <a:lnTo>
                    <a:pt x="4" y="6"/>
                  </a:lnTo>
                  <a:lnTo>
                    <a:pt x="5" y="4"/>
                  </a:lnTo>
                  <a:lnTo>
                    <a:pt x="4" y="3"/>
                  </a:lnTo>
                  <a:lnTo>
                    <a:pt x="2"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1" name="Freeform 611"/>
            <p:cNvSpPr>
              <a:spLocks/>
            </p:cNvSpPr>
            <p:nvPr/>
          </p:nvSpPr>
          <p:spPr bwMode="gray">
            <a:xfrm>
              <a:off x="7235529" y="4333977"/>
              <a:ext cx="26016" cy="19463"/>
            </a:xfrm>
            <a:custGeom>
              <a:avLst/>
              <a:gdLst>
                <a:gd name="T0" fmla="*/ 2147483647 w 10"/>
                <a:gd name="T1" fmla="*/ 0 h 7"/>
                <a:gd name="T2" fmla="*/ 0 w 10"/>
                <a:gd name="T3" fmla="*/ 2147483647 h 7"/>
                <a:gd name="T4" fmla="*/ 2147483647 w 10"/>
                <a:gd name="T5" fmla="*/ 2147483647 h 7"/>
                <a:gd name="T6" fmla="*/ 2147483647 w 10"/>
                <a:gd name="T7" fmla="*/ 2147483647 h 7"/>
                <a:gd name="T8" fmla="*/ 2147483647 w 10"/>
                <a:gd name="T9" fmla="*/ 2147483647 h 7"/>
                <a:gd name="T10" fmla="*/ 2147483647 w 10"/>
                <a:gd name="T11" fmla="*/ 0 h 7"/>
                <a:gd name="T12" fmla="*/ 2147483647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2" y="0"/>
                  </a:moveTo>
                  <a:lnTo>
                    <a:pt x="0" y="3"/>
                  </a:lnTo>
                  <a:lnTo>
                    <a:pt x="3" y="7"/>
                  </a:lnTo>
                  <a:lnTo>
                    <a:pt x="8" y="7"/>
                  </a:lnTo>
                  <a:lnTo>
                    <a:pt x="10" y="3"/>
                  </a:lnTo>
                  <a:lnTo>
                    <a:pt x="7"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2" name="Freeform 612"/>
            <p:cNvSpPr>
              <a:spLocks/>
            </p:cNvSpPr>
            <p:nvPr/>
          </p:nvSpPr>
          <p:spPr bwMode="gray">
            <a:xfrm>
              <a:off x="7274554" y="4333967"/>
              <a:ext cx="70616" cy="29192"/>
            </a:xfrm>
            <a:custGeom>
              <a:avLst/>
              <a:gdLst>
                <a:gd name="T0" fmla="*/ 2147483647 w 29"/>
                <a:gd name="T1" fmla="*/ 2147483647 h 12"/>
                <a:gd name="T2" fmla="*/ 2147483647 w 29"/>
                <a:gd name="T3" fmla="*/ 2147483647 h 12"/>
                <a:gd name="T4" fmla="*/ 2147483647 w 29"/>
                <a:gd name="T5" fmla="*/ 2147483647 h 12"/>
                <a:gd name="T6" fmla="*/ 2147483647 w 29"/>
                <a:gd name="T7" fmla="*/ 2147483647 h 12"/>
                <a:gd name="T8" fmla="*/ 2147483647 w 29"/>
                <a:gd name="T9" fmla="*/ 2147483647 h 12"/>
                <a:gd name="T10" fmla="*/ 2147483647 w 29"/>
                <a:gd name="T11" fmla="*/ 0 h 12"/>
                <a:gd name="T12" fmla="*/ 2147483647 w 29"/>
                <a:gd name="T13" fmla="*/ 0 h 12"/>
                <a:gd name="T14" fmla="*/ 0 w 29"/>
                <a:gd name="T15" fmla="*/ 2147483647 h 12"/>
                <a:gd name="T16" fmla="*/ 2147483647 w 29"/>
                <a:gd name="T17" fmla="*/ 2147483647 h 12"/>
                <a:gd name="T18" fmla="*/ 2147483647 w 29"/>
                <a:gd name="T19" fmla="*/ 2147483647 h 12"/>
                <a:gd name="T20" fmla="*/ 2147483647 w 29"/>
                <a:gd name="T21" fmla="*/ 2147483647 h 12"/>
                <a:gd name="T22" fmla="*/ 2147483647 w 29"/>
                <a:gd name="T23" fmla="*/ 2147483647 h 12"/>
                <a:gd name="T24" fmla="*/ 2147483647 w 2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2"/>
                <a:gd name="T41" fmla="*/ 29 w 2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2">
                  <a:moveTo>
                    <a:pt x="27" y="12"/>
                  </a:moveTo>
                  <a:lnTo>
                    <a:pt x="29" y="11"/>
                  </a:lnTo>
                  <a:lnTo>
                    <a:pt x="29" y="5"/>
                  </a:lnTo>
                  <a:lnTo>
                    <a:pt x="26" y="3"/>
                  </a:lnTo>
                  <a:lnTo>
                    <a:pt x="22" y="3"/>
                  </a:lnTo>
                  <a:lnTo>
                    <a:pt x="18" y="0"/>
                  </a:lnTo>
                  <a:lnTo>
                    <a:pt x="8" y="0"/>
                  </a:lnTo>
                  <a:lnTo>
                    <a:pt x="0" y="3"/>
                  </a:lnTo>
                  <a:lnTo>
                    <a:pt x="2" y="8"/>
                  </a:lnTo>
                  <a:lnTo>
                    <a:pt x="6" y="5"/>
                  </a:lnTo>
                  <a:lnTo>
                    <a:pt x="12" y="4"/>
                  </a:lnTo>
                  <a:lnTo>
                    <a:pt x="19" y="5"/>
                  </a:lnTo>
                  <a:lnTo>
                    <a:pt x="27"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3" name="Freeform 613"/>
            <p:cNvSpPr>
              <a:spLocks/>
            </p:cNvSpPr>
            <p:nvPr/>
          </p:nvSpPr>
          <p:spPr bwMode="gray">
            <a:xfrm>
              <a:off x="7192788" y="4298947"/>
              <a:ext cx="37166" cy="13623"/>
            </a:xfrm>
            <a:custGeom>
              <a:avLst/>
              <a:gdLst>
                <a:gd name="T0" fmla="*/ 2147483647 w 15"/>
                <a:gd name="T1" fmla="*/ 2147483647 h 5"/>
                <a:gd name="T2" fmla="*/ 2147483647 w 15"/>
                <a:gd name="T3" fmla="*/ 0 h 5"/>
                <a:gd name="T4" fmla="*/ 0 w 15"/>
                <a:gd name="T5" fmla="*/ 2147483647 h 5"/>
                <a:gd name="T6" fmla="*/ 0 w 15"/>
                <a:gd name="T7" fmla="*/ 2147483647 h 5"/>
                <a:gd name="T8" fmla="*/ 2147483647 w 15"/>
                <a:gd name="T9" fmla="*/ 2147483647 h 5"/>
                <a:gd name="T10" fmla="*/ 2147483647 w 15"/>
                <a:gd name="T11" fmla="*/ 2147483647 h 5"/>
                <a:gd name="T12" fmla="*/ 2147483647 w 15"/>
                <a:gd name="T13" fmla="*/ 2147483647 h 5"/>
                <a:gd name="T14" fmla="*/ 2147483647 w 15"/>
                <a:gd name="T15" fmla="*/ 2147483647 h 5"/>
                <a:gd name="T16" fmla="*/ 2147483647 w 15"/>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6" y="2"/>
                  </a:moveTo>
                  <a:lnTo>
                    <a:pt x="4" y="0"/>
                  </a:lnTo>
                  <a:lnTo>
                    <a:pt x="0" y="1"/>
                  </a:lnTo>
                  <a:lnTo>
                    <a:pt x="0" y="3"/>
                  </a:lnTo>
                  <a:lnTo>
                    <a:pt x="3" y="5"/>
                  </a:lnTo>
                  <a:lnTo>
                    <a:pt x="15" y="5"/>
                  </a:lnTo>
                  <a:lnTo>
                    <a:pt x="15" y="3"/>
                  </a:lnTo>
                  <a:lnTo>
                    <a:pt x="9" y="3"/>
                  </a:lnTo>
                  <a:lnTo>
                    <a:pt x="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4" name="Freeform 614"/>
            <p:cNvSpPr>
              <a:spLocks/>
            </p:cNvSpPr>
            <p:nvPr/>
          </p:nvSpPr>
          <p:spPr bwMode="gray">
            <a:xfrm>
              <a:off x="7151905" y="4374836"/>
              <a:ext cx="16724" cy="33085"/>
            </a:xfrm>
            <a:custGeom>
              <a:avLst/>
              <a:gdLst>
                <a:gd name="T0" fmla="*/ 0 w 7"/>
                <a:gd name="T1" fmla="*/ 2147483647 h 13"/>
                <a:gd name="T2" fmla="*/ 2147483647 w 7"/>
                <a:gd name="T3" fmla="*/ 2147483647 h 13"/>
                <a:gd name="T4" fmla="*/ 2147483647 w 7"/>
                <a:gd name="T5" fmla="*/ 2147483647 h 13"/>
                <a:gd name="T6" fmla="*/ 2147483647 w 7"/>
                <a:gd name="T7" fmla="*/ 2147483647 h 13"/>
                <a:gd name="T8" fmla="*/ 2147483647 w 7"/>
                <a:gd name="T9" fmla="*/ 0 h 13"/>
                <a:gd name="T10" fmla="*/ 2147483647 w 7"/>
                <a:gd name="T11" fmla="*/ 2147483647 h 13"/>
                <a:gd name="T12" fmla="*/ 2147483647 w 7"/>
                <a:gd name="T13" fmla="*/ 2147483647 h 13"/>
                <a:gd name="T14" fmla="*/ 2147483647 w 7"/>
                <a:gd name="T15" fmla="*/ 2147483647 h 13"/>
                <a:gd name="T16" fmla="*/ 0 w 7"/>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0" y="12"/>
                  </a:moveTo>
                  <a:lnTo>
                    <a:pt x="2" y="13"/>
                  </a:lnTo>
                  <a:lnTo>
                    <a:pt x="5" y="9"/>
                  </a:lnTo>
                  <a:lnTo>
                    <a:pt x="7" y="2"/>
                  </a:lnTo>
                  <a:lnTo>
                    <a:pt x="5" y="0"/>
                  </a:lnTo>
                  <a:lnTo>
                    <a:pt x="3" y="2"/>
                  </a:lnTo>
                  <a:lnTo>
                    <a:pt x="4" y="5"/>
                  </a:lnTo>
                  <a:lnTo>
                    <a:pt x="2" y="10"/>
                  </a:lnTo>
                  <a:lnTo>
                    <a:pt x="0"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5" name="Freeform 615"/>
            <p:cNvSpPr>
              <a:spLocks/>
            </p:cNvSpPr>
            <p:nvPr/>
          </p:nvSpPr>
          <p:spPr bwMode="gray">
            <a:xfrm>
              <a:off x="7144472" y="4386513"/>
              <a:ext cx="11150" cy="9731"/>
            </a:xfrm>
            <a:custGeom>
              <a:avLst/>
              <a:gdLst>
                <a:gd name="T0" fmla="*/ 2147483647 w 5"/>
                <a:gd name="T1" fmla="*/ 0 h 4"/>
                <a:gd name="T2" fmla="*/ 0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2" y="0"/>
                  </a:moveTo>
                  <a:lnTo>
                    <a:pt x="0" y="4"/>
                  </a:lnTo>
                  <a:lnTo>
                    <a:pt x="3" y="4"/>
                  </a:lnTo>
                  <a:lnTo>
                    <a:pt x="3" y="3"/>
                  </a:lnTo>
                  <a:lnTo>
                    <a:pt x="5" y="2"/>
                  </a:lnTo>
                  <a:lnTo>
                    <a:pt x="4"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6" name="Freeform 616"/>
            <p:cNvSpPr>
              <a:spLocks/>
            </p:cNvSpPr>
            <p:nvPr/>
          </p:nvSpPr>
          <p:spPr bwMode="gray">
            <a:xfrm>
              <a:off x="7374915" y="4404039"/>
              <a:ext cx="14867" cy="13623"/>
            </a:xfrm>
            <a:custGeom>
              <a:avLst/>
              <a:gdLst>
                <a:gd name="T0" fmla="*/ 0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1"/>
                  </a:moveTo>
                  <a:lnTo>
                    <a:pt x="2" y="5"/>
                  </a:lnTo>
                  <a:lnTo>
                    <a:pt x="7" y="3"/>
                  </a:lnTo>
                  <a:lnTo>
                    <a:pt x="6" y="1"/>
                  </a:lnTo>
                  <a:lnTo>
                    <a:pt x="2"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7" name="Freeform 617"/>
            <p:cNvSpPr>
              <a:spLocks/>
            </p:cNvSpPr>
            <p:nvPr/>
          </p:nvSpPr>
          <p:spPr bwMode="gray">
            <a:xfrm>
              <a:off x="7345170" y="4446855"/>
              <a:ext cx="13008" cy="21407"/>
            </a:xfrm>
            <a:custGeom>
              <a:avLst/>
              <a:gdLst>
                <a:gd name="T0" fmla="*/ 2147483647 w 5"/>
                <a:gd name="T1" fmla="*/ 2147483647 h 9"/>
                <a:gd name="T2" fmla="*/ 2147483647 w 5"/>
                <a:gd name="T3" fmla="*/ 0 h 9"/>
                <a:gd name="T4" fmla="*/ 0 w 5"/>
                <a:gd name="T5" fmla="*/ 2147483647 h 9"/>
                <a:gd name="T6" fmla="*/ 0 w 5"/>
                <a:gd name="T7" fmla="*/ 2147483647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3"/>
                  </a:moveTo>
                  <a:lnTo>
                    <a:pt x="4" y="0"/>
                  </a:lnTo>
                  <a:lnTo>
                    <a:pt x="0" y="6"/>
                  </a:lnTo>
                  <a:lnTo>
                    <a:pt x="0" y="9"/>
                  </a:lnTo>
                  <a:lnTo>
                    <a:pt x="4" y="7"/>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8" name="Freeform 618"/>
            <p:cNvSpPr>
              <a:spLocks/>
            </p:cNvSpPr>
            <p:nvPr/>
          </p:nvSpPr>
          <p:spPr bwMode="gray">
            <a:xfrm>
              <a:off x="7311737" y="4462413"/>
              <a:ext cx="9291" cy="9731"/>
            </a:xfrm>
            <a:custGeom>
              <a:avLst/>
              <a:gdLst>
                <a:gd name="T0" fmla="*/ 2147483647 w 4"/>
                <a:gd name="T1" fmla="*/ 2147483647 h 4"/>
                <a:gd name="T2" fmla="*/ 2147483647 w 4"/>
                <a:gd name="T3" fmla="*/ 2147483647 h 4"/>
                <a:gd name="T4" fmla="*/ 2147483647 w 4"/>
                <a:gd name="T5" fmla="*/ 0 h 4"/>
                <a:gd name="T6" fmla="*/ 0 w 4"/>
                <a:gd name="T7" fmla="*/ 0 h 4"/>
                <a:gd name="T8" fmla="*/ 0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4"/>
                  </a:lnTo>
                  <a:lnTo>
                    <a:pt x="4" y="0"/>
                  </a:lnTo>
                  <a:lnTo>
                    <a:pt x="0" y="0"/>
                  </a:lnTo>
                  <a:lnTo>
                    <a:pt x="0" y="2"/>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09" name="Freeform 619"/>
            <p:cNvSpPr>
              <a:spLocks/>
            </p:cNvSpPr>
            <p:nvPr/>
          </p:nvSpPr>
          <p:spPr bwMode="gray">
            <a:xfrm>
              <a:off x="7412086" y="4421544"/>
              <a:ext cx="7433" cy="13624"/>
            </a:xfrm>
            <a:custGeom>
              <a:avLst/>
              <a:gdLst>
                <a:gd name="T0" fmla="*/ 0 w 3"/>
                <a:gd name="T1" fmla="*/ 2147483647 h 5"/>
                <a:gd name="T2" fmla="*/ 0 w 3"/>
                <a:gd name="T3" fmla="*/ 2147483647 h 5"/>
                <a:gd name="T4" fmla="*/ 2147483647 w 3"/>
                <a:gd name="T5" fmla="*/ 2147483647 h 5"/>
                <a:gd name="T6" fmla="*/ 2147483647 w 3"/>
                <a:gd name="T7" fmla="*/ 0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0" y="5"/>
                  </a:lnTo>
                  <a:lnTo>
                    <a:pt x="3" y="3"/>
                  </a:lnTo>
                  <a:lnTo>
                    <a:pt x="2"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0" name="Freeform 620"/>
            <p:cNvSpPr>
              <a:spLocks/>
            </p:cNvSpPr>
            <p:nvPr/>
          </p:nvSpPr>
          <p:spPr bwMode="gray">
            <a:xfrm>
              <a:off x="7419519" y="4404039"/>
              <a:ext cx="9291" cy="13623"/>
            </a:xfrm>
            <a:custGeom>
              <a:avLst/>
              <a:gdLst>
                <a:gd name="T0" fmla="*/ 2147483647 w 4"/>
                <a:gd name="T1" fmla="*/ 0 h 6"/>
                <a:gd name="T2" fmla="*/ 2147483647 w 4"/>
                <a:gd name="T3" fmla="*/ 0 h 6"/>
                <a:gd name="T4" fmla="*/ 0 w 4"/>
                <a:gd name="T5" fmla="*/ 2147483647 h 6"/>
                <a:gd name="T6" fmla="*/ 2147483647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0"/>
                  </a:moveTo>
                  <a:lnTo>
                    <a:pt x="1" y="0"/>
                  </a:lnTo>
                  <a:lnTo>
                    <a:pt x="0" y="3"/>
                  </a:lnTo>
                  <a:lnTo>
                    <a:pt x="4" y="6"/>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1" name="Freeform 621"/>
            <p:cNvSpPr>
              <a:spLocks/>
            </p:cNvSpPr>
            <p:nvPr/>
          </p:nvSpPr>
          <p:spPr bwMode="gray">
            <a:xfrm>
              <a:off x="7263415" y="4293097"/>
              <a:ext cx="14867" cy="9731"/>
            </a:xfrm>
            <a:custGeom>
              <a:avLst/>
              <a:gdLst>
                <a:gd name="T0" fmla="*/ 2147483647 w 6"/>
                <a:gd name="T1" fmla="*/ 0 h 3"/>
                <a:gd name="T2" fmla="*/ 0 w 6"/>
                <a:gd name="T3" fmla="*/ 2147483647 h 3"/>
                <a:gd name="T4" fmla="*/ 2147483647 w 6"/>
                <a:gd name="T5" fmla="*/ 2147483647 h 3"/>
                <a:gd name="T6" fmla="*/ 2147483647 w 6"/>
                <a:gd name="T7" fmla="*/ 2147483647 h 3"/>
                <a:gd name="T8" fmla="*/ 2147483647 w 6"/>
                <a:gd name="T9" fmla="*/ 2147483647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0"/>
                  </a:moveTo>
                  <a:lnTo>
                    <a:pt x="0" y="2"/>
                  </a:lnTo>
                  <a:lnTo>
                    <a:pt x="2" y="3"/>
                  </a:lnTo>
                  <a:lnTo>
                    <a:pt x="5" y="3"/>
                  </a:lnTo>
                  <a:lnTo>
                    <a:pt x="6"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2" name="Freeform 625"/>
            <p:cNvSpPr>
              <a:spLocks/>
            </p:cNvSpPr>
            <p:nvPr/>
          </p:nvSpPr>
          <p:spPr bwMode="gray">
            <a:xfrm>
              <a:off x="5685699" y="1175349"/>
              <a:ext cx="27875" cy="13624"/>
            </a:xfrm>
            <a:custGeom>
              <a:avLst/>
              <a:gdLst>
                <a:gd name="T0" fmla="*/ 2147483647 w 12"/>
                <a:gd name="T1" fmla="*/ 0 h 6"/>
                <a:gd name="T2" fmla="*/ 2147483647 w 12"/>
                <a:gd name="T3" fmla="*/ 2147483647 h 6"/>
                <a:gd name="T4" fmla="*/ 2147483647 w 12"/>
                <a:gd name="T5" fmla="*/ 2147483647 h 6"/>
                <a:gd name="T6" fmla="*/ 0 w 12"/>
                <a:gd name="T7" fmla="*/ 2147483647 h 6"/>
                <a:gd name="T8" fmla="*/ 2147483647 w 12"/>
                <a:gd name="T9" fmla="*/ 2147483647 h 6"/>
                <a:gd name="T10" fmla="*/ 2147483647 w 12"/>
                <a:gd name="T11" fmla="*/ 0 h 6"/>
                <a:gd name="T12" fmla="*/ 2147483647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11" y="0"/>
                  </a:moveTo>
                  <a:lnTo>
                    <a:pt x="12" y="4"/>
                  </a:lnTo>
                  <a:lnTo>
                    <a:pt x="7" y="6"/>
                  </a:lnTo>
                  <a:lnTo>
                    <a:pt x="0" y="5"/>
                  </a:lnTo>
                  <a:lnTo>
                    <a:pt x="2" y="2"/>
                  </a:lnTo>
                  <a:lnTo>
                    <a:pt x="6" y="0"/>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3" name="Freeform 626"/>
            <p:cNvSpPr>
              <a:spLocks/>
            </p:cNvSpPr>
            <p:nvPr/>
          </p:nvSpPr>
          <p:spPr bwMode="gray">
            <a:xfrm>
              <a:off x="5663394" y="1200649"/>
              <a:ext cx="33450" cy="9731"/>
            </a:xfrm>
            <a:custGeom>
              <a:avLst/>
              <a:gdLst>
                <a:gd name="T0" fmla="*/ 2147483647 w 14"/>
                <a:gd name="T1" fmla="*/ 0 h 4"/>
                <a:gd name="T2" fmla="*/ 2147483647 w 14"/>
                <a:gd name="T3" fmla="*/ 2147483647 h 4"/>
                <a:gd name="T4" fmla="*/ 2147483647 w 14"/>
                <a:gd name="T5" fmla="*/ 2147483647 h 4"/>
                <a:gd name="T6" fmla="*/ 0 w 14"/>
                <a:gd name="T7" fmla="*/ 2147483647 h 4"/>
                <a:gd name="T8" fmla="*/ 2147483647 w 14"/>
                <a:gd name="T9" fmla="*/ 2147483647 h 4"/>
                <a:gd name="T10" fmla="*/ 2147483647 w 14"/>
                <a:gd name="T11" fmla="*/ 0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0"/>
                  </a:moveTo>
                  <a:lnTo>
                    <a:pt x="14" y="3"/>
                  </a:lnTo>
                  <a:lnTo>
                    <a:pt x="8" y="4"/>
                  </a:lnTo>
                  <a:lnTo>
                    <a:pt x="0" y="4"/>
                  </a:lnTo>
                  <a:lnTo>
                    <a:pt x="1" y="2"/>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4" name="Freeform 627"/>
            <p:cNvSpPr>
              <a:spLocks/>
            </p:cNvSpPr>
            <p:nvPr/>
          </p:nvSpPr>
          <p:spPr bwMode="gray">
            <a:xfrm>
              <a:off x="5633676" y="1212329"/>
              <a:ext cx="50175" cy="9731"/>
            </a:xfrm>
            <a:custGeom>
              <a:avLst/>
              <a:gdLst>
                <a:gd name="T0" fmla="*/ 2147483647 w 20"/>
                <a:gd name="T1" fmla="*/ 0 h 4"/>
                <a:gd name="T2" fmla="*/ 2147483647 w 20"/>
                <a:gd name="T3" fmla="*/ 0 h 4"/>
                <a:gd name="T4" fmla="*/ 2147483647 w 20"/>
                <a:gd name="T5" fmla="*/ 2147483647 h 4"/>
                <a:gd name="T6" fmla="*/ 2147483647 w 20"/>
                <a:gd name="T7" fmla="*/ 2147483647 h 4"/>
                <a:gd name="T8" fmla="*/ 2147483647 w 20"/>
                <a:gd name="T9" fmla="*/ 2147483647 h 4"/>
                <a:gd name="T10" fmla="*/ 2147483647 w 20"/>
                <a:gd name="T11" fmla="*/ 2147483647 h 4"/>
                <a:gd name="T12" fmla="*/ 0 w 20"/>
                <a:gd name="T13" fmla="*/ 2147483647 h 4"/>
                <a:gd name="T14" fmla="*/ 2147483647 w 20"/>
                <a:gd name="T15" fmla="*/ 2147483647 h 4"/>
                <a:gd name="T16" fmla="*/ 2147483647 w 20"/>
                <a:gd name="T17" fmla="*/ 2147483647 h 4"/>
                <a:gd name="T18" fmla="*/ 2147483647 w 2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
                <a:gd name="T32" fmla="*/ 20 w 2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
                  <a:moveTo>
                    <a:pt x="10" y="0"/>
                  </a:moveTo>
                  <a:lnTo>
                    <a:pt x="14" y="0"/>
                  </a:lnTo>
                  <a:lnTo>
                    <a:pt x="20" y="1"/>
                  </a:lnTo>
                  <a:lnTo>
                    <a:pt x="20" y="3"/>
                  </a:lnTo>
                  <a:lnTo>
                    <a:pt x="11" y="4"/>
                  </a:lnTo>
                  <a:lnTo>
                    <a:pt x="2" y="4"/>
                  </a:lnTo>
                  <a:lnTo>
                    <a:pt x="0" y="2"/>
                  </a:lnTo>
                  <a:lnTo>
                    <a:pt x="4" y="2"/>
                  </a:lnTo>
                  <a:lnTo>
                    <a:pt x="6" y="3"/>
                  </a:lnTo>
                  <a:lnTo>
                    <a:pt x="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5" name="Freeform 628"/>
            <p:cNvSpPr>
              <a:spLocks/>
            </p:cNvSpPr>
            <p:nvPr/>
          </p:nvSpPr>
          <p:spPr bwMode="gray">
            <a:xfrm>
              <a:off x="5648528" y="1235692"/>
              <a:ext cx="42742" cy="15569"/>
            </a:xfrm>
            <a:custGeom>
              <a:avLst/>
              <a:gdLst>
                <a:gd name="T0" fmla="*/ 0 w 17"/>
                <a:gd name="T1" fmla="*/ 0 h 6"/>
                <a:gd name="T2" fmla="*/ 2147483647 w 17"/>
                <a:gd name="T3" fmla="*/ 0 h 6"/>
                <a:gd name="T4" fmla="*/ 2147483647 w 17"/>
                <a:gd name="T5" fmla="*/ 2147483647 h 6"/>
                <a:gd name="T6" fmla="*/ 2147483647 w 17"/>
                <a:gd name="T7" fmla="*/ 2147483647 h 6"/>
                <a:gd name="T8" fmla="*/ 2147483647 w 17"/>
                <a:gd name="T9" fmla="*/ 2147483647 h 6"/>
                <a:gd name="T10" fmla="*/ 2147483647 w 17"/>
                <a:gd name="T11" fmla="*/ 2147483647 h 6"/>
                <a:gd name="T12" fmla="*/ 2147483647 w 17"/>
                <a:gd name="T13" fmla="*/ 2147483647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9" y="0"/>
                  </a:lnTo>
                  <a:lnTo>
                    <a:pt x="12" y="1"/>
                  </a:lnTo>
                  <a:lnTo>
                    <a:pt x="17" y="4"/>
                  </a:lnTo>
                  <a:lnTo>
                    <a:pt x="16" y="6"/>
                  </a:lnTo>
                  <a:lnTo>
                    <a:pt x="12" y="5"/>
                  </a:lnTo>
                  <a:lnTo>
                    <a:pt x="6"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6" name="Freeform 629"/>
            <p:cNvSpPr>
              <a:spLocks/>
            </p:cNvSpPr>
            <p:nvPr/>
          </p:nvSpPr>
          <p:spPr bwMode="gray">
            <a:xfrm>
              <a:off x="5615078" y="1233743"/>
              <a:ext cx="70616" cy="27247"/>
            </a:xfrm>
            <a:custGeom>
              <a:avLst/>
              <a:gdLst>
                <a:gd name="T0" fmla="*/ 2147483647 w 29"/>
                <a:gd name="T1" fmla="*/ 0 h 11"/>
                <a:gd name="T2" fmla="*/ 2147483647 w 29"/>
                <a:gd name="T3" fmla="*/ 2147483647 h 11"/>
                <a:gd name="T4" fmla="*/ 2147483647 w 29"/>
                <a:gd name="T5" fmla="*/ 2147483647 h 11"/>
                <a:gd name="T6" fmla="*/ 2147483647 w 29"/>
                <a:gd name="T7" fmla="*/ 2147483647 h 11"/>
                <a:gd name="T8" fmla="*/ 2147483647 w 29"/>
                <a:gd name="T9" fmla="*/ 2147483647 h 11"/>
                <a:gd name="T10" fmla="*/ 2147483647 w 29"/>
                <a:gd name="T11" fmla="*/ 2147483647 h 11"/>
                <a:gd name="T12" fmla="*/ 2147483647 w 29"/>
                <a:gd name="T13" fmla="*/ 2147483647 h 11"/>
                <a:gd name="T14" fmla="*/ 2147483647 w 29"/>
                <a:gd name="T15" fmla="*/ 2147483647 h 11"/>
                <a:gd name="T16" fmla="*/ 2147483647 w 29"/>
                <a:gd name="T17" fmla="*/ 2147483647 h 11"/>
                <a:gd name="T18" fmla="*/ 2147483647 w 29"/>
                <a:gd name="T19" fmla="*/ 2147483647 h 11"/>
                <a:gd name="T20" fmla="*/ 2147483647 w 29"/>
                <a:gd name="T21" fmla="*/ 2147483647 h 11"/>
                <a:gd name="T22" fmla="*/ 2147483647 w 29"/>
                <a:gd name="T23" fmla="*/ 2147483647 h 11"/>
                <a:gd name="T24" fmla="*/ 2147483647 w 29"/>
                <a:gd name="T25" fmla="*/ 2147483647 h 11"/>
                <a:gd name="T26" fmla="*/ 0 w 29"/>
                <a:gd name="T27" fmla="*/ 2147483647 h 11"/>
                <a:gd name="T28" fmla="*/ 2147483647 w 2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1"/>
                <a:gd name="T47" fmla="*/ 29 w 2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1">
                  <a:moveTo>
                    <a:pt x="3" y="0"/>
                  </a:moveTo>
                  <a:lnTo>
                    <a:pt x="9" y="2"/>
                  </a:lnTo>
                  <a:lnTo>
                    <a:pt x="13" y="3"/>
                  </a:lnTo>
                  <a:lnTo>
                    <a:pt x="17" y="4"/>
                  </a:lnTo>
                  <a:lnTo>
                    <a:pt x="24" y="6"/>
                  </a:lnTo>
                  <a:lnTo>
                    <a:pt x="29" y="8"/>
                  </a:lnTo>
                  <a:lnTo>
                    <a:pt x="28" y="10"/>
                  </a:lnTo>
                  <a:lnTo>
                    <a:pt x="23" y="11"/>
                  </a:lnTo>
                  <a:lnTo>
                    <a:pt x="19" y="8"/>
                  </a:lnTo>
                  <a:lnTo>
                    <a:pt x="13" y="8"/>
                  </a:lnTo>
                  <a:lnTo>
                    <a:pt x="8" y="6"/>
                  </a:lnTo>
                  <a:lnTo>
                    <a:pt x="7" y="5"/>
                  </a:lnTo>
                  <a:lnTo>
                    <a:pt x="1"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7" name="Freeform 630"/>
            <p:cNvSpPr>
              <a:spLocks/>
            </p:cNvSpPr>
            <p:nvPr/>
          </p:nvSpPr>
          <p:spPr bwMode="gray">
            <a:xfrm>
              <a:off x="5600215" y="1218167"/>
              <a:ext cx="13009" cy="3892"/>
            </a:xfrm>
            <a:custGeom>
              <a:avLst/>
              <a:gdLst>
                <a:gd name="T0" fmla="*/ 0 w 5"/>
                <a:gd name="T1" fmla="*/ 0 h 2"/>
                <a:gd name="T2" fmla="*/ 2147483647 w 5"/>
                <a:gd name="T3" fmla="*/ 0 h 2"/>
                <a:gd name="T4" fmla="*/ 2147483647 w 5"/>
                <a:gd name="T5" fmla="*/ 2147483647 h 2"/>
                <a:gd name="T6" fmla="*/ 2147483647 w 5"/>
                <a:gd name="T7" fmla="*/ 2147483647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4" y="0"/>
                  </a:lnTo>
                  <a:lnTo>
                    <a:pt x="5" y="1"/>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8" name="Freeform 631"/>
            <p:cNvSpPr>
              <a:spLocks/>
            </p:cNvSpPr>
            <p:nvPr/>
          </p:nvSpPr>
          <p:spPr bwMode="gray">
            <a:xfrm>
              <a:off x="5668970" y="1225951"/>
              <a:ext cx="22300" cy="3892"/>
            </a:xfrm>
            <a:custGeom>
              <a:avLst/>
              <a:gdLst>
                <a:gd name="T0" fmla="*/ 0 w 9"/>
                <a:gd name="T1" fmla="*/ 2147483647 h 2"/>
                <a:gd name="T2" fmla="*/ 2147483647 w 9"/>
                <a:gd name="T3" fmla="*/ 0 h 2"/>
                <a:gd name="T4" fmla="*/ 2147483647 w 9"/>
                <a:gd name="T5" fmla="*/ 0 h 2"/>
                <a:gd name="T6" fmla="*/ 2147483647 w 9"/>
                <a:gd name="T7" fmla="*/ 2147483647 h 2"/>
                <a:gd name="T8" fmla="*/ 2147483647 w 9"/>
                <a:gd name="T9" fmla="*/ 2147483647 h 2"/>
                <a:gd name="T10" fmla="*/ 0 w 9"/>
                <a:gd name="T11" fmla="*/ 2147483647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1"/>
                  </a:moveTo>
                  <a:lnTo>
                    <a:pt x="4" y="0"/>
                  </a:lnTo>
                  <a:lnTo>
                    <a:pt x="9" y="0"/>
                  </a:lnTo>
                  <a:lnTo>
                    <a:pt x="9" y="1"/>
                  </a:lnTo>
                  <a:lnTo>
                    <a:pt x="4"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19" name="Freeform 632"/>
            <p:cNvSpPr>
              <a:spLocks/>
            </p:cNvSpPr>
            <p:nvPr/>
          </p:nvSpPr>
          <p:spPr bwMode="gray">
            <a:xfrm>
              <a:off x="5691269" y="1235692"/>
              <a:ext cx="13008" cy="7785"/>
            </a:xfrm>
            <a:custGeom>
              <a:avLst/>
              <a:gdLst>
                <a:gd name="T0" fmla="*/ 0 w 6"/>
                <a:gd name="T1" fmla="*/ 2147483647 h 3"/>
                <a:gd name="T2" fmla="*/ 0 w 6"/>
                <a:gd name="T3" fmla="*/ 0 h 3"/>
                <a:gd name="T4" fmla="*/ 2147483647 w 6"/>
                <a:gd name="T5" fmla="*/ 2147483647 h 3"/>
                <a:gd name="T6" fmla="*/ 2147483647 w 6"/>
                <a:gd name="T7" fmla="*/ 2147483647 h 3"/>
                <a:gd name="T8" fmla="*/ 2147483647 w 6"/>
                <a:gd name="T9" fmla="*/ 2147483647 h 3"/>
                <a:gd name="T10" fmla="*/ 0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lnTo>
                    <a:pt x="0" y="0"/>
                  </a:lnTo>
                  <a:lnTo>
                    <a:pt x="4" y="1"/>
                  </a:lnTo>
                  <a:lnTo>
                    <a:pt x="6" y="3"/>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0" name="Freeform 633"/>
            <p:cNvSpPr>
              <a:spLocks/>
            </p:cNvSpPr>
            <p:nvPr/>
          </p:nvSpPr>
          <p:spPr bwMode="gray">
            <a:xfrm>
              <a:off x="5696854" y="1245412"/>
              <a:ext cx="14867" cy="11677"/>
            </a:xfrm>
            <a:custGeom>
              <a:avLst/>
              <a:gdLst>
                <a:gd name="T0" fmla="*/ 0 w 6"/>
                <a:gd name="T1" fmla="*/ 2147483647 h 4"/>
                <a:gd name="T2" fmla="*/ 2147483647 w 6"/>
                <a:gd name="T3" fmla="*/ 0 h 4"/>
                <a:gd name="T4" fmla="*/ 2147483647 w 6"/>
                <a:gd name="T5" fmla="*/ 2147483647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lnTo>
                    <a:pt x="3" y="0"/>
                  </a:lnTo>
                  <a:lnTo>
                    <a:pt x="6" y="2"/>
                  </a:lnTo>
                  <a:lnTo>
                    <a:pt x="3"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1" name="Freeform 634"/>
            <p:cNvSpPr>
              <a:spLocks/>
            </p:cNvSpPr>
            <p:nvPr/>
          </p:nvSpPr>
          <p:spPr bwMode="gray">
            <a:xfrm>
              <a:off x="5674544" y="1266819"/>
              <a:ext cx="22300" cy="3892"/>
            </a:xfrm>
            <a:custGeom>
              <a:avLst/>
              <a:gdLst>
                <a:gd name="T0" fmla="*/ 0 w 9"/>
                <a:gd name="T1" fmla="*/ 0 h 2"/>
                <a:gd name="T2" fmla="*/ 2147483647 w 9"/>
                <a:gd name="T3" fmla="*/ 0 h 2"/>
                <a:gd name="T4" fmla="*/ 2147483647 w 9"/>
                <a:gd name="T5" fmla="*/ 0 h 2"/>
                <a:gd name="T6" fmla="*/ 2147483647 w 9"/>
                <a:gd name="T7" fmla="*/ 2147483647 h 2"/>
                <a:gd name="T8" fmla="*/ 0 w 9"/>
                <a:gd name="T9" fmla="*/ 0 h 2"/>
                <a:gd name="T10" fmla="*/ 0 60000 65536"/>
                <a:gd name="T11" fmla="*/ 0 60000 65536"/>
                <a:gd name="T12" fmla="*/ 0 60000 65536"/>
                <a:gd name="T13" fmla="*/ 0 60000 65536"/>
                <a:gd name="T14" fmla="*/ 0 60000 65536"/>
                <a:gd name="T15" fmla="*/ 0 w 9"/>
                <a:gd name="T16" fmla="*/ 0 h 2"/>
                <a:gd name="T17" fmla="*/ 9 w 9"/>
                <a:gd name="T18" fmla="*/ 2 h 2"/>
              </a:gdLst>
              <a:ahLst/>
              <a:cxnLst>
                <a:cxn ang="T10">
                  <a:pos x="T0" y="T1"/>
                </a:cxn>
                <a:cxn ang="T11">
                  <a:pos x="T2" y="T3"/>
                </a:cxn>
                <a:cxn ang="T12">
                  <a:pos x="T4" y="T5"/>
                </a:cxn>
                <a:cxn ang="T13">
                  <a:pos x="T6" y="T7"/>
                </a:cxn>
                <a:cxn ang="T14">
                  <a:pos x="T8" y="T9"/>
                </a:cxn>
              </a:cxnLst>
              <a:rect l="T15" t="T16" r="T17" b="T18"/>
              <a:pathLst>
                <a:path w="9" h="2">
                  <a:moveTo>
                    <a:pt x="0" y="0"/>
                  </a:moveTo>
                  <a:lnTo>
                    <a:pt x="2" y="0"/>
                  </a:lnTo>
                  <a:lnTo>
                    <a:pt x="9" y="0"/>
                  </a:lnTo>
                  <a:lnTo>
                    <a:pt x="5"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2" name="Freeform 635"/>
            <p:cNvSpPr>
              <a:spLocks/>
            </p:cNvSpPr>
            <p:nvPr/>
          </p:nvSpPr>
          <p:spPr bwMode="gray">
            <a:xfrm>
              <a:off x="5603944" y="1245411"/>
              <a:ext cx="29733" cy="13624"/>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0 w 11"/>
                <a:gd name="T9" fmla="*/ 2147483647 h 5"/>
                <a:gd name="T10" fmla="*/ 0 w 11"/>
                <a:gd name="T11" fmla="*/ 0 h 5"/>
                <a:gd name="T12" fmla="*/ 2147483647 w 11"/>
                <a:gd name="T13" fmla="*/ 0 h 5"/>
                <a:gd name="T14" fmla="*/ 2147483647 w 11"/>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
                <a:gd name="T26" fmla="*/ 11 w 1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
                  <a:moveTo>
                    <a:pt x="9" y="1"/>
                  </a:moveTo>
                  <a:lnTo>
                    <a:pt x="11" y="3"/>
                  </a:lnTo>
                  <a:lnTo>
                    <a:pt x="10" y="4"/>
                  </a:lnTo>
                  <a:lnTo>
                    <a:pt x="5" y="5"/>
                  </a:lnTo>
                  <a:lnTo>
                    <a:pt x="0" y="3"/>
                  </a:lnTo>
                  <a:lnTo>
                    <a:pt x="0" y="0"/>
                  </a:lnTo>
                  <a:lnTo>
                    <a:pt x="5" y="0"/>
                  </a:lnTo>
                  <a:lnTo>
                    <a:pt x="9"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3" name="Freeform 636"/>
            <p:cNvSpPr>
              <a:spLocks/>
            </p:cNvSpPr>
            <p:nvPr/>
          </p:nvSpPr>
          <p:spPr bwMode="gray">
            <a:xfrm>
              <a:off x="5633677" y="1259046"/>
              <a:ext cx="27875" cy="7785"/>
            </a:xfrm>
            <a:custGeom>
              <a:avLst/>
              <a:gdLst>
                <a:gd name="T0" fmla="*/ 0 w 11"/>
                <a:gd name="T1" fmla="*/ 2147483647 h 3"/>
                <a:gd name="T2" fmla="*/ 2147483647 w 11"/>
                <a:gd name="T3" fmla="*/ 0 h 3"/>
                <a:gd name="T4" fmla="*/ 2147483647 w 11"/>
                <a:gd name="T5" fmla="*/ 0 h 3"/>
                <a:gd name="T6" fmla="*/ 2147483647 w 11"/>
                <a:gd name="T7" fmla="*/ 2147483647 h 3"/>
                <a:gd name="T8" fmla="*/ 2147483647 w 11"/>
                <a:gd name="T9" fmla="*/ 2147483647 h 3"/>
                <a:gd name="T10" fmla="*/ 0 w 11"/>
                <a:gd name="T11" fmla="*/ 2147483647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0" y="2"/>
                  </a:moveTo>
                  <a:lnTo>
                    <a:pt x="4" y="0"/>
                  </a:lnTo>
                  <a:lnTo>
                    <a:pt x="10" y="0"/>
                  </a:lnTo>
                  <a:lnTo>
                    <a:pt x="11" y="2"/>
                  </a:lnTo>
                  <a:lnTo>
                    <a:pt x="7"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4" name="Freeform 637"/>
            <p:cNvSpPr>
              <a:spLocks/>
            </p:cNvSpPr>
            <p:nvPr/>
          </p:nvSpPr>
          <p:spPr bwMode="gray">
            <a:xfrm>
              <a:off x="5642969" y="1280451"/>
              <a:ext cx="20441" cy="19463"/>
            </a:xfrm>
            <a:custGeom>
              <a:avLst/>
              <a:gdLst>
                <a:gd name="T0" fmla="*/ 2147483647 w 8"/>
                <a:gd name="T1" fmla="*/ 0 h 7"/>
                <a:gd name="T2" fmla="*/ 2147483647 w 8"/>
                <a:gd name="T3" fmla="*/ 2147483647 h 7"/>
                <a:gd name="T4" fmla="*/ 2147483647 w 8"/>
                <a:gd name="T5" fmla="*/ 2147483647 h 7"/>
                <a:gd name="T6" fmla="*/ 2147483647 w 8"/>
                <a:gd name="T7" fmla="*/ 2147483647 h 7"/>
                <a:gd name="T8" fmla="*/ 0 w 8"/>
                <a:gd name="T9" fmla="*/ 2147483647 h 7"/>
                <a:gd name="T10" fmla="*/ 2147483647 w 8"/>
                <a:gd name="T11" fmla="*/ 2147483647 h 7"/>
                <a:gd name="T12" fmla="*/ 214748364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7" y="0"/>
                  </a:moveTo>
                  <a:lnTo>
                    <a:pt x="8" y="2"/>
                  </a:lnTo>
                  <a:lnTo>
                    <a:pt x="8" y="6"/>
                  </a:lnTo>
                  <a:lnTo>
                    <a:pt x="1" y="7"/>
                  </a:lnTo>
                  <a:lnTo>
                    <a:pt x="0" y="5"/>
                  </a:lnTo>
                  <a:lnTo>
                    <a:pt x="1" y="1"/>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5" name="Freeform 638"/>
            <p:cNvSpPr>
              <a:spLocks/>
            </p:cNvSpPr>
            <p:nvPr/>
          </p:nvSpPr>
          <p:spPr bwMode="gray">
            <a:xfrm>
              <a:off x="5687569" y="1311581"/>
              <a:ext cx="20441" cy="1947"/>
            </a:xfrm>
            <a:custGeom>
              <a:avLst/>
              <a:gdLst>
                <a:gd name="T0" fmla="*/ 0 w 8"/>
                <a:gd name="T1" fmla="*/ 2147483647 h 1"/>
                <a:gd name="T2" fmla="*/ 2147483647 w 8"/>
                <a:gd name="T3" fmla="*/ 0 h 1"/>
                <a:gd name="T4" fmla="*/ 2147483647 w 8"/>
                <a:gd name="T5" fmla="*/ 0 h 1"/>
                <a:gd name="T6" fmla="*/ 2147483647 w 8"/>
                <a:gd name="T7" fmla="*/ 2147483647 h 1"/>
                <a:gd name="T8" fmla="*/ 2147483647 w 8"/>
                <a:gd name="T9" fmla="*/ 2147483647 h 1"/>
                <a:gd name="T10" fmla="*/ 0 w 8"/>
                <a:gd name="T11" fmla="*/ 2147483647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0" y="1"/>
                  </a:moveTo>
                  <a:lnTo>
                    <a:pt x="3" y="0"/>
                  </a:lnTo>
                  <a:lnTo>
                    <a:pt x="8" y="0"/>
                  </a:lnTo>
                  <a:lnTo>
                    <a:pt x="8" y="1"/>
                  </a:lnTo>
                  <a:lnTo>
                    <a:pt x="2"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6" name="Freeform 639"/>
            <p:cNvSpPr>
              <a:spLocks/>
            </p:cNvSpPr>
            <p:nvPr/>
          </p:nvSpPr>
          <p:spPr bwMode="gray">
            <a:xfrm>
              <a:off x="5563054" y="1280443"/>
              <a:ext cx="27875" cy="13624"/>
            </a:xfrm>
            <a:custGeom>
              <a:avLst/>
              <a:gdLst>
                <a:gd name="T0" fmla="*/ 2147483647 w 12"/>
                <a:gd name="T1" fmla="*/ 0 h 5"/>
                <a:gd name="T2" fmla="*/ 2147483647 w 12"/>
                <a:gd name="T3" fmla="*/ 0 h 5"/>
                <a:gd name="T4" fmla="*/ 2147483647 w 12"/>
                <a:gd name="T5" fmla="*/ 2147483647 h 5"/>
                <a:gd name="T6" fmla="*/ 2147483647 w 12"/>
                <a:gd name="T7" fmla="*/ 2147483647 h 5"/>
                <a:gd name="T8" fmla="*/ 2147483647 w 12"/>
                <a:gd name="T9" fmla="*/ 2147483647 h 5"/>
                <a:gd name="T10" fmla="*/ 0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 name="T21" fmla="*/ 0 w 12"/>
                <a:gd name="T22" fmla="*/ 0 h 5"/>
                <a:gd name="T23" fmla="*/ 12 w 1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
                  <a:moveTo>
                    <a:pt x="8" y="0"/>
                  </a:moveTo>
                  <a:lnTo>
                    <a:pt x="10" y="0"/>
                  </a:lnTo>
                  <a:lnTo>
                    <a:pt x="12" y="2"/>
                  </a:lnTo>
                  <a:lnTo>
                    <a:pt x="11" y="5"/>
                  </a:lnTo>
                  <a:lnTo>
                    <a:pt x="5" y="5"/>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7" name="Freeform 640"/>
            <p:cNvSpPr>
              <a:spLocks/>
            </p:cNvSpPr>
            <p:nvPr/>
          </p:nvSpPr>
          <p:spPr bwMode="gray">
            <a:xfrm>
              <a:off x="5598355" y="1266829"/>
              <a:ext cx="9291" cy="5839"/>
            </a:xfrm>
            <a:custGeom>
              <a:avLst/>
              <a:gdLst>
                <a:gd name="T0" fmla="*/ 2147483647 w 4"/>
                <a:gd name="T1" fmla="*/ 0 h 3"/>
                <a:gd name="T2" fmla="*/ 0 w 4"/>
                <a:gd name="T3" fmla="*/ 0 h 3"/>
                <a:gd name="T4" fmla="*/ 0 w 4"/>
                <a:gd name="T5" fmla="*/ 2147483647 h 3"/>
                <a:gd name="T6" fmla="*/ 2147483647 w 4"/>
                <a:gd name="T7" fmla="*/ 2147483647 h 3"/>
                <a:gd name="T8" fmla="*/ 2147483647 w 4"/>
                <a:gd name="T9" fmla="*/ 2147483647 h 3"/>
                <a:gd name="T10" fmla="*/ 2147483647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0" y="0"/>
                  </a:lnTo>
                  <a:lnTo>
                    <a:pt x="0" y="3"/>
                  </a:lnTo>
                  <a:lnTo>
                    <a:pt x="3" y="3"/>
                  </a:lnTo>
                  <a:lnTo>
                    <a:pt x="4"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8" name="Freeform 641"/>
            <p:cNvSpPr>
              <a:spLocks/>
            </p:cNvSpPr>
            <p:nvPr/>
          </p:nvSpPr>
          <p:spPr bwMode="gray">
            <a:xfrm>
              <a:off x="5613220" y="1270722"/>
              <a:ext cx="16724" cy="7785"/>
            </a:xfrm>
            <a:custGeom>
              <a:avLst/>
              <a:gdLst>
                <a:gd name="T0" fmla="*/ 2147483647 w 7"/>
                <a:gd name="T1" fmla="*/ 0 h 3"/>
                <a:gd name="T2" fmla="*/ 2147483647 w 7"/>
                <a:gd name="T3" fmla="*/ 2147483647 h 3"/>
                <a:gd name="T4" fmla="*/ 0 w 7"/>
                <a:gd name="T5" fmla="*/ 2147483647 h 3"/>
                <a:gd name="T6" fmla="*/ 0 w 7"/>
                <a:gd name="T7" fmla="*/ 2147483647 h 3"/>
                <a:gd name="T8" fmla="*/ 2147483647 w 7"/>
                <a:gd name="T9" fmla="*/ 2147483647 h 3"/>
                <a:gd name="T10" fmla="*/ 2147483647 w 7"/>
                <a:gd name="T11" fmla="*/ 2147483647 h 3"/>
                <a:gd name="T12" fmla="*/ 2147483647 w 7"/>
                <a:gd name="T13" fmla="*/ 0 h 3"/>
                <a:gd name="T14" fmla="*/ 214748364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2" y="0"/>
                  </a:moveTo>
                  <a:lnTo>
                    <a:pt x="3" y="1"/>
                  </a:lnTo>
                  <a:lnTo>
                    <a:pt x="0" y="2"/>
                  </a:lnTo>
                  <a:lnTo>
                    <a:pt x="0" y="3"/>
                  </a:lnTo>
                  <a:lnTo>
                    <a:pt x="5" y="3"/>
                  </a:lnTo>
                  <a:lnTo>
                    <a:pt x="7" y="1"/>
                  </a:lnTo>
                  <a:lnTo>
                    <a:pt x="4"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29" name="Freeform 642"/>
            <p:cNvSpPr>
              <a:spLocks/>
            </p:cNvSpPr>
            <p:nvPr/>
          </p:nvSpPr>
          <p:spPr bwMode="gray">
            <a:xfrm>
              <a:off x="5622527" y="1280445"/>
              <a:ext cx="14867" cy="9731"/>
            </a:xfrm>
            <a:custGeom>
              <a:avLst/>
              <a:gdLst>
                <a:gd name="T0" fmla="*/ 2147483647 w 6"/>
                <a:gd name="T1" fmla="*/ 2147483647 h 3"/>
                <a:gd name="T2" fmla="*/ 0 w 6"/>
                <a:gd name="T3" fmla="*/ 2147483647 h 3"/>
                <a:gd name="T4" fmla="*/ 0 w 6"/>
                <a:gd name="T5" fmla="*/ 2147483647 h 3"/>
                <a:gd name="T6" fmla="*/ 2147483647 w 6"/>
                <a:gd name="T7" fmla="*/ 2147483647 h 3"/>
                <a:gd name="T8" fmla="*/ 2147483647 w 6"/>
                <a:gd name="T9" fmla="*/ 0 h 3"/>
                <a:gd name="T10" fmla="*/ 2147483647 w 6"/>
                <a:gd name="T11" fmla="*/ 2147483647 h 3"/>
                <a:gd name="T12" fmla="*/ 2147483647 w 6"/>
                <a:gd name="T13" fmla="*/ 2147483647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0" y="2"/>
                  </a:lnTo>
                  <a:lnTo>
                    <a:pt x="0" y="1"/>
                  </a:lnTo>
                  <a:lnTo>
                    <a:pt x="3" y="1"/>
                  </a:lnTo>
                  <a:lnTo>
                    <a:pt x="6" y="0"/>
                  </a:lnTo>
                  <a:lnTo>
                    <a:pt x="5" y="2"/>
                  </a:lnTo>
                  <a:lnTo>
                    <a:pt x="3"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0" name="Freeform 643"/>
            <p:cNvSpPr>
              <a:spLocks/>
            </p:cNvSpPr>
            <p:nvPr/>
          </p:nvSpPr>
          <p:spPr bwMode="gray">
            <a:xfrm>
              <a:off x="5598354" y="1284345"/>
              <a:ext cx="5574" cy="5839"/>
            </a:xfrm>
            <a:custGeom>
              <a:avLst/>
              <a:gdLst>
                <a:gd name="T0" fmla="*/ 0 w 2"/>
                <a:gd name="T1" fmla="*/ 0 h 3"/>
                <a:gd name="T2" fmla="*/ 0 w 2"/>
                <a:gd name="T3" fmla="*/ 2147483647 h 3"/>
                <a:gd name="T4" fmla="*/ 2147483647 w 2"/>
                <a:gd name="T5" fmla="*/ 2147483647 h 3"/>
                <a:gd name="T6" fmla="*/ 2147483647 w 2"/>
                <a:gd name="T7" fmla="*/ 2147483647 h 3"/>
                <a:gd name="T8" fmla="*/ 2147483647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3"/>
                  </a:lnTo>
                  <a:lnTo>
                    <a:pt x="2" y="3"/>
                  </a:lnTo>
                  <a:lnTo>
                    <a:pt x="2" y="2"/>
                  </a:lnTo>
                  <a:lnTo>
                    <a:pt x="1"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1" name="Freeform 644"/>
            <p:cNvSpPr>
              <a:spLocks/>
            </p:cNvSpPr>
            <p:nvPr/>
          </p:nvSpPr>
          <p:spPr bwMode="gray">
            <a:xfrm>
              <a:off x="5432979" y="1243477"/>
              <a:ext cx="109641" cy="64223"/>
            </a:xfrm>
            <a:custGeom>
              <a:avLst/>
              <a:gdLst>
                <a:gd name="T0" fmla="*/ 2147483647 w 45"/>
                <a:gd name="T1" fmla="*/ 0 h 25"/>
                <a:gd name="T2" fmla="*/ 2147483647 w 45"/>
                <a:gd name="T3" fmla="*/ 2147483647 h 25"/>
                <a:gd name="T4" fmla="*/ 2147483647 w 45"/>
                <a:gd name="T5" fmla="*/ 2147483647 h 25"/>
                <a:gd name="T6" fmla="*/ 2147483647 w 45"/>
                <a:gd name="T7" fmla="*/ 2147483647 h 25"/>
                <a:gd name="T8" fmla="*/ 2147483647 w 45"/>
                <a:gd name="T9" fmla="*/ 2147483647 h 25"/>
                <a:gd name="T10" fmla="*/ 2147483647 w 45"/>
                <a:gd name="T11" fmla="*/ 2147483647 h 25"/>
                <a:gd name="T12" fmla="*/ 2147483647 w 45"/>
                <a:gd name="T13" fmla="*/ 2147483647 h 25"/>
                <a:gd name="T14" fmla="*/ 2147483647 w 45"/>
                <a:gd name="T15" fmla="*/ 2147483647 h 25"/>
                <a:gd name="T16" fmla="*/ 2147483647 w 45"/>
                <a:gd name="T17" fmla="*/ 2147483647 h 25"/>
                <a:gd name="T18" fmla="*/ 2147483647 w 45"/>
                <a:gd name="T19" fmla="*/ 2147483647 h 25"/>
                <a:gd name="T20" fmla="*/ 2147483647 w 45"/>
                <a:gd name="T21" fmla="*/ 2147483647 h 25"/>
                <a:gd name="T22" fmla="*/ 2147483647 w 45"/>
                <a:gd name="T23" fmla="*/ 2147483647 h 25"/>
                <a:gd name="T24" fmla="*/ 2147483647 w 45"/>
                <a:gd name="T25" fmla="*/ 2147483647 h 25"/>
                <a:gd name="T26" fmla="*/ 2147483647 w 45"/>
                <a:gd name="T27" fmla="*/ 2147483647 h 25"/>
                <a:gd name="T28" fmla="*/ 2147483647 w 45"/>
                <a:gd name="T29" fmla="*/ 2147483647 h 25"/>
                <a:gd name="T30" fmla="*/ 2147483647 w 45"/>
                <a:gd name="T31" fmla="*/ 2147483647 h 25"/>
                <a:gd name="T32" fmla="*/ 2147483647 w 45"/>
                <a:gd name="T33" fmla="*/ 2147483647 h 25"/>
                <a:gd name="T34" fmla="*/ 2147483647 w 45"/>
                <a:gd name="T35" fmla="*/ 2147483647 h 25"/>
                <a:gd name="T36" fmla="*/ 2147483647 w 45"/>
                <a:gd name="T37" fmla="*/ 2147483647 h 25"/>
                <a:gd name="T38" fmla="*/ 2147483647 w 45"/>
                <a:gd name="T39" fmla="*/ 2147483647 h 25"/>
                <a:gd name="T40" fmla="*/ 2147483647 w 45"/>
                <a:gd name="T41" fmla="*/ 2147483647 h 25"/>
                <a:gd name="T42" fmla="*/ 2147483647 w 45"/>
                <a:gd name="T43" fmla="*/ 2147483647 h 25"/>
                <a:gd name="T44" fmla="*/ 0 w 45"/>
                <a:gd name="T45" fmla="*/ 2147483647 h 25"/>
                <a:gd name="T46" fmla="*/ 2147483647 w 45"/>
                <a:gd name="T47" fmla="*/ 2147483647 h 25"/>
                <a:gd name="T48" fmla="*/ 2147483647 w 45"/>
                <a:gd name="T49" fmla="*/ 2147483647 h 25"/>
                <a:gd name="T50" fmla="*/ 0 w 45"/>
                <a:gd name="T51" fmla="*/ 2147483647 h 25"/>
                <a:gd name="T52" fmla="*/ 0 w 45"/>
                <a:gd name="T53" fmla="*/ 2147483647 h 25"/>
                <a:gd name="T54" fmla="*/ 2147483647 w 45"/>
                <a:gd name="T55" fmla="*/ 2147483647 h 25"/>
                <a:gd name="T56" fmla="*/ 2147483647 w 45"/>
                <a:gd name="T57" fmla="*/ 2147483647 h 25"/>
                <a:gd name="T58" fmla="*/ 2147483647 w 45"/>
                <a:gd name="T59" fmla="*/ 2147483647 h 25"/>
                <a:gd name="T60" fmla="*/ 2147483647 w 45"/>
                <a:gd name="T61" fmla="*/ 2147483647 h 25"/>
                <a:gd name="T62" fmla="*/ 2147483647 w 45"/>
                <a:gd name="T63" fmla="*/ 2147483647 h 25"/>
                <a:gd name="T64" fmla="*/ 2147483647 w 45"/>
                <a:gd name="T65" fmla="*/ 0 h 25"/>
                <a:gd name="T66" fmla="*/ 2147483647 w 45"/>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5"/>
                <a:gd name="T104" fmla="*/ 45 w 45"/>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5">
                  <a:moveTo>
                    <a:pt x="40" y="0"/>
                  </a:moveTo>
                  <a:lnTo>
                    <a:pt x="42" y="1"/>
                  </a:lnTo>
                  <a:lnTo>
                    <a:pt x="36" y="4"/>
                  </a:lnTo>
                  <a:lnTo>
                    <a:pt x="36" y="5"/>
                  </a:lnTo>
                  <a:lnTo>
                    <a:pt x="45" y="5"/>
                  </a:lnTo>
                  <a:lnTo>
                    <a:pt x="45" y="7"/>
                  </a:lnTo>
                  <a:lnTo>
                    <a:pt x="45" y="10"/>
                  </a:lnTo>
                  <a:lnTo>
                    <a:pt x="43" y="11"/>
                  </a:lnTo>
                  <a:lnTo>
                    <a:pt x="36" y="11"/>
                  </a:lnTo>
                  <a:lnTo>
                    <a:pt x="33" y="12"/>
                  </a:lnTo>
                  <a:lnTo>
                    <a:pt x="33" y="13"/>
                  </a:lnTo>
                  <a:lnTo>
                    <a:pt x="36" y="14"/>
                  </a:lnTo>
                  <a:lnTo>
                    <a:pt x="35" y="16"/>
                  </a:lnTo>
                  <a:lnTo>
                    <a:pt x="21" y="16"/>
                  </a:lnTo>
                  <a:lnTo>
                    <a:pt x="22" y="18"/>
                  </a:lnTo>
                  <a:lnTo>
                    <a:pt x="21" y="21"/>
                  </a:lnTo>
                  <a:lnTo>
                    <a:pt x="14" y="25"/>
                  </a:lnTo>
                  <a:lnTo>
                    <a:pt x="9" y="25"/>
                  </a:lnTo>
                  <a:lnTo>
                    <a:pt x="9" y="24"/>
                  </a:lnTo>
                  <a:lnTo>
                    <a:pt x="13" y="22"/>
                  </a:lnTo>
                  <a:lnTo>
                    <a:pt x="12" y="21"/>
                  </a:lnTo>
                  <a:lnTo>
                    <a:pt x="4" y="20"/>
                  </a:lnTo>
                  <a:lnTo>
                    <a:pt x="0" y="18"/>
                  </a:lnTo>
                  <a:lnTo>
                    <a:pt x="2" y="16"/>
                  </a:lnTo>
                  <a:lnTo>
                    <a:pt x="8" y="14"/>
                  </a:lnTo>
                  <a:lnTo>
                    <a:pt x="0" y="10"/>
                  </a:lnTo>
                  <a:lnTo>
                    <a:pt x="0" y="8"/>
                  </a:lnTo>
                  <a:lnTo>
                    <a:pt x="24" y="8"/>
                  </a:lnTo>
                  <a:lnTo>
                    <a:pt x="25" y="5"/>
                  </a:lnTo>
                  <a:lnTo>
                    <a:pt x="29" y="4"/>
                  </a:lnTo>
                  <a:lnTo>
                    <a:pt x="33" y="4"/>
                  </a:lnTo>
                  <a:lnTo>
                    <a:pt x="29" y="1"/>
                  </a:lnTo>
                  <a:lnTo>
                    <a:pt x="31" y="0"/>
                  </a:lnTo>
                  <a:lnTo>
                    <a:pt x="4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2" name="Freeform 645"/>
            <p:cNvSpPr>
              <a:spLocks/>
            </p:cNvSpPr>
            <p:nvPr/>
          </p:nvSpPr>
          <p:spPr bwMode="gray">
            <a:xfrm>
              <a:off x="5379072" y="1245413"/>
              <a:ext cx="107782" cy="31139"/>
            </a:xfrm>
            <a:custGeom>
              <a:avLst/>
              <a:gdLst>
                <a:gd name="T0" fmla="*/ 2147483647 w 44"/>
                <a:gd name="T1" fmla="*/ 2147483647 h 12"/>
                <a:gd name="T2" fmla="*/ 2147483647 w 44"/>
                <a:gd name="T3" fmla="*/ 2147483647 h 12"/>
                <a:gd name="T4" fmla="*/ 2147483647 w 44"/>
                <a:gd name="T5" fmla="*/ 2147483647 h 12"/>
                <a:gd name="T6" fmla="*/ 2147483647 w 44"/>
                <a:gd name="T7" fmla="*/ 2147483647 h 12"/>
                <a:gd name="T8" fmla="*/ 2147483647 w 44"/>
                <a:gd name="T9" fmla="*/ 0 h 12"/>
                <a:gd name="T10" fmla="*/ 2147483647 w 44"/>
                <a:gd name="T11" fmla="*/ 2147483647 h 12"/>
                <a:gd name="T12" fmla="*/ 2147483647 w 44"/>
                <a:gd name="T13" fmla="*/ 2147483647 h 12"/>
                <a:gd name="T14" fmla="*/ 0 w 44"/>
                <a:gd name="T15" fmla="*/ 2147483647 h 12"/>
                <a:gd name="T16" fmla="*/ 0 w 44"/>
                <a:gd name="T17" fmla="*/ 2147483647 h 12"/>
                <a:gd name="T18" fmla="*/ 2147483647 w 44"/>
                <a:gd name="T19" fmla="*/ 2147483647 h 12"/>
                <a:gd name="T20" fmla="*/ 2147483647 w 44"/>
                <a:gd name="T21" fmla="*/ 2147483647 h 12"/>
                <a:gd name="T22" fmla="*/ 2147483647 w 44"/>
                <a:gd name="T23" fmla="*/ 2147483647 h 12"/>
                <a:gd name="T24" fmla="*/ 2147483647 w 44"/>
                <a:gd name="T25" fmla="*/ 2147483647 h 12"/>
                <a:gd name="T26" fmla="*/ 2147483647 w 44"/>
                <a:gd name="T27" fmla="*/ 2147483647 h 12"/>
                <a:gd name="T28" fmla="*/ 2147483647 w 44"/>
                <a:gd name="T29" fmla="*/ 2147483647 h 12"/>
                <a:gd name="T30" fmla="*/ 2147483647 w 44"/>
                <a:gd name="T31" fmla="*/ 2147483647 h 12"/>
                <a:gd name="T32" fmla="*/ 2147483647 w 44"/>
                <a:gd name="T33" fmla="*/ 2147483647 h 12"/>
                <a:gd name="T34" fmla="*/ 2147483647 w 44"/>
                <a:gd name="T35" fmla="*/ 2147483647 h 12"/>
                <a:gd name="T36" fmla="*/ 2147483647 w 44"/>
                <a:gd name="T37" fmla="*/ 2147483647 h 12"/>
                <a:gd name="T38" fmla="*/ 2147483647 w 44"/>
                <a:gd name="T39" fmla="*/ 2147483647 h 12"/>
                <a:gd name="T40" fmla="*/ 2147483647 w 44"/>
                <a:gd name="T41" fmla="*/ 2147483647 h 12"/>
                <a:gd name="T42" fmla="*/ 2147483647 w 44"/>
                <a:gd name="T43" fmla="*/ 2147483647 h 12"/>
                <a:gd name="T44" fmla="*/ 2147483647 w 44"/>
                <a:gd name="T45" fmla="*/ 2147483647 h 12"/>
                <a:gd name="T46" fmla="*/ 2147483647 w 44"/>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2"/>
                <a:gd name="T74" fmla="*/ 44 w 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2">
                  <a:moveTo>
                    <a:pt x="44" y="4"/>
                  </a:moveTo>
                  <a:lnTo>
                    <a:pt x="40" y="1"/>
                  </a:lnTo>
                  <a:lnTo>
                    <a:pt x="32" y="1"/>
                  </a:lnTo>
                  <a:lnTo>
                    <a:pt x="20" y="1"/>
                  </a:lnTo>
                  <a:lnTo>
                    <a:pt x="18" y="0"/>
                  </a:lnTo>
                  <a:lnTo>
                    <a:pt x="14" y="2"/>
                  </a:lnTo>
                  <a:lnTo>
                    <a:pt x="2" y="4"/>
                  </a:lnTo>
                  <a:lnTo>
                    <a:pt x="0" y="6"/>
                  </a:lnTo>
                  <a:lnTo>
                    <a:pt x="0" y="7"/>
                  </a:lnTo>
                  <a:lnTo>
                    <a:pt x="1" y="9"/>
                  </a:lnTo>
                  <a:lnTo>
                    <a:pt x="1" y="10"/>
                  </a:lnTo>
                  <a:lnTo>
                    <a:pt x="5" y="10"/>
                  </a:lnTo>
                  <a:lnTo>
                    <a:pt x="10" y="12"/>
                  </a:lnTo>
                  <a:lnTo>
                    <a:pt x="11" y="11"/>
                  </a:lnTo>
                  <a:lnTo>
                    <a:pt x="16" y="12"/>
                  </a:lnTo>
                  <a:lnTo>
                    <a:pt x="19" y="11"/>
                  </a:lnTo>
                  <a:lnTo>
                    <a:pt x="18" y="9"/>
                  </a:lnTo>
                  <a:lnTo>
                    <a:pt x="14" y="9"/>
                  </a:lnTo>
                  <a:lnTo>
                    <a:pt x="14" y="7"/>
                  </a:lnTo>
                  <a:lnTo>
                    <a:pt x="23" y="2"/>
                  </a:lnTo>
                  <a:lnTo>
                    <a:pt x="32" y="3"/>
                  </a:lnTo>
                  <a:lnTo>
                    <a:pt x="34" y="5"/>
                  </a:lnTo>
                  <a:lnTo>
                    <a:pt x="38" y="5"/>
                  </a:lnTo>
                  <a:lnTo>
                    <a:pt x="4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3" name="Freeform 646"/>
            <p:cNvSpPr>
              <a:spLocks/>
            </p:cNvSpPr>
            <p:nvPr/>
          </p:nvSpPr>
          <p:spPr bwMode="gray">
            <a:xfrm>
              <a:off x="5503595" y="1290183"/>
              <a:ext cx="16725" cy="13623"/>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0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1"/>
                  </a:moveTo>
                  <a:lnTo>
                    <a:pt x="0" y="4"/>
                  </a:lnTo>
                  <a:lnTo>
                    <a:pt x="1" y="5"/>
                  </a:lnTo>
                  <a:lnTo>
                    <a:pt x="7" y="4"/>
                  </a:lnTo>
                  <a:lnTo>
                    <a:pt x="5"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4" name="Freeform 647"/>
            <p:cNvSpPr>
              <a:spLocks/>
            </p:cNvSpPr>
            <p:nvPr/>
          </p:nvSpPr>
          <p:spPr bwMode="gray">
            <a:xfrm>
              <a:off x="5516588" y="1301852"/>
              <a:ext cx="24158" cy="11677"/>
            </a:xfrm>
            <a:custGeom>
              <a:avLst/>
              <a:gdLst>
                <a:gd name="T0" fmla="*/ 0 w 10"/>
                <a:gd name="T1" fmla="*/ 2147483647 h 5"/>
                <a:gd name="T2" fmla="*/ 2147483647 w 10"/>
                <a:gd name="T3" fmla="*/ 2147483647 h 5"/>
                <a:gd name="T4" fmla="*/ 2147483647 w 10"/>
                <a:gd name="T5" fmla="*/ 2147483647 h 5"/>
                <a:gd name="T6" fmla="*/ 2147483647 w 10"/>
                <a:gd name="T7" fmla="*/ 2147483647 h 5"/>
                <a:gd name="T8" fmla="*/ 2147483647 w 10"/>
                <a:gd name="T9" fmla="*/ 0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2"/>
                  </a:moveTo>
                  <a:lnTo>
                    <a:pt x="6" y="4"/>
                  </a:lnTo>
                  <a:lnTo>
                    <a:pt x="10" y="5"/>
                  </a:lnTo>
                  <a:lnTo>
                    <a:pt x="10" y="1"/>
                  </a:lnTo>
                  <a:lnTo>
                    <a:pt x="8" y="0"/>
                  </a:lnTo>
                  <a:lnTo>
                    <a:pt x="6"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5" name="Freeform 648"/>
            <p:cNvSpPr>
              <a:spLocks/>
            </p:cNvSpPr>
            <p:nvPr/>
          </p:nvSpPr>
          <p:spPr bwMode="gray">
            <a:xfrm>
              <a:off x="5486855" y="1301861"/>
              <a:ext cx="16724" cy="7785"/>
            </a:xfrm>
            <a:custGeom>
              <a:avLst/>
              <a:gdLst>
                <a:gd name="T0" fmla="*/ 0 w 7"/>
                <a:gd name="T1" fmla="*/ 2147483647 h 3"/>
                <a:gd name="T2" fmla="*/ 2147483647 w 7"/>
                <a:gd name="T3" fmla="*/ 2147483647 h 3"/>
                <a:gd name="T4" fmla="*/ 2147483647 w 7"/>
                <a:gd name="T5" fmla="*/ 0 h 3"/>
                <a:gd name="T6" fmla="*/ 2147483647 w 7"/>
                <a:gd name="T7" fmla="*/ 2147483647 h 3"/>
                <a:gd name="T8" fmla="*/ 0 w 7"/>
                <a:gd name="T9" fmla="*/ 2147483647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3"/>
                  </a:moveTo>
                  <a:lnTo>
                    <a:pt x="2" y="1"/>
                  </a:lnTo>
                  <a:lnTo>
                    <a:pt x="4" y="0"/>
                  </a:lnTo>
                  <a:lnTo>
                    <a:pt x="7"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6" name="Freeform 649"/>
            <p:cNvSpPr>
              <a:spLocks/>
            </p:cNvSpPr>
            <p:nvPr/>
          </p:nvSpPr>
          <p:spPr bwMode="gray">
            <a:xfrm>
              <a:off x="5529595" y="1229853"/>
              <a:ext cx="11150" cy="7785"/>
            </a:xfrm>
            <a:custGeom>
              <a:avLst/>
              <a:gdLst>
                <a:gd name="T0" fmla="*/ 2147483647 w 4"/>
                <a:gd name="T1" fmla="*/ 2147483647 h 3"/>
                <a:gd name="T2" fmla="*/ 0 w 4"/>
                <a:gd name="T3" fmla="*/ 2147483647 h 3"/>
                <a:gd name="T4" fmla="*/ 0 w 4"/>
                <a:gd name="T5" fmla="*/ 2147483647 h 3"/>
                <a:gd name="T6" fmla="*/ 2147483647 w 4"/>
                <a:gd name="T7" fmla="*/ 0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3"/>
                  </a:moveTo>
                  <a:lnTo>
                    <a:pt x="0" y="2"/>
                  </a:lnTo>
                  <a:lnTo>
                    <a:pt x="0" y="1"/>
                  </a:lnTo>
                  <a:lnTo>
                    <a:pt x="3" y="0"/>
                  </a:lnTo>
                  <a:lnTo>
                    <a:pt x="4"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7" name="Freeform 650"/>
            <p:cNvSpPr>
              <a:spLocks/>
            </p:cNvSpPr>
            <p:nvPr/>
          </p:nvSpPr>
          <p:spPr bwMode="gray">
            <a:xfrm>
              <a:off x="5546321" y="1667738"/>
              <a:ext cx="131940" cy="138177"/>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2147483647 h 55"/>
                <a:gd name="T32" fmla="*/ 2147483647 w 54"/>
                <a:gd name="T33" fmla="*/ 2147483647 h 55"/>
                <a:gd name="T34" fmla="*/ 2147483647 w 54"/>
                <a:gd name="T35" fmla="*/ 2147483647 h 55"/>
                <a:gd name="T36" fmla="*/ 0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2147483647 w 54"/>
                <a:gd name="T47" fmla="*/ 2147483647 h 55"/>
                <a:gd name="T48" fmla="*/ 2147483647 w 54"/>
                <a:gd name="T49" fmla="*/ 2147483647 h 55"/>
                <a:gd name="T50" fmla="*/ 2147483647 w 54"/>
                <a:gd name="T51" fmla="*/ 2147483647 h 55"/>
                <a:gd name="T52" fmla="*/ 2147483647 w 54"/>
                <a:gd name="T53" fmla="*/ 2147483647 h 55"/>
                <a:gd name="T54" fmla="*/ 2147483647 w 54"/>
                <a:gd name="T55" fmla="*/ 0 h 55"/>
                <a:gd name="T56" fmla="*/ 2147483647 w 54"/>
                <a:gd name="T57" fmla="*/ 2147483647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55"/>
                <a:gd name="T89" fmla="*/ 54 w 54"/>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55">
                  <a:moveTo>
                    <a:pt x="45" y="4"/>
                  </a:moveTo>
                  <a:lnTo>
                    <a:pt x="41" y="13"/>
                  </a:lnTo>
                  <a:lnTo>
                    <a:pt x="36" y="14"/>
                  </a:lnTo>
                  <a:lnTo>
                    <a:pt x="35" y="30"/>
                  </a:lnTo>
                  <a:lnTo>
                    <a:pt x="38" y="36"/>
                  </a:lnTo>
                  <a:lnTo>
                    <a:pt x="54" y="47"/>
                  </a:lnTo>
                  <a:lnTo>
                    <a:pt x="53" y="51"/>
                  </a:lnTo>
                  <a:lnTo>
                    <a:pt x="45" y="53"/>
                  </a:lnTo>
                  <a:lnTo>
                    <a:pt x="36" y="55"/>
                  </a:lnTo>
                  <a:lnTo>
                    <a:pt x="27" y="50"/>
                  </a:lnTo>
                  <a:lnTo>
                    <a:pt x="19" y="50"/>
                  </a:lnTo>
                  <a:lnTo>
                    <a:pt x="19" y="45"/>
                  </a:lnTo>
                  <a:lnTo>
                    <a:pt x="22" y="39"/>
                  </a:lnTo>
                  <a:lnTo>
                    <a:pt x="17" y="38"/>
                  </a:lnTo>
                  <a:lnTo>
                    <a:pt x="10" y="36"/>
                  </a:lnTo>
                  <a:lnTo>
                    <a:pt x="9" y="33"/>
                  </a:lnTo>
                  <a:lnTo>
                    <a:pt x="5" y="37"/>
                  </a:lnTo>
                  <a:lnTo>
                    <a:pt x="1" y="35"/>
                  </a:lnTo>
                  <a:lnTo>
                    <a:pt x="0" y="31"/>
                  </a:lnTo>
                  <a:lnTo>
                    <a:pt x="2" y="24"/>
                  </a:lnTo>
                  <a:lnTo>
                    <a:pt x="8" y="23"/>
                  </a:lnTo>
                  <a:lnTo>
                    <a:pt x="11" y="19"/>
                  </a:lnTo>
                  <a:lnTo>
                    <a:pt x="12" y="14"/>
                  </a:lnTo>
                  <a:lnTo>
                    <a:pt x="9" y="11"/>
                  </a:lnTo>
                  <a:lnTo>
                    <a:pt x="11" y="7"/>
                  </a:lnTo>
                  <a:lnTo>
                    <a:pt x="15" y="7"/>
                  </a:lnTo>
                  <a:lnTo>
                    <a:pt x="18" y="1"/>
                  </a:lnTo>
                  <a:lnTo>
                    <a:pt x="37" y="0"/>
                  </a:lnTo>
                  <a:lnTo>
                    <a:pt x="45"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8" name="Freeform 651"/>
            <p:cNvSpPr>
              <a:spLocks/>
            </p:cNvSpPr>
            <p:nvPr/>
          </p:nvSpPr>
          <p:spPr bwMode="gray">
            <a:xfrm>
              <a:off x="5559328" y="1763101"/>
              <a:ext cx="26016" cy="15569"/>
            </a:xfrm>
            <a:custGeom>
              <a:avLst/>
              <a:gdLst>
                <a:gd name="T0" fmla="*/ 2147483647 w 11"/>
                <a:gd name="T1" fmla="*/ 0 h 6"/>
                <a:gd name="T2" fmla="*/ 2147483647 w 11"/>
                <a:gd name="T3" fmla="*/ 2147483647 h 6"/>
                <a:gd name="T4" fmla="*/ 2147483647 w 11"/>
                <a:gd name="T5" fmla="*/ 2147483647 h 6"/>
                <a:gd name="T6" fmla="*/ 0 w 11"/>
                <a:gd name="T7" fmla="*/ 2147483647 h 6"/>
                <a:gd name="T8" fmla="*/ 2147483647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4" y="0"/>
                  </a:moveTo>
                  <a:lnTo>
                    <a:pt x="11" y="4"/>
                  </a:lnTo>
                  <a:lnTo>
                    <a:pt x="10" y="6"/>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39" name="Freeform 652"/>
            <p:cNvSpPr>
              <a:spLocks/>
            </p:cNvSpPr>
            <p:nvPr/>
          </p:nvSpPr>
          <p:spPr bwMode="gray">
            <a:xfrm>
              <a:off x="6061090" y="1673577"/>
              <a:ext cx="16725" cy="7785"/>
            </a:xfrm>
            <a:custGeom>
              <a:avLst/>
              <a:gdLst>
                <a:gd name="T0" fmla="*/ 2147483647 w 7"/>
                <a:gd name="T1" fmla="*/ 2147483647 h 3"/>
                <a:gd name="T2" fmla="*/ 2147483647 w 7"/>
                <a:gd name="T3" fmla="*/ 2147483647 h 3"/>
                <a:gd name="T4" fmla="*/ 2147483647 w 7"/>
                <a:gd name="T5" fmla="*/ 0 h 3"/>
                <a:gd name="T6" fmla="*/ 2147483647 w 7"/>
                <a:gd name="T7" fmla="*/ 0 h 3"/>
                <a:gd name="T8" fmla="*/ 0 w 7"/>
                <a:gd name="T9" fmla="*/ 0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2" y="3"/>
                  </a:moveTo>
                  <a:lnTo>
                    <a:pt x="6" y="2"/>
                  </a:lnTo>
                  <a:lnTo>
                    <a:pt x="7" y="0"/>
                  </a:lnTo>
                  <a:lnTo>
                    <a:pt x="2" y="0"/>
                  </a:lnTo>
                  <a:lnTo>
                    <a:pt x="0" y="0"/>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0" name="Freeform 653"/>
            <p:cNvSpPr>
              <a:spLocks/>
            </p:cNvSpPr>
            <p:nvPr/>
          </p:nvSpPr>
          <p:spPr bwMode="gray">
            <a:xfrm>
              <a:off x="5797209" y="1212328"/>
              <a:ext cx="52033" cy="40869"/>
            </a:xfrm>
            <a:custGeom>
              <a:avLst/>
              <a:gdLst>
                <a:gd name="T0" fmla="*/ 2147483647 w 22"/>
                <a:gd name="T1" fmla="*/ 0 h 16"/>
                <a:gd name="T2" fmla="*/ 2147483647 w 22"/>
                <a:gd name="T3" fmla="*/ 0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6"/>
                <a:gd name="T53" fmla="*/ 22 w 2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6">
                  <a:moveTo>
                    <a:pt x="14" y="0"/>
                  </a:moveTo>
                  <a:lnTo>
                    <a:pt x="19" y="0"/>
                  </a:lnTo>
                  <a:lnTo>
                    <a:pt x="21" y="2"/>
                  </a:lnTo>
                  <a:lnTo>
                    <a:pt x="19" y="4"/>
                  </a:lnTo>
                  <a:lnTo>
                    <a:pt x="22" y="8"/>
                  </a:lnTo>
                  <a:lnTo>
                    <a:pt x="22" y="11"/>
                  </a:lnTo>
                  <a:lnTo>
                    <a:pt x="13" y="11"/>
                  </a:lnTo>
                  <a:lnTo>
                    <a:pt x="12" y="13"/>
                  </a:lnTo>
                  <a:lnTo>
                    <a:pt x="9" y="16"/>
                  </a:lnTo>
                  <a:lnTo>
                    <a:pt x="6" y="16"/>
                  </a:lnTo>
                  <a:lnTo>
                    <a:pt x="4" y="13"/>
                  </a:lnTo>
                  <a:lnTo>
                    <a:pt x="0" y="11"/>
                  </a:lnTo>
                  <a:lnTo>
                    <a:pt x="4" y="8"/>
                  </a:lnTo>
                  <a:lnTo>
                    <a:pt x="3" y="6"/>
                  </a:lnTo>
                  <a:lnTo>
                    <a:pt x="7" y="3"/>
                  </a:lnTo>
                  <a:lnTo>
                    <a:pt x="13" y="2"/>
                  </a:lnTo>
                  <a:lnTo>
                    <a:pt x="1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1" name="Freeform 654"/>
            <p:cNvSpPr>
              <a:spLocks/>
            </p:cNvSpPr>
            <p:nvPr/>
          </p:nvSpPr>
          <p:spPr bwMode="gray">
            <a:xfrm>
              <a:off x="5726577" y="1251259"/>
              <a:ext cx="57608" cy="27247"/>
            </a:xfrm>
            <a:custGeom>
              <a:avLst/>
              <a:gdLst>
                <a:gd name="T0" fmla="*/ 2147483647 w 24"/>
                <a:gd name="T1" fmla="*/ 0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2147483647 h 11"/>
                <a:gd name="T14" fmla="*/ 0 w 24"/>
                <a:gd name="T15" fmla="*/ 2147483647 h 11"/>
                <a:gd name="T16" fmla="*/ 0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0 h 11"/>
                <a:gd name="T26" fmla="*/ 2147483647 w 24"/>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1"/>
                <a:gd name="T44" fmla="*/ 24 w 2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1">
                  <a:moveTo>
                    <a:pt x="24" y="0"/>
                  </a:moveTo>
                  <a:lnTo>
                    <a:pt x="24" y="3"/>
                  </a:lnTo>
                  <a:lnTo>
                    <a:pt x="17" y="3"/>
                  </a:lnTo>
                  <a:lnTo>
                    <a:pt x="16" y="5"/>
                  </a:lnTo>
                  <a:lnTo>
                    <a:pt x="20" y="9"/>
                  </a:lnTo>
                  <a:lnTo>
                    <a:pt x="18" y="11"/>
                  </a:lnTo>
                  <a:lnTo>
                    <a:pt x="4" y="10"/>
                  </a:lnTo>
                  <a:lnTo>
                    <a:pt x="0" y="9"/>
                  </a:lnTo>
                  <a:lnTo>
                    <a:pt x="0" y="5"/>
                  </a:lnTo>
                  <a:lnTo>
                    <a:pt x="3" y="4"/>
                  </a:lnTo>
                  <a:lnTo>
                    <a:pt x="3" y="1"/>
                  </a:lnTo>
                  <a:lnTo>
                    <a:pt x="17" y="1"/>
                  </a:lnTo>
                  <a:lnTo>
                    <a:pt x="20" y="0"/>
                  </a:lnTo>
                  <a:lnTo>
                    <a:pt x="2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2" name="Freeform 655"/>
            <p:cNvSpPr>
              <a:spLocks/>
            </p:cNvSpPr>
            <p:nvPr/>
          </p:nvSpPr>
          <p:spPr bwMode="gray">
            <a:xfrm>
              <a:off x="5748877" y="1235680"/>
              <a:ext cx="26016" cy="9731"/>
            </a:xfrm>
            <a:custGeom>
              <a:avLst/>
              <a:gdLst>
                <a:gd name="T0" fmla="*/ 2147483647 w 11"/>
                <a:gd name="T1" fmla="*/ 0 h 4"/>
                <a:gd name="T2" fmla="*/ 2147483647 w 11"/>
                <a:gd name="T3" fmla="*/ 2147483647 h 4"/>
                <a:gd name="T4" fmla="*/ 2147483647 w 11"/>
                <a:gd name="T5" fmla="*/ 2147483647 h 4"/>
                <a:gd name="T6" fmla="*/ 0 w 11"/>
                <a:gd name="T7" fmla="*/ 2147483647 h 4"/>
                <a:gd name="T8" fmla="*/ 0 w 11"/>
                <a:gd name="T9" fmla="*/ 2147483647 h 4"/>
                <a:gd name="T10" fmla="*/ 2147483647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8" y="0"/>
                  </a:moveTo>
                  <a:lnTo>
                    <a:pt x="11" y="2"/>
                  </a:lnTo>
                  <a:lnTo>
                    <a:pt x="7" y="4"/>
                  </a:lnTo>
                  <a:lnTo>
                    <a:pt x="0" y="3"/>
                  </a:lnTo>
                  <a:lnTo>
                    <a:pt x="0" y="1"/>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3" name="Freeform 656"/>
            <p:cNvSpPr>
              <a:spLocks/>
            </p:cNvSpPr>
            <p:nvPr/>
          </p:nvSpPr>
          <p:spPr bwMode="gray">
            <a:xfrm>
              <a:off x="5791618" y="1183145"/>
              <a:ext cx="24158" cy="5839"/>
            </a:xfrm>
            <a:custGeom>
              <a:avLst/>
              <a:gdLst>
                <a:gd name="T0" fmla="*/ 0 w 10"/>
                <a:gd name="T1" fmla="*/ 2147483647 h 3"/>
                <a:gd name="T2" fmla="*/ 2147483647 w 10"/>
                <a:gd name="T3" fmla="*/ 0 h 3"/>
                <a:gd name="T4" fmla="*/ 2147483647 w 10"/>
                <a:gd name="T5" fmla="*/ 2147483647 h 3"/>
                <a:gd name="T6" fmla="*/ 2147483647 w 10"/>
                <a:gd name="T7" fmla="*/ 2147483647 h 3"/>
                <a:gd name="T8" fmla="*/ 0 w 10"/>
                <a:gd name="T9" fmla="*/ 2147483647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0" y="1"/>
                  </a:moveTo>
                  <a:lnTo>
                    <a:pt x="9" y="0"/>
                  </a:lnTo>
                  <a:lnTo>
                    <a:pt x="10" y="3"/>
                  </a:lnTo>
                  <a:lnTo>
                    <a:pt x="6"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4" name="Freeform 657"/>
            <p:cNvSpPr>
              <a:spLocks/>
            </p:cNvSpPr>
            <p:nvPr/>
          </p:nvSpPr>
          <p:spPr bwMode="gray">
            <a:xfrm>
              <a:off x="5702419" y="1206499"/>
              <a:ext cx="16724" cy="5839"/>
            </a:xfrm>
            <a:custGeom>
              <a:avLst/>
              <a:gdLst>
                <a:gd name="T0" fmla="*/ 0 w 7"/>
                <a:gd name="T1" fmla="*/ 2147483647 h 2"/>
                <a:gd name="T2" fmla="*/ 0 w 7"/>
                <a:gd name="T3" fmla="*/ 2147483647 h 2"/>
                <a:gd name="T4" fmla="*/ 2147483647 w 7"/>
                <a:gd name="T5" fmla="*/ 0 h 2"/>
                <a:gd name="T6" fmla="*/ 2147483647 w 7"/>
                <a:gd name="T7" fmla="*/ 2147483647 h 2"/>
                <a:gd name="T8" fmla="*/ 2147483647 w 7"/>
                <a:gd name="T9" fmla="*/ 2147483647 h 2"/>
                <a:gd name="T10" fmla="*/ 0 w 7"/>
                <a:gd name="T11" fmla="*/ 2147483647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4" y="0"/>
                  </a:lnTo>
                  <a:lnTo>
                    <a:pt x="7" y="1"/>
                  </a:lnTo>
                  <a:lnTo>
                    <a:pt x="5"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5" name="Freeform 658"/>
            <p:cNvSpPr>
              <a:spLocks/>
            </p:cNvSpPr>
            <p:nvPr/>
          </p:nvSpPr>
          <p:spPr bwMode="gray">
            <a:xfrm>
              <a:off x="5748893" y="1216219"/>
              <a:ext cx="13009" cy="3892"/>
            </a:xfrm>
            <a:custGeom>
              <a:avLst/>
              <a:gdLst>
                <a:gd name="T0" fmla="*/ 0 w 6"/>
                <a:gd name="T1" fmla="*/ 2147483647 h 2"/>
                <a:gd name="T2" fmla="*/ 2147483647 w 6"/>
                <a:gd name="T3" fmla="*/ 0 h 2"/>
                <a:gd name="T4" fmla="*/ 2147483647 w 6"/>
                <a:gd name="T5" fmla="*/ 2147483647 h 2"/>
                <a:gd name="T6" fmla="*/ 2147483647 w 6"/>
                <a:gd name="T7" fmla="*/ 2147483647 h 2"/>
                <a:gd name="T8" fmla="*/ 0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1"/>
                  </a:moveTo>
                  <a:lnTo>
                    <a:pt x="6" y="0"/>
                  </a:lnTo>
                  <a:lnTo>
                    <a:pt x="6" y="1"/>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6" name="Freeform 659"/>
            <p:cNvSpPr>
              <a:spLocks/>
            </p:cNvSpPr>
            <p:nvPr/>
          </p:nvSpPr>
          <p:spPr bwMode="gray">
            <a:xfrm>
              <a:off x="5674544" y="1276549"/>
              <a:ext cx="42742" cy="23355"/>
            </a:xfrm>
            <a:custGeom>
              <a:avLst/>
              <a:gdLst>
                <a:gd name="T0" fmla="*/ 2147483647 w 17"/>
                <a:gd name="T1" fmla="*/ 0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2147483647 w 17"/>
                <a:gd name="T17" fmla="*/ 2147483647 h 9"/>
                <a:gd name="T18" fmla="*/ 2147483647 w 17"/>
                <a:gd name="T19" fmla="*/ 2147483647 h 9"/>
                <a:gd name="T20" fmla="*/ 0 w 17"/>
                <a:gd name="T21" fmla="*/ 0 h 9"/>
                <a:gd name="T22" fmla="*/ 2147483647 w 1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
                <a:gd name="T38" fmla="*/ 17 w 1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
                  <a:moveTo>
                    <a:pt x="7" y="0"/>
                  </a:moveTo>
                  <a:lnTo>
                    <a:pt x="11" y="1"/>
                  </a:lnTo>
                  <a:lnTo>
                    <a:pt x="16" y="2"/>
                  </a:lnTo>
                  <a:lnTo>
                    <a:pt x="17" y="3"/>
                  </a:lnTo>
                  <a:lnTo>
                    <a:pt x="12" y="3"/>
                  </a:lnTo>
                  <a:lnTo>
                    <a:pt x="5" y="6"/>
                  </a:lnTo>
                  <a:lnTo>
                    <a:pt x="5" y="9"/>
                  </a:lnTo>
                  <a:lnTo>
                    <a:pt x="2" y="8"/>
                  </a:lnTo>
                  <a:lnTo>
                    <a:pt x="1" y="6"/>
                  </a:lnTo>
                  <a:lnTo>
                    <a:pt x="1" y="2"/>
                  </a:lnTo>
                  <a:lnTo>
                    <a:pt x="0" y="0"/>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7" name="Freeform 660"/>
            <p:cNvSpPr>
              <a:spLocks/>
            </p:cNvSpPr>
            <p:nvPr/>
          </p:nvSpPr>
          <p:spPr bwMode="gray">
            <a:xfrm>
              <a:off x="5707997" y="1301849"/>
              <a:ext cx="24159" cy="9731"/>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7" y="0"/>
                  </a:moveTo>
                  <a:lnTo>
                    <a:pt x="9" y="1"/>
                  </a:lnTo>
                  <a:lnTo>
                    <a:pt x="10" y="3"/>
                  </a:lnTo>
                  <a:lnTo>
                    <a:pt x="6" y="4"/>
                  </a:lnTo>
                  <a:lnTo>
                    <a:pt x="3" y="3"/>
                  </a:lnTo>
                  <a:lnTo>
                    <a:pt x="0" y="1"/>
                  </a:lnTo>
                  <a:lnTo>
                    <a:pt x="0" y="0"/>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8" name="Freeform 661"/>
            <p:cNvSpPr>
              <a:spLocks/>
            </p:cNvSpPr>
            <p:nvPr/>
          </p:nvSpPr>
          <p:spPr bwMode="gray">
            <a:xfrm>
              <a:off x="5968158" y="1654108"/>
              <a:ext cx="31592" cy="25301"/>
            </a:xfrm>
            <a:custGeom>
              <a:avLst/>
              <a:gdLst>
                <a:gd name="T0" fmla="*/ 2147483647 w 14"/>
                <a:gd name="T1" fmla="*/ 2147483647 h 10"/>
                <a:gd name="T2" fmla="*/ 0 w 14"/>
                <a:gd name="T3" fmla="*/ 2147483647 h 10"/>
                <a:gd name="T4" fmla="*/ 0 w 14"/>
                <a:gd name="T5" fmla="*/ 2147483647 h 10"/>
                <a:gd name="T6" fmla="*/ 2147483647 w 14"/>
                <a:gd name="T7" fmla="*/ 0 h 10"/>
                <a:gd name="T8" fmla="*/ 2147483647 w 14"/>
                <a:gd name="T9" fmla="*/ 2147483647 h 10"/>
                <a:gd name="T10" fmla="*/ 2147483647 w 14"/>
                <a:gd name="T11" fmla="*/ 2147483647 h 10"/>
                <a:gd name="T12" fmla="*/ 2147483647 w 14"/>
                <a:gd name="T13" fmla="*/ 2147483647 h 10"/>
                <a:gd name="T14" fmla="*/ 0 60000 65536"/>
                <a:gd name="T15" fmla="*/ 0 60000 65536"/>
                <a:gd name="T16" fmla="*/ 0 60000 65536"/>
                <a:gd name="T17" fmla="*/ 0 60000 65536"/>
                <a:gd name="T18" fmla="*/ 0 60000 65536"/>
                <a:gd name="T19" fmla="*/ 0 60000 65536"/>
                <a:gd name="T20" fmla="*/ 0 60000 65536"/>
                <a:gd name="T21" fmla="*/ 0 w 14"/>
                <a:gd name="T22" fmla="*/ 0 h 10"/>
                <a:gd name="T23" fmla="*/ 14 w 1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0">
                  <a:moveTo>
                    <a:pt x="4" y="10"/>
                  </a:moveTo>
                  <a:lnTo>
                    <a:pt x="0" y="8"/>
                  </a:lnTo>
                  <a:lnTo>
                    <a:pt x="0" y="4"/>
                  </a:lnTo>
                  <a:lnTo>
                    <a:pt x="7" y="0"/>
                  </a:lnTo>
                  <a:lnTo>
                    <a:pt x="14" y="4"/>
                  </a:lnTo>
                  <a:lnTo>
                    <a:pt x="9" y="8"/>
                  </a:lnTo>
                  <a:lnTo>
                    <a:pt x="4"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49" name="Freeform 662"/>
            <p:cNvSpPr>
              <a:spLocks/>
            </p:cNvSpPr>
            <p:nvPr/>
          </p:nvSpPr>
          <p:spPr bwMode="gray">
            <a:xfrm>
              <a:off x="6330546" y="1570430"/>
              <a:ext cx="14867" cy="7785"/>
            </a:xfrm>
            <a:custGeom>
              <a:avLst/>
              <a:gdLst>
                <a:gd name="T0" fmla="*/ 2147483647 w 6"/>
                <a:gd name="T1" fmla="*/ 2147483647 h 3"/>
                <a:gd name="T2" fmla="*/ 2147483647 w 6"/>
                <a:gd name="T3" fmla="*/ 2147483647 h 3"/>
                <a:gd name="T4" fmla="*/ 2147483647 w 6"/>
                <a:gd name="T5" fmla="*/ 0 h 3"/>
                <a:gd name="T6" fmla="*/ 0 w 6"/>
                <a:gd name="T7" fmla="*/ 0 h 3"/>
                <a:gd name="T8" fmla="*/ 0 w 6"/>
                <a:gd name="T9" fmla="*/ 2147483647 h 3"/>
                <a:gd name="T10" fmla="*/ 2147483647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4" y="3"/>
                  </a:moveTo>
                  <a:lnTo>
                    <a:pt x="6" y="1"/>
                  </a:lnTo>
                  <a:lnTo>
                    <a:pt x="2" y="0"/>
                  </a:lnTo>
                  <a:lnTo>
                    <a:pt x="0" y="0"/>
                  </a:lnTo>
                  <a:lnTo>
                    <a:pt x="0" y="2"/>
                  </a:lnTo>
                  <a:lnTo>
                    <a:pt x="4"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3" name="Freeform 666"/>
            <p:cNvSpPr>
              <a:spLocks/>
            </p:cNvSpPr>
            <p:nvPr/>
          </p:nvSpPr>
          <p:spPr bwMode="gray">
            <a:xfrm>
              <a:off x="6310104" y="1617131"/>
              <a:ext cx="14867" cy="3892"/>
            </a:xfrm>
            <a:custGeom>
              <a:avLst/>
              <a:gdLst>
                <a:gd name="T0" fmla="*/ 2147483647 w 6"/>
                <a:gd name="T1" fmla="*/ 0 h 2"/>
                <a:gd name="T2" fmla="*/ 2147483647 w 6"/>
                <a:gd name="T3" fmla="*/ 0 h 2"/>
                <a:gd name="T4" fmla="*/ 2147483647 w 6"/>
                <a:gd name="T5" fmla="*/ 2147483647 h 2"/>
                <a:gd name="T6" fmla="*/ 0 w 6"/>
                <a:gd name="T7" fmla="*/ 2147483647 h 2"/>
                <a:gd name="T8" fmla="*/ 2147483647 w 6"/>
                <a:gd name="T9" fmla="*/ 0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1" y="0"/>
                  </a:moveTo>
                  <a:lnTo>
                    <a:pt x="3" y="0"/>
                  </a:lnTo>
                  <a:lnTo>
                    <a:pt x="6" y="1"/>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4" name="Freeform 667"/>
            <p:cNvSpPr>
              <a:spLocks/>
            </p:cNvSpPr>
            <p:nvPr/>
          </p:nvSpPr>
          <p:spPr bwMode="gray">
            <a:xfrm>
              <a:off x="6161423" y="1679416"/>
              <a:ext cx="22300" cy="15569"/>
            </a:xfrm>
            <a:custGeom>
              <a:avLst/>
              <a:gdLst>
                <a:gd name="T0" fmla="*/ 0 w 9"/>
                <a:gd name="T1" fmla="*/ 2147483647 h 6"/>
                <a:gd name="T2" fmla="*/ 2147483647 w 9"/>
                <a:gd name="T3" fmla="*/ 0 h 6"/>
                <a:gd name="T4" fmla="*/ 2147483647 w 9"/>
                <a:gd name="T5" fmla="*/ 0 h 6"/>
                <a:gd name="T6" fmla="*/ 2147483647 w 9"/>
                <a:gd name="T7" fmla="*/ 2147483647 h 6"/>
                <a:gd name="T8" fmla="*/ 2147483647 w 9"/>
                <a:gd name="T9" fmla="*/ 2147483647 h 6"/>
                <a:gd name="T10" fmla="*/ 2147483647 w 9"/>
                <a:gd name="T11" fmla="*/ 2147483647 h 6"/>
                <a:gd name="T12" fmla="*/ 0 w 9"/>
                <a:gd name="T13" fmla="*/ 2147483647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2"/>
                  </a:moveTo>
                  <a:lnTo>
                    <a:pt x="5" y="0"/>
                  </a:lnTo>
                  <a:lnTo>
                    <a:pt x="8" y="0"/>
                  </a:lnTo>
                  <a:lnTo>
                    <a:pt x="9" y="3"/>
                  </a:lnTo>
                  <a:lnTo>
                    <a:pt x="6" y="6"/>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5" name="Freeform 668"/>
            <p:cNvSpPr>
              <a:spLocks/>
            </p:cNvSpPr>
            <p:nvPr/>
          </p:nvSpPr>
          <p:spPr bwMode="gray">
            <a:xfrm>
              <a:off x="6114965" y="1702770"/>
              <a:ext cx="26016" cy="15569"/>
            </a:xfrm>
            <a:custGeom>
              <a:avLst/>
              <a:gdLst>
                <a:gd name="T0" fmla="*/ 2147483647 w 11"/>
                <a:gd name="T1" fmla="*/ 0 h 6"/>
                <a:gd name="T2" fmla="*/ 2147483647 w 11"/>
                <a:gd name="T3" fmla="*/ 2147483647 h 6"/>
                <a:gd name="T4" fmla="*/ 2147483647 w 11"/>
                <a:gd name="T5" fmla="*/ 2147483647 h 6"/>
                <a:gd name="T6" fmla="*/ 2147483647 w 11"/>
                <a:gd name="T7" fmla="*/ 2147483647 h 6"/>
                <a:gd name="T8" fmla="*/ 0 w 11"/>
                <a:gd name="T9" fmla="*/ 2147483647 h 6"/>
                <a:gd name="T10" fmla="*/ 0 w 11"/>
                <a:gd name="T11" fmla="*/ 2147483647 h 6"/>
                <a:gd name="T12" fmla="*/ 2147483647 w 11"/>
                <a:gd name="T13" fmla="*/ 0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8" y="0"/>
                  </a:moveTo>
                  <a:lnTo>
                    <a:pt x="11" y="1"/>
                  </a:lnTo>
                  <a:lnTo>
                    <a:pt x="11" y="3"/>
                  </a:lnTo>
                  <a:lnTo>
                    <a:pt x="6" y="6"/>
                  </a:lnTo>
                  <a:lnTo>
                    <a:pt x="0" y="5"/>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8" name="Freeform 671"/>
            <p:cNvSpPr>
              <a:spLocks/>
            </p:cNvSpPr>
            <p:nvPr/>
          </p:nvSpPr>
          <p:spPr bwMode="gray">
            <a:xfrm>
              <a:off x="6354687" y="2823749"/>
              <a:ext cx="5576" cy="1947"/>
            </a:xfrm>
            <a:custGeom>
              <a:avLst/>
              <a:gdLst>
                <a:gd name="T0" fmla="*/ 0 w 3"/>
                <a:gd name="T1" fmla="*/ 0 h 1"/>
                <a:gd name="T2" fmla="*/ 2147483647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59" name="Freeform 672"/>
            <p:cNvSpPr>
              <a:spLocks/>
            </p:cNvSpPr>
            <p:nvPr/>
          </p:nvSpPr>
          <p:spPr bwMode="gray">
            <a:xfrm>
              <a:off x="6360263" y="2699203"/>
              <a:ext cx="728460" cy="395071"/>
            </a:xfrm>
            <a:custGeom>
              <a:avLst/>
              <a:gdLst>
                <a:gd name="T0" fmla="*/ 2147483647 w 300"/>
                <a:gd name="T1" fmla="*/ 2147483647 h 156"/>
                <a:gd name="T2" fmla="*/ 2147483647 w 300"/>
                <a:gd name="T3" fmla="*/ 2147483647 h 156"/>
                <a:gd name="T4" fmla="*/ 2147483647 w 300"/>
                <a:gd name="T5" fmla="*/ 2147483647 h 156"/>
                <a:gd name="T6" fmla="*/ 2147483647 w 300"/>
                <a:gd name="T7" fmla="*/ 2147483647 h 156"/>
                <a:gd name="T8" fmla="*/ 2147483647 w 300"/>
                <a:gd name="T9" fmla="*/ 2147483647 h 156"/>
                <a:gd name="T10" fmla="*/ 2147483647 w 300"/>
                <a:gd name="T11" fmla="*/ 2147483647 h 156"/>
                <a:gd name="T12" fmla="*/ 2147483647 w 300"/>
                <a:gd name="T13" fmla="*/ 2147483647 h 156"/>
                <a:gd name="T14" fmla="*/ 2147483647 w 300"/>
                <a:gd name="T15" fmla="*/ 2147483647 h 156"/>
                <a:gd name="T16" fmla="*/ 2147483647 w 300"/>
                <a:gd name="T17" fmla="*/ 2147483647 h 156"/>
                <a:gd name="T18" fmla="*/ 2147483647 w 300"/>
                <a:gd name="T19" fmla="*/ 2147483647 h 156"/>
                <a:gd name="T20" fmla="*/ 2147483647 w 300"/>
                <a:gd name="T21" fmla="*/ 2147483647 h 156"/>
                <a:gd name="T22" fmla="*/ 2147483647 w 300"/>
                <a:gd name="T23" fmla="*/ 2147483647 h 156"/>
                <a:gd name="T24" fmla="*/ 2147483647 w 300"/>
                <a:gd name="T25" fmla="*/ 2147483647 h 156"/>
                <a:gd name="T26" fmla="*/ 2147483647 w 300"/>
                <a:gd name="T27" fmla="*/ 2147483647 h 156"/>
                <a:gd name="T28" fmla="*/ 2147483647 w 300"/>
                <a:gd name="T29" fmla="*/ 2147483647 h 156"/>
                <a:gd name="T30" fmla="*/ 2147483647 w 300"/>
                <a:gd name="T31" fmla="*/ 2147483647 h 156"/>
                <a:gd name="T32" fmla="*/ 2147483647 w 300"/>
                <a:gd name="T33" fmla="*/ 2147483647 h 156"/>
                <a:gd name="T34" fmla="*/ 2147483647 w 300"/>
                <a:gd name="T35" fmla="*/ 2147483647 h 156"/>
                <a:gd name="T36" fmla="*/ 2147483647 w 300"/>
                <a:gd name="T37" fmla="*/ 2147483647 h 156"/>
                <a:gd name="T38" fmla="*/ 2147483647 w 300"/>
                <a:gd name="T39" fmla="*/ 2147483647 h 156"/>
                <a:gd name="T40" fmla="*/ 2147483647 w 300"/>
                <a:gd name="T41" fmla="*/ 2147483647 h 156"/>
                <a:gd name="T42" fmla="*/ 2147483647 w 300"/>
                <a:gd name="T43" fmla="*/ 2147483647 h 156"/>
                <a:gd name="T44" fmla="*/ 2147483647 w 300"/>
                <a:gd name="T45" fmla="*/ 2147483647 h 156"/>
                <a:gd name="T46" fmla="*/ 2147483647 w 300"/>
                <a:gd name="T47" fmla="*/ 2147483647 h 156"/>
                <a:gd name="T48" fmla="*/ 2147483647 w 300"/>
                <a:gd name="T49" fmla="*/ 2147483647 h 156"/>
                <a:gd name="T50" fmla="*/ 2147483647 w 300"/>
                <a:gd name="T51" fmla="*/ 2147483647 h 156"/>
                <a:gd name="T52" fmla="*/ 2147483647 w 300"/>
                <a:gd name="T53" fmla="*/ 2147483647 h 156"/>
                <a:gd name="T54" fmla="*/ 2147483647 w 300"/>
                <a:gd name="T55" fmla="*/ 2147483647 h 156"/>
                <a:gd name="T56" fmla="*/ 2147483647 w 300"/>
                <a:gd name="T57" fmla="*/ 2147483647 h 156"/>
                <a:gd name="T58" fmla="*/ 2147483647 w 300"/>
                <a:gd name="T59" fmla="*/ 2147483647 h 156"/>
                <a:gd name="T60" fmla="*/ 2147483647 w 300"/>
                <a:gd name="T61" fmla="*/ 2147483647 h 156"/>
                <a:gd name="T62" fmla="*/ 2147483647 w 300"/>
                <a:gd name="T63" fmla="*/ 2147483647 h 156"/>
                <a:gd name="T64" fmla="*/ 2147483647 w 300"/>
                <a:gd name="T65" fmla="*/ 2147483647 h 156"/>
                <a:gd name="T66" fmla="*/ 2147483647 w 300"/>
                <a:gd name="T67" fmla="*/ 2147483647 h 156"/>
                <a:gd name="T68" fmla="*/ 2147483647 w 300"/>
                <a:gd name="T69" fmla="*/ 2147483647 h 156"/>
                <a:gd name="T70" fmla="*/ 2147483647 w 300"/>
                <a:gd name="T71" fmla="*/ 2147483647 h 156"/>
                <a:gd name="T72" fmla="*/ 2147483647 w 300"/>
                <a:gd name="T73" fmla="*/ 2147483647 h 156"/>
                <a:gd name="T74" fmla="*/ 2147483647 w 300"/>
                <a:gd name="T75" fmla="*/ 2147483647 h 156"/>
                <a:gd name="T76" fmla="*/ 2147483647 w 300"/>
                <a:gd name="T77" fmla="*/ 2147483647 h 156"/>
                <a:gd name="T78" fmla="*/ 2147483647 w 300"/>
                <a:gd name="T79" fmla="*/ 2147483647 h 156"/>
                <a:gd name="T80" fmla="*/ 2147483647 w 300"/>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0"/>
                <a:gd name="T124" fmla="*/ 0 h 156"/>
                <a:gd name="T125" fmla="*/ 300 w 300"/>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0" h="156">
                  <a:moveTo>
                    <a:pt x="0" y="49"/>
                  </a:moveTo>
                  <a:lnTo>
                    <a:pt x="3" y="44"/>
                  </a:lnTo>
                  <a:lnTo>
                    <a:pt x="19" y="40"/>
                  </a:lnTo>
                  <a:lnTo>
                    <a:pt x="26" y="29"/>
                  </a:lnTo>
                  <a:lnTo>
                    <a:pt x="31" y="29"/>
                  </a:lnTo>
                  <a:lnTo>
                    <a:pt x="38" y="20"/>
                  </a:lnTo>
                  <a:lnTo>
                    <a:pt x="44" y="20"/>
                  </a:lnTo>
                  <a:lnTo>
                    <a:pt x="52" y="27"/>
                  </a:lnTo>
                  <a:lnTo>
                    <a:pt x="60" y="26"/>
                  </a:lnTo>
                  <a:lnTo>
                    <a:pt x="72" y="39"/>
                  </a:lnTo>
                  <a:lnTo>
                    <a:pt x="75" y="39"/>
                  </a:lnTo>
                  <a:lnTo>
                    <a:pt x="77" y="33"/>
                  </a:lnTo>
                  <a:lnTo>
                    <a:pt x="85" y="33"/>
                  </a:lnTo>
                  <a:lnTo>
                    <a:pt x="85" y="38"/>
                  </a:lnTo>
                  <a:lnTo>
                    <a:pt x="97" y="36"/>
                  </a:lnTo>
                  <a:lnTo>
                    <a:pt x="98" y="26"/>
                  </a:lnTo>
                  <a:lnTo>
                    <a:pt x="95" y="15"/>
                  </a:lnTo>
                  <a:lnTo>
                    <a:pt x="102" y="8"/>
                  </a:lnTo>
                  <a:lnTo>
                    <a:pt x="107" y="0"/>
                  </a:lnTo>
                  <a:lnTo>
                    <a:pt x="130" y="8"/>
                  </a:lnTo>
                  <a:lnTo>
                    <a:pt x="146" y="32"/>
                  </a:lnTo>
                  <a:lnTo>
                    <a:pt x="163" y="24"/>
                  </a:lnTo>
                  <a:lnTo>
                    <a:pt x="188" y="33"/>
                  </a:lnTo>
                  <a:lnTo>
                    <a:pt x="190" y="39"/>
                  </a:lnTo>
                  <a:lnTo>
                    <a:pt x="201" y="44"/>
                  </a:lnTo>
                  <a:lnTo>
                    <a:pt x="205" y="47"/>
                  </a:lnTo>
                  <a:lnTo>
                    <a:pt x="219" y="44"/>
                  </a:lnTo>
                  <a:lnTo>
                    <a:pt x="229" y="45"/>
                  </a:lnTo>
                  <a:lnTo>
                    <a:pt x="240" y="37"/>
                  </a:lnTo>
                  <a:lnTo>
                    <a:pt x="245" y="29"/>
                  </a:lnTo>
                  <a:lnTo>
                    <a:pt x="253" y="30"/>
                  </a:lnTo>
                  <a:lnTo>
                    <a:pt x="262" y="39"/>
                  </a:lnTo>
                  <a:lnTo>
                    <a:pt x="273" y="37"/>
                  </a:lnTo>
                  <a:lnTo>
                    <a:pt x="272" y="41"/>
                  </a:lnTo>
                  <a:lnTo>
                    <a:pt x="266" y="56"/>
                  </a:lnTo>
                  <a:lnTo>
                    <a:pt x="261" y="61"/>
                  </a:lnTo>
                  <a:lnTo>
                    <a:pt x="260" y="68"/>
                  </a:lnTo>
                  <a:lnTo>
                    <a:pt x="266" y="71"/>
                  </a:lnTo>
                  <a:lnTo>
                    <a:pt x="269" y="67"/>
                  </a:lnTo>
                  <a:lnTo>
                    <a:pt x="276" y="71"/>
                  </a:lnTo>
                  <a:lnTo>
                    <a:pt x="281" y="65"/>
                  </a:lnTo>
                  <a:lnTo>
                    <a:pt x="296" y="70"/>
                  </a:lnTo>
                  <a:lnTo>
                    <a:pt x="300" y="81"/>
                  </a:lnTo>
                  <a:lnTo>
                    <a:pt x="296" y="84"/>
                  </a:lnTo>
                  <a:lnTo>
                    <a:pt x="290" y="82"/>
                  </a:lnTo>
                  <a:lnTo>
                    <a:pt x="282" y="83"/>
                  </a:lnTo>
                  <a:lnTo>
                    <a:pt x="283" y="89"/>
                  </a:lnTo>
                  <a:lnTo>
                    <a:pt x="276" y="91"/>
                  </a:lnTo>
                  <a:lnTo>
                    <a:pt x="273" y="86"/>
                  </a:lnTo>
                  <a:lnTo>
                    <a:pt x="268" y="88"/>
                  </a:lnTo>
                  <a:lnTo>
                    <a:pt x="264" y="102"/>
                  </a:lnTo>
                  <a:lnTo>
                    <a:pt x="259" y="103"/>
                  </a:lnTo>
                  <a:lnTo>
                    <a:pt x="254" y="98"/>
                  </a:lnTo>
                  <a:lnTo>
                    <a:pt x="243" y="110"/>
                  </a:lnTo>
                  <a:lnTo>
                    <a:pt x="229" y="106"/>
                  </a:lnTo>
                  <a:lnTo>
                    <a:pt x="222" y="117"/>
                  </a:lnTo>
                  <a:lnTo>
                    <a:pt x="228" y="122"/>
                  </a:lnTo>
                  <a:lnTo>
                    <a:pt x="225" y="129"/>
                  </a:lnTo>
                  <a:lnTo>
                    <a:pt x="217" y="132"/>
                  </a:lnTo>
                  <a:lnTo>
                    <a:pt x="209" y="141"/>
                  </a:lnTo>
                  <a:lnTo>
                    <a:pt x="198" y="147"/>
                  </a:lnTo>
                  <a:lnTo>
                    <a:pt x="189" y="148"/>
                  </a:lnTo>
                  <a:lnTo>
                    <a:pt x="181" y="144"/>
                  </a:lnTo>
                  <a:lnTo>
                    <a:pt x="167" y="154"/>
                  </a:lnTo>
                  <a:lnTo>
                    <a:pt x="161" y="156"/>
                  </a:lnTo>
                  <a:lnTo>
                    <a:pt x="153" y="152"/>
                  </a:lnTo>
                  <a:lnTo>
                    <a:pt x="142" y="151"/>
                  </a:lnTo>
                  <a:lnTo>
                    <a:pt x="133" y="141"/>
                  </a:lnTo>
                  <a:lnTo>
                    <a:pt x="117" y="139"/>
                  </a:lnTo>
                  <a:lnTo>
                    <a:pt x="105" y="142"/>
                  </a:lnTo>
                  <a:lnTo>
                    <a:pt x="100" y="139"/>
                  </a:lnTo>
                  <a:lnTo>
                    <a:pt x="97" y="141"/>
                  </a:lnTo>
                  <a:lnTo>
                    <a:pt x="94" y="144"/>
                  </a:lnTo>
                  <a:lnTo>
                    <a:pt x="85" y="144"/>
                  </a:lnTo>
                  <a:lnTo>
                    <a:pt x="78" y="135"/>
                  </a:lnTo>
                  <a:lnTo>
                    <a:pt x="79" y="124"/>
                  </a:lnTo>
                  <a:lnTo>
                    <a:pt x="47" y="109"/>
                  </a:lnTo>
                  <a:lnTo>
                    <a:pt x="36" y="106"/>
                  </a:lnTo>
                  <a:lnTo>
                    <a:pt x="29" y="97"/>
                  </a:lnTo>
                  <a:lnTo>
                    <a:pt x="35" y="89"/>
                  </a:lnTo>
                  <a:lnTo>
                    <a:pt x="21" y="66"/>
                  </a:lnTo>
                  <a:lnTo>
                    <a:pt x="10" y="66"/>
                  </a:lnTo>
                  <a:lnTo>
                    <a:pt x="0" y="4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0" name="Freeform 673"/>
            <p:cNvSpPr>
              <a:spLocks/>
            </p:cNvSpPr>
            <p:nvPr/>
          </p:nvSpPr>
          <p:spPr bwMode="gray">
            <a:xfrm>
              <a:off x="7183512" y="1628815"/>
              <a:ext cx="13009" cy="5839"/>
            </a:xfrm>
            <a:custGeom>
              <a:avLst/>
              <a:gdLst>
                <a:gd name="T0" fmla="*/ 0 w 6"/>
                <a:gd name="T1" fmla="*/ 2147483647 h 2"/>
                <a:gd name="T2" fmla="*/ 2147483647 w 6"/>
                <a:gd name="T3" fmla="*/ 0 h 2"/>
                <a:gd name="T4" fmla="*/ 2147483647 w 6"/>
                <a:gd name="T5" fmla="*/ 0 h 2"/>
                <a:gd name="T6" fmla="*/ 2147483647 w 6"/>
                <a:gd name="T7" fmla="*/ 2147483647 h 2"/>
                <a:gd name="T8" fmla="*/ 2147483647 w 6"/>
                <a:gd name="T9" fmla="*/ 2147483647 h 2"/>
                <a:gd name="T10" fmla="*/ 0 w 6"/>
                <a:gd name="T11" fmla="*/ 21474836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2"/>
                  </a:moveTo>
                  <a:lnTo>
                    <a:pt x="1" y="0"/>
                  </a:lnTo>
                  <a:lnTo>
                    <a:pt x="4" y="0"/>
                  </a:lnTo>
                  <a:lnTo>
                    <a:pt x="6" y="2"/>
                  </a:lnTo>
                  <a:lnTo>
                    <a:pt x="3"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1" name="Freeform 674"/>
            <p:cNvSpPr>
              <a:spLocks/>
            </p:cNvSpPr>
            <p:nvPr/>
          </p:nvSpPr>
          <p:spPr bwMode="gray">
            <a:xfrm>
              <a:off x="6899174" y="1597677"/>
              <a:ext cx="44600" cy="19463"/>
            </a:xfrm>
            <a:custGeom>
              <a:avLst/>
              <a:gdLst>
                <a:gd name="T0" fmla="*/ 2147483647 w 18"/>
                <a:gd name="T1" fmla="*/ 0 h 8"/>
                <a:gd name="T2" fmla="*/ 2147483647 w 18"/>
                <a:gd name="T3" fmla="*/ 0 h 8"/>
                <a:gd name="T4" fmla="*/ 2147483647 w 18"/>
                <a:gd name="T5" fmla="*/ 0 h 8"/>
                <a:gd name="T6" fmla="*/ 2147483647 w 18"/>
                <a:gd name="T7" fmla="*/ 2147483647 h 8"/>
                <a:gd name="T8" fmla="*/ 2147483647 w 18"/>
                <a:gd name="T9" fmla="*/ 2147483647 h 8"/>
                <a:gd name="T10" fmla="*/ 2147483647 w 18"/>
                <a:gd name="T11" fmla="*/ 2147483647 h 8"/>
                <a:gd name="T12" fmla="*/ 2147483647 w 18"/>
                <a:gd name="T13" fmla="*/ 2147483647 h 8"/>
                <a:gd name="T14" fmla="*/ 2147483647 w 18"/>
                <a:gd name="T15" fmla="*/ 2147483647 h 8"/>
                <a:gd name="T16" fmla="*/ 0 w 18"/>
                <a:gd name="T17" fmla="*/ 2147483647 h 8"/>
                <a:gd name="T18" fmla="*/ 2147483647 w 18"/>
                <a:gd name="T19" fmla="*/ 2147483647 h 8"/>
                <a:gd name="T20" fmla="*/ 2147483647 w 18"/>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8"/>
                <a:gd name="T35" fmla="*/ 18 w 1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8">
                  <a:moveTo>
                    <a:pt x="5" y="0"/>
                  </a:moveTo>
                  <a:lnTo>
                    <a:pt x="11" y="0"/>
                  </a:lnTo>
                  <a:lnTo>
                    <a:pt x="18" y="0"/>
                  </a:lnTo>
                  <a:lnTo>
                    <a:pt x="18" y="1"/>
                  </a:lnTo>
                  <a:lnTo>
                    <a:pt x="14" y="4"/>
                  </a:lnTo>
                  <a:lnTo>
                    <a:pt x="14" y="6"/>
                  </a:lnTo>
                  <a:lnTo>
                    <a:pt x="8" y="8"/>
                  </a:lnTo>
                  <a:lnTo>
                    <a:pt x="3" y="4"/>
                  </a:lnTo>
                  <a:lnTo>
                    <a:pt x="0" y="4"/>
                  </a:lnTo>
                  <a:lnTo>
                    <a:pt x="2" y="1"/>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4" name="Freeform 677"/>
            <p:cNvSpPr>
              <a:spLocks/>
            </p:cNvSpPr>
            <p:nvPr/>
          </p:nvSpPr>
          <p:spPr bwMode="gray">
            <a:xfrm>
              <a:off x="7477123" y="1745586"/>
              <a:ext cx="16725" cy="7785"/>
            </a:xfrm>
            <a:custGeom>
              <a:avLst/>
              <a:gdLst>
                <a:gd name="T0" fmla="*/ 0 w 7"/>
                <a:gd name="T1" fmla="*/ 2147483647 h 3"/>
                <a:gd name="T2" fmla="*/ 2147483647 w 7"/>
                <a:gd name="T3" fmla="*/ 2147483647 h 3"/>
                <a:gd name="T4" fmla="*/ 2147483647 w 7"/>
                <a:gd name="T5" fmla="*/ 2147483647 h 3"/>
                <a:gd name="T6" fmla="*/ 2147483647 w 7"/>
                <a:gd name="T7" fmla="*/ 2147483647 h 3"/>
                <a:gd name="T8" fmla="*/ 2147483647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2" y="3"/>
                  </a:lnTo>
                  <a:lnTo>
                    <a:pt x="7" y="3"/>
                  </a:lnTo>
                  <a:lnTo>
                    <a:pt x="6" y="1"/>
                  </a:lnTo>
                  <a:lnTo>
                    <a:pt x="1"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5" name="Freeform 678"/>
            <p:cNvSpPr>
              <a:spLocks/>
            </p:cNvSpPr>
            <p:nvPr/>
          </p:nvSpPr>
          <p:spPr bwMode="gray">
            <a:xfrm>
              <a:off x="7499410" y="1731962"/>
              <a:ext cx="9292" cy="5839"/>
            </a:xfrm>
            <a:custGeom>
              <a:avLst/>
              <a:gdLst>
                <a:gd name="T0" fmla="*/ 2147483647 w 4"/>
                <a:gd name="T1" fmla="*/ 0 h 2"/>
                <a:gd name="T2" fmla="*/ 2147483647 w 4"/>
                <a:gd name="T3" fmla="*/ 0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0"/>
                  </a:moveTo>
                  <a:lnTo>
                    <a:pt x="4" y="0"/>
                  </a:lnTo>
                  <a:lnTo>
                    <a:pt x="4" y="1"/>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8" name="Freeform 681"/>
            <p:cNvSpPr>
              <a:spLocks/>
            </p:cNvSpPr>
            <p:nvPr/>
          </p:nvSpPr>
          <p:spPr bwMode="gray">
            <a:xfrm>
              <a:off x="7499426" y="3205205"/>
              <a:ext cx="16725" cy="19463"/>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2147483647 w 6"/>
                <a:gd name="T9" fmla="*/ 2147483647 h 8"/>
                <a:gd name="T10" fmla="*/ 2147483647 w 6"/>
                <a:gd name="T11" fmla="*/ 0 h 8"/>
                <a:gd name="T12" fmla="*/ 2147483647 w 6"/>
                <a:gd name="T13" fmla="*/ 2147483647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1"/>
                  </a:moveTo>
                  <a:lnTo>
                    <a:pt x="5" y="5"/>
                  </a:lnTo>
                  <a:lnTo>
                    <a:pt x="1" y="8"/>
                  </a:lnTo>
                  <a:lnTo>
                    <a:pt x="0" y="6"/>
                  </a:lnTo>
                  <a:lnTo>
                    <a:pt x="3" y="2"/>
                  </a:lnTo>
                  <a:lnTo>
                    <a:pt x="3" y="0"/>
                  </a:lnTo>
                  <a:lnTo>
                    <a:pt x="6"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69" name="Freeform 682"/>
            <p:cNvSpPr>
              <a:spLocks/>
            </p:cNvSpPr>
            <p:nvPr/>
          </p:nvSpPr>
          <p:spPr bwMode="gray">
            <a:xfrm>
              <a:off x="7187221" y="3049503"/>
              <a:ext cx="148665" cy="177100"/>
            </a:xfrm>
            <a:custGeom>
              <a:avLst/>
              <a:gdLst>
                <a:gd name="T0" fmla="*/ 2147483647 w 61"/>
                <a:gd name="T1" fmla="*/ 2147483647 h 70"/>
                <a:gd name="T2" fmla="*/ 2147483647 w 61"/>
                <a:gd name="T3" fmla="*/ 2147483647 h 70"/>
                <a:gd name="T4" fmla="*/ 2147483647 w 61"/>
                <a:gd name="T5" fmla="*/ 2147483647 h 70"/>
                <a:gd name="T6" fmla="*/ 2147483647 w 61"/>
                <a:gd name="T7" fmla="*/ 2147483647 h 70"/>
                <a:gd name="T8" fmla="*/ 2147483647 w 61"/>
                <a:gd name="T9" fmla="*/ 2147483647 h 70"/>
                <a:gd name="T10" fmla="*/ 2147483647 w 61"/>
                <a:gd name="T11" fmla="*/ 2147483647 h 70"/>
                <a:gd name="T12" fmla="*/ 2147483647 w 61"/>
                <a:gd name="T13" fmla="*/ 2147483647 h 70"/>
                <a:gd name="T14" fmla="*/ 2147483647 w 61"/>
                <a:gd name="T15" fmla="*/ 2147483647 h 70"/>
                <a:gd name="T16" fmla="*/ 2147483647 w 61"/>
                <a:gd name="T17" fmla="*/ 2147483647 h 70"/>
                <a:gd name="T18" fmla="*/ 2147483647 w 61"/>
                <a:gd name="T19" fmla="*/ 2147483647 h 70"/>
                <a:gd name="T20" fmla="*/ 2147483647 w 61"/>
                <a:gd name="T21" fmla="*/ 2147483647 h 70"/>
                <a:gd name="T22" fmla="*/ 2147483647 w 61"/>
                <a:gd name="T23" fmla="*/ 2147483647 h 70"/>
                <a:gd name="T24" fmla="*/ 2147483647 w 61"/>
                <a:gd name="T25" fmla="*/ 2147483647 h 70"/>
                <a:gd name="T26" fmla="*/ 2147483647 w 61"/>
                <a:gd name="T27" fmla="*/ 2147483647 h 70"/>
                <a:gd name="T28" fmla="*/ 2147483647 w 61"/>
                <a:gd name="T29" fmla="*/ 2147483647 h 70"/>
                <a:gd name="T30" fmla="*/ 2147483647 w 61"/>
                <a:gd name="T31" fmla="*/ 2147483647 h 70"/>
                <a:gd name="T32" fmla="*/ 2147483647 w 61"/>
                <a:gd name="T33" fmla="*/ 2147483647 h 70"/>
                <a:gd name="T34" fmla="*/ 2147483647 w 61"/>
                <a:gd name="T35" fmla="*/ 2147483647 h 70"/>
                <a:gd name="T36" fmla="*/ 2147483647 w 61"/>
                <a:gd name="T37" fmla="*/ 2147483647 h 70"/>
                <a:gd name="T38" fmla="*/ 2147483647 w 61"/>
                <a:gd name="T39" fmla="*/ 2147483647 h 70"/>
                <a:gd name="T40" fmla="*/ 2147483647 w 61"/>
                <a:gd name="T41" fmla="*/ 2147483647 h 70"/>
                <a:gd name="T42" fmla="*/ 2147483647 w 61"/>
                <a:gd name="T43" fmla="*/ 2147483647 h 70"/>
                <a:gd name="T44" fmla="*/ 0 w 61"/>
                <a:gd name="T45" fmla="*/ 2147483647 h 70"/>
                <a:gd name="T46" fmla="*/ 2147483647 w 61"/>
                <a:gd name="T47" fmla="*/ 2147483647 h 70"/>
                <a:gd name="T48" fmla="*/ 2147483647 w 61"/>
                <a:gd name="T49" fmla="*/ 2147483647 h 70"/>
                <a:gd name="T50" fmla="*/ 2147483647 w 61"/>
                <a:gd name="T51" fmla="*/ 2147483647 h 70"/>
                <a:gd name="T52" fmla="*/ 2147483647 w 61"/>
                <a:gd name="T53" fmla="*/ 2147483647 h 70"/>
                <a:gd name="T54" fmla="*/ 2147483647 w 61"/>
                <a:gd name="T55" fmla="*/ 2147483647 h 70"/>
                <a:gd name="T56" fmla="*/ 2147483647 w 61"/>
                <a:gd name="T57" fmla="*/ 2147483647 h 70"/>
                <a:gd name="T58" fmla="*/ 2147483647 w 61"/>
                <a:gd name="T59" fmla="*/ 2147483647 h 70"/>
                <a:gd name="T60" fmla="*/ 2147483647 w 61"/>
                <a:gd name="T61" fmla="*/ 2147483647 h 70"/>
                <a:gd name="T62" fmla="*/ 2147483647 w 61"/>
                <a:gd name="T63" fmla="*/ 2147483647 h 70"/>
                <a:gd name="T64" fmla="*/ 2147483647 w 61"/>
                <a:gd name="T65" fmla="*/ 0 h 70"/>
                <a:gd name="T66" fmla="*/ 2147483647 w 61"/>
                <a:gd name="T67" fmla="*/ 2147483647 h 70"/>
                <a:gd name="T68" fmla="*/ 2147483647 w 61"/>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70"/>
                <a:gd name="T107" fmla="*/ 61 w 61"/>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70">
                  <a:moveTo>
                    <a:pt x="61" y="5"/>
                  </a:moveTo>
                  <a:lnTo>
                    <a:pt x="55" y="13"/>
                  </a:lnTo>
                  <a:lnTo>
                    <a:pt x="52" y="19"/>
                  </a:lnTo>
                  <a:lnTo>
                    <a:pt x="53" y="25"/>
                  </a:lnTo>
                  <a:lnTo>
                    <a:pt x="46" y="34"/>
                  </a:lnTo>
                  <a:lnTo>
                    <a:pt x="38" y="40"/>
                  </a:lnTo>
                  <a:lnTo>
                    <a:pt x="32" y="41"/>
                  </a:lnTo>
                  <a:lnTo>
                    <a:pt x="30" y="44"/>
                  </a:lnTo>
                  <a:lnTo>
                    <a:pt x="30" y="51"/>
                  </a:lnTo>
                  <a:lnTo>
                    <a:pt x="34" y="52"/>
                  </a:lnTo>
                  <a:lnTo>
                    <a:pt x="40" y="57"/>
                  </a:lnTo>
                  <a:lnTo>
                    <a:pt x="26" y="61"/>
                  </a:lnTo>
                  <a:lnTo>
                    <a:pt x="19" y="69"/>
                  </a:lnTo>
                  <a:lnTo>
                    <a:pt x="18" y="69"/>
                  </a:lnTo>
                  <a:lnTo>
                    <a:pt x="13" y="70"/>
                  </a:lnTo>
                  <a:lnTo>
                    <a:pt x="9" y="70"/>
                  </a:lnTo>
                  <a:lnTo>
                    <a:pt x="5" y="65"/>
                  </a:lnTo>
                  <a:lnTo>
                    <a:pt x="11" y="59"/>
                  </a:lnTo>
                  <a:lnTo>
                    <a:pt x="10" y="53"/>
                  </a:lnTo>
                  <a:lnTo>
                    <a:pt x="10" y="48"/>
                  </a:lnTo>
                  <a:lnTo>
                    <a:pt x="6" y="47"/>
                  </a:lnTo>
                  <a:lnTo>
                    <a:pt x="3" y="46"/>
                  </a:lnTo>
                  <a:lnTo>
                    <a:pt x="0" y="43"/>
                  </a:lnTo>
                  <a:lnTo>
                    <a:pt x="5" y="34"/>
                  </a:lnTo>
                  <a:lnTo>
                    <a:pt x="17" y="29"/>
                  </a:lnTo>
                  <a:lnTo>
                    <a:pt x="24" y="15"/>
                  </a:lnTo>
                  <a:lnTo>
                    <a:pt x="28" y="16"/>
                  </a:lnTo>
                  <a:lnTo>
                    <a:pt x="28" y="23"/>
                  </a:lnTo>
                  <a:lnTo>
                    <a:pt x="36" y="22"/>
                  </a:lnTo>
                  <a:lnTo>
                    <a:pt x="39" y="19"/>
                  </a:lnTo>
                  <a:lnTo>
                    <a:pt x="37" y="10"/>
                  </a:lnTo>
                  <a:lnTo>
                    <a:pt x="44" y="10"/>
                  </a:lnTo>
                  <a:lnTo>
                    <a:pt x="54" y="0"/>
                  </a:lnTo>
                  <a:lnTo>
                    <a:pt x="58" y="3"/>
                  </a:lnTo>
                  <a:lnTo>
                    <a:pt x="6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0" name="Freeform 683"/>
            <p:cNvSpPr>
              <a:spLocks/>
            </p:cNvSpPr>
            <p:nvPr/>
          </p:nvSpPr>
          <p:spPr bwMode="gray">
            <a:xfrm>
              <a:off x="7231828" y="3193529"/>
              <a:ext cx="74333" cy="136231"/>
            </a:xfrm>
            <a:custGeom>
              <a:avLst/>
              <a:gdLst>
                <a:gd name="T0" fmla="*/ 2147483647 w 31"/>
                <a:gd name="T1" fmla="*/ 2147483647 h 54"/>
                <a:gd name="T2" fmla="*/ 2147483647 w 31"/>
                <a:gd name="T3" fmla="*/ 2147483647 h 54"/>
                <a:gd name="T4" fmla="*/ 2147483647 w 31"/>
                <a:gd name="T5" fmla="*/ 0 h 54"/>
                <a:gd name="T6" fmla="*/ 2147483647 w 31"/>
                <a:gd name="T7" fmla="*/ 2147483647 h 54"/>
                <a:gd name="T8" fmla="*/ 2147483647 w 31"/>
                <a:gd name="T9" fmla="*/ 2147483647 h 54"/>
                <a:gd name="T10" fmla="*/ 2147483647 w 31"/>
                <a:gd name="T11" fmla="*/ 2147483647 h 54"/>
                <a:gd name="T12" fmla="*/ 2147483647 w 31"/>
                <a:gd name="T13" fmla="*/ 2147483647 h 54"/>
                <a:gd name="T14" fmla="*/ 2147483647 w 31"/>
                <a:gd name="T15" fmla="*/ 2147483647 h 54"/>
                <a:gd name="T16" fmla="*/ 2147483647 w 31"/>
                <a:gd name="T17" fmla="*/ 2147483647 h 54"/>
                <a:gd name="T18" fmla="*/ 2147483647 w 31"/>
                <a:gd name="T19" fmla="*/ 2147483647 h 54"/>
                <a:gd name="T20" fmla="*/ 2147483647 w 31"/>
                <a:gd name="T21" fmla="*/ 2147483647 h 54"/>
                <a:gd name="T22" fmla="*/ 2147483647 w 31"/>
                <a:gd name="T23" fmla="*/ 2147483647 h 54"/>
                <a:gd name="T24" fmla="*/ 2147483647 w 31"/>
                <a:gd name="T25" fmla="*/ 2147483647 h 54"/>
                <a:gd name="T26" fmla="*/ 2147483647 w 31"/>
                <a:gd name="T27" fmla="*/ 2147483647 h 54"/>
                <a:gd name="T28" fmla="*/ 2147483647 w 31"/>
                <a:gd name="T29" fmla="*/ 2147483647 h 54"/>
                <a:gd name="T30" fmla="*/ 2147483647 w 31"/>
                <a:gd name="T31" fmla="*/ 2147483647 h 54"/>
                <a:gd name="T32" fmla="*/ 2147483647 w 31"/>
                <a:gd name="T33" fmla="*/ 2147483647 h 54"/>
                <a:gd name="T34" fmla="*/ 2147483647 w 31"/>
                <a:gd name="T35" fmla="*/ 2147483647 h 54"/>
                <a:gd name="T36" fmla="*/ 2147483647 w 31"/>
                <a:gd name="T37" fmla="*/ 2147483647 h 54"/>
                <a:gd name="T38" fmla="*/ 2147483647 w 31"/>
                <a:gd name="T39" fmla="*/ 2147483647 h 54"/>
                <a:gd name="T40" fmla="*/ 2147483647 w 31"/>
                <a:gd name="T41" fmla="*/ 2147483647 h 54"/>
                <a:gd name="T42" fmla="*/ 2147483647 w 31"/>
                <a:gd name="T43" fmla="*/ 2147483647 h 54"/>
                <a:gd name="T44" fmla="*/ 2147483647 w 31"/>
                <a:gd name="T45" fmla="*/ 2147483647 h 54"/>
                <a:gd name="T46" fmla="*/ 0 w 31"/>
                <a:gd name="T47" fmla="*/ 2147483647 h 54"/>
                <a:gd name="T48" fmla="*/ 2147483647 w 31"/>
                <a:gd name="T49" fmla="*/ 214748364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54"/>
                <a:gd name="T77" fmla="*/ 31 w 31"/>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54">
                  <a:moveTo>
                    <a:pt x="1" y="12"/>
                  </a:moveTo>
                  <a:lnTo>
                    <a:pt x="8" y="4"/>
                  </a:lnTo>
                  <a:lnTo>
                    <a:pt x="22" y="0"/>
                  </a:lnTo>
                  <a:lnTo>
                    <a:pt x="24" y="5"/>
                  </a:lnTo>
                  <a:lnTo>
                    <a:pt x="29" y="15"/>
                  </a:lnTo>
                  <a:lnTo>
                    <a:pt x="29" y="23"/>
                  </a:lnTo>
                  <a:lnTo>
                    <a:pt x="31" y="35"/>
                  </a:lnTo>
                  <a:lnTo>
                    <a:pt x="29" y="43"/>
                  </a:lnTo>
                  <a:lnTo>
                    <a:pt x="27" y="45"/>
                  </a:lnTo>
                  <a:lnTo>
                    <a:pt x="23" y="46"/>
                  </a:lnTo>
                  <a:lnTo>
                    <a:pt x="20" y="49"/>
                  </a:lnTo>
                  <a:lnTo>
                    <a:pt x="16" y="50"/>
                  </a:lnTo>
                  <a:lnTo>
                    <a:pt x="10" y="52"/>
                  </a:lnTo>
                  <a:lnTo>
                    <a:pt x="8" y="54"/>
                  </a:lnTo>
                  <a:lnTo>
                    <a:pt x="4" y="54"/>
                  </a:lnTo>
                  <a:lnTo>
                    <a:pt x="1" y="48"/>
                  </a:lnTo>
                  <a:lnTo>
                    <a:pt x="3" y="45"/>
                  </a:lnTo>
                  <a:lnTo>
                    <a:pt x="3" y="40"/>
                  </a:lnTo>
                  <a:lnTo>
                    <a:pt x="4" y="36"/>
                  </a:lnTo>
                  <a:lnTo>
                    <a:pt x="3" y="27"/>
                  </a:lnTo>
                  <a:lnTo>
                    <a:pt x="2" y="23"/>
                  </a:lnTo>
                  <a:lnTo>
                    <a:pt x="4" y="21"/>
                  </a:lnTo>
                  <a:lnTo>
                    <a:pt x="5" y="15"/>
                  </a:lnTo>
                  <a:lnTo>
                    <a:pt x="0" y="12"/>
                  </a:lnTo>
                  <a:lnTo>
                    <a:pt x="1"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1" name="Freeform 684"/>
            <p:cNvSpPr>
              <a:spLocks/>
            </p:cNvSpPr>
            <p:nvPr/>
          </p:nvSpPr>
          <p:spPr bwMode="gray">
            <a:xfrm>
              <a:off x="7244821" y="1648277"/>
              <a:ext cx="11150" cy="5839"/>
            </a:xfrm>
            <a:custGeom>
              <a:avLst/>
              <a:gdLst>
                <a:gd name="T0" fmla="*/ 2147483647 w 4"/>
                <a:gd name="T1" fmla="*/ 2147483647 h 2"/>
                <a:gd name="T2" fmla="*/ 0 w 4"/>
                <a:gd name="T3" fmla="*/ 0 h 2"/>
                <a:gd name="T4" fmla="*/ 2147483647 w 4"/>
                <a:gd name="T5" fmla="*/ 0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lnTo>
                    <a:pt x="0" y="0"/>
                  </a:lnTo>
                  <a:lnTo>
                    <a:pt x="3" y="0"/>
                  </a:lnTo>
                  <a:lnTo>
                    <a:pt x="4" y="0"/>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2" name="Freeform 685"/>
            <p:cNvSpPr>
              <a:spLocks/>
            </p:cNvSpPr>
            <p:nvPr/>
          </p:nvSpPr>
          <p:spPr bwMode="gray">
            <a:xfrm>
              <a:off x="7216962" y="1638537"/>
              <a:ext cx="13009" cy="9731"/>
            </a:xfrm>
            <a:custGeom>
              <a:avLst/>
              <a:gdLst>
                <a:gd name="T0" fmla="*/ 2147483647 w 5"/>
                <a:gd name="T1" fmla="*/ 2147483647 h 4"/>
                <a:gd name="T2" fmla="*/ 0 w 5"/>
                <a:gd name="T3" fmla="*/ 2147483647 h 4"/>
                <a:gd name="T4" fmla="*/ 2147483647 w 5"/>
                <a:gd name="T5" fmla="*/ 2147483647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4"/>
                  </a:moveTo>
                  <a:lnTo>
                    <a:pt x="0" y="4"/>
                  </a:lnTo>
                  <a:lnTo>
                    <a:pt x="1" y="2"/>
                  </a:lnTo>
                  <a:lnTo>
                    <a:pt x="5" y="0"/>
                  </a:lnTo>
                  <a:lnTo>
                    <a:pt x="2" y="3"/>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3" name="Freeform 686"/>
            <p:cNvSpPr>
              <a:spLocks/>
            </p:cNvSpPr>
            <p:nvPr/>
          </p:nvSpPr>
          <p:spPr bwMode="gray">
            <a:xfrm>
              <a:off x="7674091" y="1712499"/>
              <a:ext cx="20442" cy="19463"/>
            </a:xfrm>
            <a:custGeom>
              <a:avLst/>
              <a:gdLst>
                <a:gd name="T0" fmla="*/ 0 w 8"/>
                <a:gd name="T1" fmla="*/ 2147483647 h 8"/>
                <a:gd name="T2" fmla="*/ 2147483647 w 8"/>
                <a:gd name="T3" fmla="*/ 2147483647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0 w 8"/>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3"/>
                  </a:moveTo>
                  <a:lnTo>
                    <a:pt x="1" y="1"/>
                  </a:lnTo>
                  <a:lnTo>
                    <a:pt x="7" y="0"/>
                  </a:lnTo>
                  <a:lnTo>
                    <a:pt x="8" y="1"/>
                  </a:lnTo>
                  <a:lnTo>
                    <a:pt x="6" y="6"/>
                  </a:lnTo>
                  <a:lnTo>
                    <a:pt x="2" y="8"/>
                  </a:lnTo>
                  <a:lnTo>
                    <a:pt x="2" y="6"/>
                  </a:lnTo>
                  <a:lnTo>
                    <a:pt x="5" y="3"/>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4" name="Freeform 687"/>
            <p:cNvSpPr>
              <a:spLocks/>
            </p:cNvSpPr>
            <p:nvPr/>
          </p:nvSpPr>
          <p:spPr bwMode="gray">
            <a:xfrm>
              <a:off x="7687100" y="1539293"/>
              <a:ext cx="104066" cy="44761"/>
            </a:xfrm>
            <a:custGeom>
              <a:avLst/>
              <a:gdLst>
                <a:gd name="T0" fmla="*/ 0 w 43"/>
                <a:gd name="T1" fmla="*/ 0 h 17"/>
                <a:gd name="T2" fmla="*/ 2147483647 w 43"/>
                <a:gd name="T3" fmla="*/ 2147483647 h 17"/>
                <a:gd name="T4" fmla="*/ 2147483647 w 43"/>
                <a:gd name="T5" fmla="*/ 2147483647 h 17"/>
                <a:gd name="T6" fmla="*/ 2147483647 w 43"/>
                <a:gd name="T7" fmla="*/ 2147483647 h 17"/>
                <a:gd name="T8" fmla="*/ 2147483647 w 43"/>
                <a:gd name="T9" fmla="*/ 2147483647 h 17"/>
                <a:gd name="T10" fmla="*/ 2147483647 w 43"/>
                <a:gd name="T11" fmla="*/ 2147483647 h 17"/>
                <a:gd name="T12" fmla="*/ 2147483647 w 43"/>
                <a:gd name="T13" fmla="*/ 2147483647 h 17"/>
                <a:gd name="T14" fmla="*/ 2147483647 w 43"/>
                <a:gd name="T15" fmla="*/ 2147483647 h 17"/>
                <a:gd name="T16" fmla="*/ 2147483647 w 43"/>
                <a:gd name="T17" fmla="*/ 2147483647 h 17"/>
                <a:gd name="T18" fmla="*/ 2147483647 w 43"/>
                <a:gd name="T19" fmla="*/ 2147483647 h 17"/>
                <a:gd name="T20" fmla="*/ 2147483647 w 43"/>
                <a:gd name="T21" fmla="*/ 2147483647 h 17"/>
                <a:gd name="T22" fmla="*/ 2147483647 w 43"/>
                <a:gd name="T23" fmla="*/ 2147483647 h 17"/>
                <a:gd name="T24" fmla="*/ 2147483647 w 43"/>
                <a:gd name="T25" fmla="*/ 2147483647 h 17"/>
                <a:gd name="T26" fmla="*/ 2147483647 w 43"/>
                <a:gd name="T27" fmla="*/ 2147483647 h 17"/>
                <a:gd name="T28" fmla="*/ 2147483647 w 43"/>
                <a:gd name="T29" fmla="*/ 2147483647 h 17"/>
                <a:gd name="T30" fmla="*/ 0 w 43"/>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7"/>
                <a:gd name="T50" fmla="*/ 43 w 43"/>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7">
                  <a:moveTo>
                    <a:pt x="0" y="0"/>
                  </a:moveTo>
                  <a:lnTo>
                    <a:pt x="3" y="1"/>
                  </a:lnTo>
                  <a:lnTo>
                    <a:pt x="8" y="3"/>
                  </a:lnTo>
                  <a:lnTo>
                    <a:pt x="21" y="3"/>
                  </a:lnTo>
                  <a:lnTo>
                    <a:pt x="23" y="5"/>
                  </a:lnTo>
                  <a:lnTo>
                    <a:pt x="31" y="6"/>
                  </a:lnTo>
                  <a:lnTo>
                    <a:pt x="40" y="8"/>
                  </a:lnTo>
                  <a:lnTo>
                    <a:pt x="43" y="10"/>
                  </a:lnTo>
                  <a:lnTo>
                    <a:pt x="41" y="14"/>
                  </a:lnTo>
                  <a:lnTo>
                    <a:pt x="32" y="17"/>
                  </a:lnTo>
                  <a:lnTo>
                    <a:pt x="23" y="16"/>
                  </a:lnTo>
                  <a:lnTo>
                    <a:pt x="14" y="11"/>
                  </a:lnTo>
                  <a:lnTo>
                    <a:pt x="8" y="9"/>
                  </a:lnTo>
                  <a:lnTo>
                    <a:pt x="7" y="6"/>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7" name="Freeform 690"/>
            <p:cNvSpPr>
              <a:spLocks/>
            </p:cNvSpPr>
            <p:nvPr/>
          </p:nvSpPr>
          <p:spPr bwMode="gray">
            <a:xfrm>
              <a:off x="7672237" y="2991127"/>
              <a:ext cx="20441" cy="21407"/>
            </a:xfrm>
            <a:custGeom>
              <a:avLst/>
              <a:gdLst>
                <a:gd name="T0" fmla="*/ 0 w 8"/>
                <a:gd name="T1" fmla="*/ 2147483647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0" y="8"/>
                  </a:moveTo>
                  <a:lnTo>
                    <a:pt x="5" y="0"/>
                  </a:lnTo>
                  <a:lnTo>
                    <a:pt x="8" y="0"/>
                  </a:lnTo>
                  <a:lnTo>
                    <a:pt x="8" y="3"/>
                  </a:lnTo>
                  <a:lnTo>
                    <a:pt x="7" y="4"/>
                  </a:lnTo>
                  <a:lnTo>
                    <a:pt x="5" y="4"/>
                  </a:lnTo>
                  <a:lnTo>
                    <a:pt x="1"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8" name="Freeform 691"/>
            <p:cNvSpPr>
              <a:spLocks/>
            </p:cNvSpPr>
            <p:nvPr/>
          </p:nvSpPr>
          <p:spPr bwMode="gray">
            <a:xfrm>
              <a:off x="7698250" y="2956089"/>
              <a:ext cx="48316" cy="38923"/>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0 h 16"/>
                <a:gd name="T12" fmla="*/ 2147483647 w 20"/>
                <a:gd name="T13" fmla="*/ 2147483647 h 16"/>
                <a:gd name="T14" fmla="*/ 2147483647 w 20"/>
                <a:gd name="T15" fmla="*/ 2147483647 h 16"/>
                <a:gd name="T16" fmla="*/ 2147483647 w 20"/>
                <a:gd name="T17" fmla="*/ 2147483647 h 16"/>
                <a:gd name="T18" fmla="*/ 0 w 2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6"/>
                <a:gd name="T32" fmla="*/ 20 w 2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6">
                  <a:moveTo>
                    <a:pt x="0" y="16"/>
                  </a:moveTo>
                  <a:lnTo>
                    <a:pt x="1" y="12"/>
                  </a:lnTo>
                  <a:lnTo>
                    <a:pt x="9" y="2"/>
                  </a:lnTo>
                  <a:lnTo>
                    <a:pt x="10" y="4"/>
                  </a:lnTo>
                  <a:lnTo>
                    <a:pt x="13" y="1"/>
                  </a:lnTo>
                  <a:lnTo>
                    <a:pt x="20" y="0"/>
                  </a:lnTo>
                  <a:lnTo>
                    <a:pt x="14" y="6"/>
                  </a:lnTo>
                  <a:lnTo>
                    <a:pt x="7" y="9"/>
                  </a:lnTo>
                  <a:lnTo>
                    <a:pt x="2" y="16"/>
                  </a:lnTo>
                  <a:lnTo>
                    <a:pt x="0"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79" name="Freeform 692"/>
            <p:cNvSpPr>
              <a:spLocks/>
            </p:cNvSpPr>
            <p:nvPr/>
          </p:nvSpPr>
          <p:spPr bwMode="gray">
            <a:xfrm>
              <a:off x="7692675" y="3012535"/>
              <a:ext cx="9292" cy="5839"/>
            </a:xfrm>
            <a:custGeom>
              <a:avLst/>
              <a:gdLst>
                <a:gd name="T0" fmla="*/ 0 w 4"/>
                <a:gd name="T1" fmla="*/ 2147483647 h 2"/>
                <a:gd name="T2" fmla="*/ 0 w 4"/>
                <a:gd name="T3" fmla="*/ 0 h 2"/>
                <a:gd name="T4" fmla="*/ 2147483647 w 4"/>
                <a:gd name="T5" fmla="*/ 0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0" y="0"/>
                  </a:lnTo>
                  <a:lnTo>
                    <a:pt x="4" y="0"/>
                  </a:lnTo>
                  <a:lnTo>
                    <a:pt x="2"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0" name="Freeform 693"/>
            <p:cNvSpPr>
              <a:spLocks/>
            </p:cNvSpPr>
            <p:nvPr/>
          </p:nvSpPr>
          <p:spPr bwMode="gray">
            <a:xfrm>
              <a:off x="7754014" y="2930795"/>
              <a:ext cx="29733" cy="19463"/>
            </a:xfrm>
            <a:custGeom>
              <a:avLst/>
              <a:gdLst>
                <a:gd name="T0" fmla="*/ 0 w 12"/>
                <a:gd name="T1" fmla="*/ 2147483647 h 8"/>
                <a:gd name="T2" fmla="*/ 2147483647 w 12"/>
                <a:gd name="T3" fmla="*/ 0 h 8"/>
                <a:gd name="T4" fmla="*/ 2147483647 w 12"/>
                <a:gd name="T5" fmla="*/ 0 h 8"/>
                <a:gd name="T6" fmla="*/ 2147483647 w 12"/>
                <a:gd name="T7" fmla="*/ 2147483647 h 8"/>
                <a:gd name="T8" fmla="*/ 2147483647 w 12"/>
                <a:gd name="T9" fmla="*/ 2147483647 h 8"/>
                <a:gd name="T10" fmla="*/ 2147483647 w 12"/>
                <a:gd name="T11" fmla="*/ 2147483647 h 8"/>
                <a:gd name="T12" fmla="*/ 0 w 12"/>
                <a:gd name="T13" fmla="*/ 2147483647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0" y="8"/>
                  </a:moveTo>
                  <a:lnTo>
                    <a:pt x="7" y="0"/>
                  </a:lnTo>
                  <a:lnTo>
                    <a:pt x="12" y="0"/>
                  </a:lnTo>
                  <a:lnTo>
                    <a:pt x="12" y="1"/>
                  </a:lnTo>
                  <a:lnTo>
                    <a:pt x="5" y="8"/>
                  </a:lnTo>
                  <a:lnTo>
                    <a:pt x="2"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1" name="Freeform 694"/>
            <p:cNvSpPr>
              <a:spLocks/>
            </p:cNvSpPr>
            <p:nvPr/>
          </p:nvSpPr>
          <p:spPr bwMode="gray">
            <a:xfrm>
              <a:off x="7806032" y="2891871"/>
              <a:ext cx="16724" cy="19463"/>
            </a:xfrm>
            <a:custGeom>
              <a:avLst/>
              <a:gdLst>
                <a:gd name="T0" fmla="*/ 0 w 7"/>
                <a:gd name="T1" fmla="*/ 2147483647 h 8"/>
                <a:gd name="T2" fmla="*/ 2147483647 w 7"/>
                <a:gd name="T3" fmla="*/ 0 h 8"/>
                <a:gd name="T4" fmla="*/ 2147483647 w 7"/>
                <a:gd name="T5" fmla="*/ 2147483647 h 8"/>
                <a:gd name="T6" fmla="*/ 2147483647 w 7"/>
                <a:gd name="T7" fmla="*/ 2147483647 h 8"/>
                <a:gd name="T8" fmla="*/ 2147483647 w 7"/>
                <a:gd name="T9" fmla="*/ 2147483647 h 8"/>
                <a:gd name="T10" fmla="*/ 0 w 7"/>
                <a:gd name="T11" fmla="*/ 2147483647 h 8"/>
                <a:gd name="T12" fmla="*/ 0 w 7"/>
                <a:gd name="T13" fmla="*/ 2147483647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0" y="5"/>
                  </a:moveTo>
                  <a:lnTo>
                    <a:pt x="5" y="0"/>
                  </a:lnTo>
                  <a:lnTo>
                    <a:pt x="7" y="1"/>
                  </a:lnTo>
                  <a:lnTo>
                    <a:pt x="7" y="3"/>
                  </a:lnTo>
                  <a:lnTo>
                    <a:pt x="3" y="7"/>
                  </a:lnTo>
                  <a:lnTo>
                    <a:pt x="0" y="8"/>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2" name="Freeform 695"/>
            <p:cNvSpPr>
              <a:spLocks/>
            </p:cNvSpPr>
            <p:nvPr/>
          </p:nvSpPr>
          <p:spPr bwMode="gray">
            <a:xfrm>
              <a:off x="7882223" y="2757581"/>
              <a:ext cx="22300" cy="25299"/>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0 w 9"/>
                <a:gd name="T9" fmla="*/ 2147483647 h 10"/>
                <a:gd name="T10" fmla="*/ 2147483647 w 9"/>
                <a:gd name="T11" fmla="*/ 2147483647 h 10"/>
                <a:gd name="T12" fmla="*/ 2147483647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8" y="0"/>
                  </a:moveTo>
                  <a:lnTo>
                    <a:pt x="9" y="0"/>
                  </a:lnTo>
                  <a:lnTo>
                    <a:pt x="8" y="8"/>
                  </a:lnTo>
                  <a:lnTo>
                    <a:pt x="2" y="10"/>
                  </a:lnTo>
                  <a:lnTo>
                    <a:pt x="0" y="7"/>
                  </a:lnTo>
                  <a:lnTo>
                    <a:pt x="4" y="4"/>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3" name="Freeform 696"/>
            <p:cNvSpPr>
              <a:spLocks/>
            </p:cNvSpPr>
            <p:nvPr/>
          </p:nvSpPr>
          <p:spPr bwMode="gray">
            <a:xfrm>
              <a:off x="7871073" y="2796501"/>
              <a:ext cx="9292" cy="17515"/>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2147483647 w 4"/>
                <a:gd name="T11" fmla="*/ 0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0"/>
                  </a:moveTo>
                  <a:lnTo>
                    <a:pt x="4" y="3"/>
                  </a:lnTo>
                  <a:lnTo>
                    <a:pt x="2" y="6"/>
                  </a:lnTo>
                  <a:lnTo>
                    <a:pt x="0" y="6"/>
                  </a:lnTo>
                  <a:lnTo>
                    <a:pt x="1" y="0"/>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4" name="Freeform 697"/>
            <p:cNvSpPr>
              <a:spLocks/>
            </p:cNvSpPr>
            <p:nvPr/>
          </p:nvSpPr>
          <p:spPr bwMode="gray">
            <a:xfrm>
              <a:off x="7859923" y="2823758"/>
              <a:ext cx="9292" cy="13623"/>
            </a:xfrm>
            <a:custGeom>
              <a:avLst/>
              <a:gdLst>
                <a:gd name="T0" fmla="*/ 0 w 4"/>
                <a:gd name="T1" fmla="*/ 2147483647 h 5"/>
                <a:gd name="T2" fmla="*/ 2147483647 w 4"/>
                <a:gd name="T3" fmla="*/ 0 h 5"/>
                <a:gd name="T4" fmla="*/ 2147483647 w 4"/>
                <a:gd name="T5" fmla="*/ 0 h 5"/>
                <a:gd name="T6" fmla="*/ 2147483647 w 4"/>
                <a:gd name="T7" fmla="*/ 2147483647 h 5"/>
                <a:gd name="T8" fmla="*/ 2147483647 w 4"/>
                <a:gd name="T9" fmla="*/ 2147483647 h 5"/>
                <a:gd name="T10" fmla="*/ 0 w 4"/>
                <a:gd name="T11" fmla="*/ 2147483647 h 5"/>
                <a:gd name="T12" fmla="*/ 0 w 4"/>
                <a:gd name="T13" fmla="*/ 2147483647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0" y="2"/>
                  </a:moveTo>
                  <a:lnTo>
                    <a:pt x="1" y="0"/>
                  </a:lnTo>
                  <a:lnTo>
                    <a:pt x="4" y="0"/>
                  </a:lnTo>
                  <a:lnTo>
                    <a:pt x="4" y="2"/>
                  </a:lnTo>
                  <a:lnTo>
                    <a:pt x="1" y="5"/>
                  </a:lnTo>
                  <a:lnTo>
                    <a:pt x="0"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5" name="Freeform 698"/>
            <p:cNvSpPr>
              <a:spLocks/>
            </p:cNvSpPr>
            <p:nvPr/>
          </p:nvSpPr>
          <p:spPr bwMode="gray">
            <a:xfrm>
              <a:off x="7839491" y="2847104"/>
              <a:ext cx="7433" cy="11677"/>
            </a:xfrm>
            <a:custGeom>
              <a:avLst/>
              <a:gdLst>
                <a:gd name="T0" fmla="*/ 0 w 3"/>
                <a:gd name="T1" fmla="*/ 2147483647 h 4"/>
                <a:gd name="T2" fmla="*/ 0 w 3"/>
                <a:gd name="T3" fmla="*/ 2147483647 h 4"/>
                <a:gd name="T4" fmla="*/ 2147483647 w 3"/>
                <a:gd name="T5" fmla="*/ 0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0" y="2"/>
                  </a:lnTo>
                  <a:lnTo>
                    <a:pt x="2" y="0"/>
                  </a:lnTo>
                  <a:lnTo>
                    <a:pt x="3" y="3"/>
                  </a:lnTo>
                  <a:lnTo>
                    <a:pt x="1"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6" name="Freeform 699"/>
            <p:cNvSpPr>
              <a:spLocks/>
            </p:cNvSpPr>
            <p:nvPr/>
          </p:nvSpPr>
          <p:spPr bwMode="gray">
            <a:xfrm>
              <a:off x="7586759" y="2605778"/>
              <a:ext cx="63183" cy="328900"/>
            </a:xfrm>
            <a:custGeom>
              <a:avLst/>
              <a:gdLst>
                <a:gd name="T0" fmla="*/ 2147483647 w 27"/>
                <a:gd name="T1" fmla="*/ 2147483647 h 130"/>
                <a:gd name="T2" fmla="*/ 2147483647 w 27"/>
                <a:gd name="T3" fmla="*/ 2147483647 h 130"/>
                <a:gd name="T4" fmla="*/ 2147483647 w 27"/>
                <a:gd name="T5" fmla="*/ 2147483647 h 130"/>
                <a:gd name="T6" fmla="*/ 2147483647 w 27"/>
                <a:gd name="T7" fmla="*/ 2147483647 h 130"/>
                <a:gd name="T8" fmla="*/ 2147483647 w 27"/>
                <a:gd name="T9" fmla="*/ 2147483647 h 130"/>
                <a:gd name="T10" fmla="*/ 2147483647 w 27"/>
                <a:gd name="T11" fmla="*/ 2147483647 h 130"/>
                <a:gd name="T12" fmla="*/ 2147483647 w 27"/>
                <a:gd name="T13" fmla="*/ 2147483647 h 130"/>
                <a:gd name="T14" fmla="*/ 2147483647 w 27"/>
                <a:gd name="T15" fmla="*/ 2147483647 h 130"/>
                <a:gd name="T16" fmla="*/ 2147483647 w 27"/>
                <a:gd name="T17" fmla="*/ 2147483647 h 130"/>
                <a:gd name="T18" fmla="*/ 2147483647 w 27"/>
                <a:gd name="T19" fmla="*/ 2147483647 h 130"/>
                <a:gd name="T20" fmla="*/ 2147483647 w 27"/>
                <a:gd name="T21" fmla="*/ 2147483647 h 130"/>
                <a:gd name="T22" fmla="*/ 2147483647 w 27"/>
                <a:gd name="T23" fmla="*/ 2147483647 h 130"/>
                <a:gd name="T24" fmla="*/ 2147483647 w 27"/>
                <a:gd name="T25" fmla="*/ 2147483647 h 130"/>
                <a:gd name="T26" fmla="*/ 2147483647 w 27"/>
                <a:gd name="T27" fmla="*/ 2147483647 h 130"/>
                <a:gd name="T28" fmla="*/ 2147483647 w 27"/>
                <a:gd name="T29" fmla="*/ 2147483647 h 130"/>
                <a:gd name="T30" fmla="*/ 2147483647 w 27"/>
                <a:gd name="T31" fmla="*/ 2147483647 h 130"/>
                <a:gd name="T32" fmla="*/ 2147483647 w 27"/>
                <a:gd name="T33" fmla="*/ 2147483647 h 130"/>
                <a:gd name="T34" fmla="*/ 2147483647 w 27"/>
                <a:gd name="T35" fmla="*/ 2147483647 h 130"/>
                <a:gd name="T36" fmla="*/ 2147483647 w 27"/>
                <a:gd name="T37" fmla="*/ 2147483647 h 130"/>
                <a:gd name="T38" fmla="*/ 2147483647 w 27"/>
                <a:gd name="T39" fmla="*/ 2147483647 h 130"/>
                <a:gd name="T40" fmla="*/ 2147483647 w 27"/>
                <a:gd name="T41" fmla="*/ 2147483647 h 130"/>
                <a:gd name="T42" fmla="*/ 2147483647 w 27"/>
                <a:gd name="T43" fmla="*/ 2147483647 h 130"/>
                <a:gd name="T44" fmla="*/ 2147483647 w 27"/>
                <a:gd name="T45" fmla="*/ 2147483647 h 130"/>
                <a:gd name="T46" fmla="*/ 2147483647 w 27"/>
                <a:gd name="T47" fmla="*/ 2147483647 h 130"/>
                <a:gd name="T48" fmla="*/ 2147483647 w 27"/>
                <a:gd name="T49" fmla="*/ 2147483647 h 130"/>
                <a:gd name="T50" fmla="*/ 2147483647 w 27"/>
                <a:gd name="T51" fmla="*/ 2147483647 h 130"/>
                <a:gd name="T52" fmla="*/ 2147483647 w 27"/>
                <a:gd name="T53" fmla="*/ 2147483647 h 130"/>
                <a:gd name="T54" fmla="*/ 2147483647 w 27"/>
                <a:gd name="T55" fmla="*/ 2147483647 h 130"/>
                <a:gd name="T56" fmla="*/ 2147483647 w 27"/>
                <a:gd name="T57" fmla="*/ 2147483647 h 130"/>
                <a:gd name="T58" fmla="*/ 2147483647 w 27"/>
                <a:gd name="T59" fmla="*/ 2147483647 h 130"/>
                <a:gd name="T60" fmla="*/ 2147483647 w 27"/>
                <a:gd name="T61" fmla="*/ 2147483647 h 130"/>
                <a:gd name="T62" fmla="*/ 2147483647 w 27"/>
                <a:gd name="T63" fmla="*/ 2147483647 h 130"/>
                <a:gd name="T64" fmla="*/ 2147483647 w 27"/>
                <a:gd name="T65" fmla="*/ 2147483647 h 130"/>
                <a:gd name="T66" fmla="*/ 2147483647 w 27"/>
                <a:gd name="T67" fmla="*/ 2147483647 h 130"/>
                <a:gd name="T68" fmla="*/ 2147483647 w 27"/>
                <a:gd name="T69" fmla="*/ 2147483647 h 130"/>
                <a:gd name="T70" fmla="*/ 2147483647 w 27"/>
                <a:gd name="T71" fmla="*/ 2147483647 h 130"/>
                <a:gd name="T72" fmla="*/ 2147483647 w 27"/>
                <a:gd name="T73" fmla="*/ 2147483647 h 130"/>
                <a:gd name="T74" fmla="*/ 2147483647 w 27"/>
                <a:gd name="T75" fmla="*/ 2147483647 h 130"/>
                <a:gd name="T76" fmla="*/ 2147483647 w 27"/>
                <a:gd name="T77" fmla="*/ 2147483647 h 130"/>
                <a:gd name="T78" fmla="*/ 0 w 27"/>
                <a:gd name="T79" fmla="*/ 2147483647 h 130"/>
                <a:gd name="T80" fmla="*/ 2147483647 w 27"/>
                <a:gd name="T81" fmla="*/ 2147483647 h 130"/>
                <a:gd name="T82" fmla="*/ 0 w 27"/>
                <a:gd name="T83" fmla="*/ 2147483647 h 130"/>
                <a:gd name="T84" fmla="*/ 2147483647 w 27"/>
                <a:gd name="T85" fmla="*/ 2147483647 h 130"/>
                <a:gd name="T86" fmla="*/ 0 w 27"/>
                <a:gd name="T87" fmla="*/ 2147483647 h 130"/>
                <a:gd name="T88" fmla="*/ 2147483647 w 27"/>
                <a:gd name="T89" fmla="*/ 2147483647 h 130"/>
                <a:gd name="T90" fmla="*/ 2147483647 w 27"/>
                <a:gd name="T91" fmla="*/ 2147483647 h 130"/>
                <a:gd name="T92" fmla="*/ 2147483647 w 27"/>
                <a:gd name="T93" fmla="*/ 2147483647 h 130"/>
                <a:gd name="T94" fmla="*/ 2147483647 w 27"/>
                <a:gd name="T95" fmla="*/ 2147483647 h 130"/>
                <a:gd name="T96" fmla="*/ 2147483647 w 27"/>
                <a:gd name="T97" fmla="*/ 0 h 130"/>
                <a:gd name="T98" fmla="*/ 2147483647 w 27"/>
                <a:gd name="T99" fmla="*/ 0 h 130"/>
                <a:gd name="T100" fmla="*/ 2147483647 w 27"/>
                <a:gd name="T101" fmla="*/ 2147483647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
                <a:gd name="T154" fmla="*/ 0 h 130"/>
                <a:gd name="T155" fmla="*/ 27 w 27"/>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 h="130">
                  <a:moveTo>
                    <a:pt x="11" y="3"/>
                  </a:moveTo>
                  <a:lnTo>
                    <a:pt x="13" y="6"/>
                  </a:lnTo>
                  <a:lnTo>
                    <a:pt x="14" y="15"/>
                  </a:lnTo>
                  <a:lnTo>
                    <a:pt x="14" y="26"/>
                  </a:lnTo>
                  <a:lnTo>
                    <a:pt x="15" y="34"/>
                  </a:lnTo>
                  <a:lnTo>
                    <a:pt x="17" y="52"/>
                  </a:lnTo>
                  <a:lnTo>
                    <a:pt x="20" y="64"/>
                  </a:lnTo>
                  <a:lnTo>
                    <a:pt x="22" y="77"/>
                  </a:lnTo>
                  <a:lnTo>
                    <a:pt x="26" y="82"/>
                  </a:lnTo>
                  <a:lnTo>
                    <a:pt x="27" y="87"/>
                  </a:lnTo>
                  <a:lnTo>
                    <a:pt x="26" y="89"/>
                  </a:lnTo>
                  <a:lnTo>
                    <a:pt x="24" y="88"/>
                  </a:lnTo>
                  <a:lnTo>
                    <a:pt x="24" y="87"/>
                  </a:lnTo>
                  <a:lnTo>
                    <a:pt x="19" y="81"/>
                  </a:lnTo>
                  <a:lnTo>
                    <a:pt x="15" y="80"/>
                  </a:lnTo>
                  <a:lnTo>
                    <a:pt x="13" y="82"/>
                  </a:lnTo>
                  <a:lnTo>
                    <a:pt x="12" y="92"/>
                  </a:lnTo>
                  <a:lnTo>
                    <a:pt x="10" y="95"/>
                  </a:lnTo>
                  <a:lnTo>
                    <a:pt x="10" y="98"/>
                  </a:lnTo>
                  <a:lnTo>
                    <a:pt x="9" y="102"/>
                  </a:lnTo>
                  <a:lnTo>
                    <a:pt x="9" y="111"/>
                  </a:lnTo>
                  <a:lnTo>
                    <a:pt x="12" y="116"/>
                  </a:lnTo>
                  <a:lnTo>
                    <a:pt x="17" y="120"/>
                  </a:lnTo>
                  <a:lnTo>
                    <a:pt x="17" y="126"/>
                  </a:lnTo>
                  <a:lnTo>
                    <a:pt x="14" y="129"/>
                  </a:lnTo>
                  <a:lnTo>
                    <a:pt x="11" y="124"/>
                  </a:lnTo>
                  <a:lnTo>
                    <a:pt x="9" y="122"/>
                  </a:lnTo>
                  <a:lnTo>
                    <a:pt x="6" y="125"/>
                  </a:lnTo>
                  <a:lnTo>
                    <a:pt x="4" y="129"/>
                  </a:lnTo>
                  <a:lnTo>
                    <a:pt x="2" y="130"/>
                  </a:lnTo>
                  <a:lnTo>
                    <a:pt x="2" y="115"/>
                  </a:lnTo>
                  <a:lnTo>
                    <a:pt x="3" y="108"/>
                  </a:lnTo>
                  <a:lnTo>
                    <a:pt x="3" y="99"/>
                  </a:lnTo>
                  <a:lnTo>
                    <a:pt x="2" y="94"/>
                  </a:lnTo>
                  <a:lnTo>
                    <a:pt x="3" y="83"/>
                  </a:lnTo>
                  <a:lnTo>
                    <a:pt x="5" y="76"/>
                  </a:lnTo>
                  <a:lnTo>
                    <a:pt x="4" y="70"/>
                  </a:lnTo>
                  <a:lnTo>
                    <a:pt x="4" y="51"/>
                  </a:lnTo>
                  <a:lnTo>
                    <a:pt x="1" y="47"/>
                  </a:lnTo>
                  <a:lnTo>
                    <a:pt x="0" y="36"/>
                  </a:lnTo>
                  <a:lnTo>
                    <a:pt x="2" y="33"/>
                  </a:lnTo>
                  <a:lnTo>
                    <a:pt x="0" y="31"/>
                  </a:lnTo>
                  <a:lnTo>
                    <a:pt x="1" y="21"/>
                  </a:lnTo>
                  <a:lnTo>
                    <a:pt x="0" y="15"/>
                  </a:lnTo>
                  <a:lnTo>
                    <a:pt x="4" y="14"/>
                  </a:lnTo>
                  <a:lnTo>
                    <a:pt x="7" y="14"/>
                  </a:lnTo>
                  <a:lnTo>
                    <a:pt x="8" y="12"/>
                  </a:lnTo>
                  <a:lnTo>
                    <a:pt x="6" y="2"/>
                  </a:lnTo>
                  <a:lnTo>
                    <a:pt x="6" y="0"/>
                  </a:lnTo>
                  <a:lnTo>
                    <a:pt x="10" y="0"/>
                  </a:lnTo>
                  <a:lnTo>
                    <a:pt x="1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7" name="Freeform 700"/>
            <p:cNvSpPr>
              <a:spLocks/>
            </p:cNvSpPr>
            <p:nvPr/>
          </p:nvSpPr>
          <p:spPr bwMode="gray">
            <a:xfrm>
              <a:off x="7531002" y="2959979"/>
              <a:ext cx="141232" cy="134284"/>
            </a:xfrm>
            <a:custGeom>
              <a:avLst/>
              <a:gdLst>
                <a:gd name="T0" fmla="*/ 2147483647 w 58"/>
                <a:gd name="T1" fmla="*/ 2147483647 h 53"/>
                <a:gd name="T2" fmla="*/ 2147483647 w 58"/>
                <a:gd name="T3" fmla="*/ 0 h 53"/>
                <a:gd name="T4" fmla="*/ 2147483647 w 58"/>
                <a:gd name="T5" fmla="*/ 0 h 53"/>
                <a:gd name="T6" fmla="*/ 2147483647 w 58"/>
                <a:gd name="T7" fmla="*/ 2147483647 h 53"/>
                <a:gd name="T8" fmla="*/ 2147483647 w 58"/>
                <a:gd name="T9" fmla="*/ 2147483647 h 53"/>
                <a:gd name="T10" fmla="*/ 2147483647 w 58"/>
                <a:gd name="T11" fmla="*/ 2147483647 h 53"/>
                <a:gd name="T12" fmla="*/ 2147483647 w 58"/>
                <a:gd name="T13" fmla="*/ 2147483647 h 53"/>
                <a:gd name="T14" fmla="*/ 2147483647 w 58"/>
                <a:gd name="T15" fmla="*/ 2147483647 h 53"/>
                <a:gd name="T16" fmla="*/ 2147483647 w 58"/>
                <a:gd name="T17" fmla="*/ 2147483647 h 53"/>
                <a:gd name="T18" fmla="*/ 2147483647 w 58"/>
                <a:gd name="T19" fmla="*/ 2147483647 h 53"/>
                <a:gd name="T20" fmla="*/ 2147483647 w 58"/>
                <a:gd name="T21" fmla="*/ 2147483647 h 53"/>
                <a:gd name="T22" fmla="*/ 2147483647 w 58"/>
                <a:gd name="T23" fmla="*/ 2147483647 h 53"/>
                <a:gd name="T24" fmla="*/ 2147483647 w 58"/>
                <a:gd name="T25" fmla="*/ 2147483647 h 53"/>
                <a:gd name="T26" fmla="*/ 2147483647 w 58"/>
                <a:gd name="T27" fmla="*/ 2147483647 h 53"/>
                <a:gd name="T28" fmla="*/ 2147483647 w 58"/>
                <a:gd name="T29" fmla="*/ 2147483647 h 53"/>
                <a:gd name="T30" fmla="*/ 2147483647 w 58"/>
                <a:gd name="T31" fmla="*/ 2147483647 h 53"/>
                <a:gd name="T32" fmla="*/ 2147483647 w 58"/>
                <a:gd name="T33" fmla="*/ 2147483647 h 53"/>
                <a:gd name="T34" fmla="*/ 2147483647 w 58"/>
                <a:gd name="T35" fmla="*/ 2147483647 h 53"/>
                <a:gd name="T36" fmla="*/ 2147483647 w 58"/>
                <a:gd name="T37" fmla="*/ 2147483647 h 53"/>
                <a:gd name="T38" fmla="*/ 2147483647 w 58"/>
                <a:gd name="T39" fmla="*/ 2147483647 h 53"/>
                <a:gd name="T40" fmla="*/ 2147483647 w 58"/>
                <a:gd name="T41" fmla="*/ 2147483647 h 53"/>
                <a:gd name="T42" fmla="*/ 2147483647 w 58"/>
                <a:gd name="T43" fmla="*/ 2147483647 h 53"/>
                <a:gd name="T44" fmla="*/ 2147483647 w 58"/>
                <a:gd name="T45" fmla="*/ 2147483647 h 53"/>
                <a:gd name="T46" fmla="*/ 2147483647 w 58"/>
                <a:gd name="T47" fmla="*/ 2147483647 h 53"/>
                <a:gd name="T48" fmla="*/ 2147483647 w 58"/>
                <a:gd name="T49" fmla="*/ 2147483647 h 53"/>
                <a:gd name="T50" fmla="*/ 2147483647 w 58"/>
                <a:gd name="T51" fmla="*/ 2147483647 h 53"/>
                <a:gd name="T52" fmla="*/ 2147483647 w 58"/>
                <a:gd name="T53" fmla="*/ 2147483647 h 53"/>
                <a:gd name="T54" fmla="*/ 2147483647 w 58"/>
                <a:gd name="T55" fmla="*/ 2147483647 h 53"/>
                <a:gd name="T56" fmla="*/ 2147483647 w 58"/>
                <a:gd name="T57" fmla="*/ 2147483647 h 53"/>
                <a:gd name="T58" fmla="*/ 2147483647 w 58"/>
                <a:gd name="T59" fmla="*/ 2147483647 h 53"/>
                <a:gd name="T60" fmla="*/ 2147483647 w 58"/>
                <a:gd name="T61" fmla="*/ 2147483647 h 53"/>
                <a:gd name="T62" fmla="*/ 0 w 58"/>
                <a:gd name="T63" fmla="*/ 2147483647 h 53"/>
                <a:gd name="T64" fmla="*/ 2147483647 w 58"/>
                <a:gd name="T65" fmla="*/ 2147483647 h 53"/>
                <a:gd name="T66" fmla="*/ 2147483647 w 58"/>
                <a:gd name="T67" fmla="*/ 2147483647 h 53"/>
                <a:gd name="T68" fmla="*/ 2147483647 w 58"/>
                <a:gd name="T69" fmla="*/ 2147483647 h 53"/>
                <a:gd name="T70" fmla="*/ 2147483647 w 58"/>
                <a:gd name="T71" fmla="*/ 2147483647 h 53"/>
                <a:gd name="T72" fmla="*/ 2147483647 w 58"/>
                <a:gd name="T73" fmla="*/ 2147483647 h 53"/>
                <a:gd name="T74" fmla="*/ 2147483647 w 58"/>
                <a:gd name="T75" fmla="*/ 2147483647 h 53"/>
                <a:gd name="T76" fmla="*/ 2147483647 w 58"/>
                <a:gd name="T77" fmla="*/ 2147483647 h 53"/>
                <a:gd name="T78" fmla="*/ 2147483647 w 58"/>
                <a:gd name="T79" fmla="*/ 2147483647 h 53"/>
                <a:gd name="T80" fmla="*/ 2147483647 w 58"/>
                <a:gd name="T81" fmla="*/ 2147483647 h 53"/>
                <a:gd name="T82" fmla="*/ 2147483647 w 58"/>
                <a:gd name="T83" fmla="*/ 2147483647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3"/>
                <a:gd name="T128" fmla="*/ 58 w 58"/>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3">
                  <a:moveTo>
                    <a:pt x="20" y="5"/>
                  </a:moveTo>
                  <a:lnTo>
                    <a:pt x="21" y="0"/>
                  </a:lnTo>
                  <a:lnTo>
                    <a:pt x="26" y="0"/>
                  </a:lnTo>
                  <a:lnTo>
                    <a:pt x="29" y="4"/>
                  </a:lnTo>
                  <a:lnTo>
                    <a:pt x="31" y="11"/>
                  </a:lnTo>
                  <a:lnTo>
                    <a:pt x="35" y="14"/>
                  </a:lnTo>
                  <a:lnTo>
                    <a:pt x="38" y="15"/>
                  </a:lnTo>
                  <a:lnTo>
                    <a:pt x="42" y="19"/>
                  </a:lnTo>
                  <a:lnTo>
                    <a:pt x="46" y="21"/>
                  </a:lnTo>
                  <a:lnTo>
                    <a:pt x="50" y="20"/>
                  </a:lnTo>
                  <a:lnTo>
                    <a:pt x="54" y="16"/>
                  </a:lnTo>
                  <a:lnTo>
                    <a:pt x="54" y="24"/>
                  </a:lnTo>
                  <a:lnTo>
                    <a:pt x="57" y="25"/>
                  </a:lnTo>
                  <a:lnTo>
                    <a:pt x="58" y="29"/>
                  </a:lnTo>
                  <a:lnTo>
                    <a:pt x="54" y="33"/>
                  </a:lnTo>
                  <a:lnTo>
                    <a:pt x="48" y="34"/>
                  </a:lnTo>
                  <a:lnTo>
                    <a:pt x="43" y="35"/>
                  </a:lnTo>
                  <a:lnTo>
                    <a:pt x="38" y="41"/>
                  </a:lnTo>
                  <a:lnTo>
                    <a:pt x="38" y="45"/>
                  </a:lnTo>
                  <a:lnTo>
                    <a:pt x="35" y="46"/>
                  </a:lnTo>
                  <a:lnTo>
                    <a:pt x="31" y="41"/>
                  </a:lnTo>
                  <a:lnTo>
                    <a:pt x="25" y="41"/>
                  </a:lnTo>
                  <a:lnTo>
                    <a:pt x="23" y="39"/>
                  </a:lnTo>
                  <a:lnTo>
                    <a:pt x="20" y="41"/>
                  </a:lnTo>
                  <a:lnTo>
                    <a:pt x="14" y="40"/>
                  </a:lnTo>
                  <a:lnTo>
                    <a:pt x="9" y="40"/>
                  </a:lnTo>
                  <a:lnTo>
                    <a:pt x="7" y="42"/>
                  </a:lnTo>
                  <a:lnTo>
                    <a:pt x="11" y="46"/>
                  </a:lnTo>
                  <a:lnTo>
                    <a:pt x="11" y="51"/>
                  </a:lnTo>
                  <a:lnTo>
                    <a:pt x="5" y="53"/>
                  </a:lnTo>
                  <a:lnTo>
                    <a:pt x="3" y="45"/>
                  </a:lnTo>
                  <a:lnTo>
                    <a:pt x="0" y="44"/>
                  </a:lnTo>
                  <a:lnTo>
                    <a:pt x="3" y="40"/>
                  </a:lnTo>
                  <a:lnTo>
                    <a:pt x="8" y="36"/>
                  </a:lnTo>
                  <a:lnTo>
                    <a:pt x="8" y="31"/>
                  </a:lnTo>
                  <a:lnTo>
                    <a:pt x="11" y="29"/>
                  </a:lnTo>
                  <a:lnTo>
                    <a:pt x="15" y="31"/>
                  </a:lnTo>
                  <a:lnTo>
                    <a:pt x="18" y="30"/>
                  </a:lnTo>
                  <a:lnTo>
                    <a:pt x="19" y="26"/>
                  </a:lnTo>
                  <a:lnTo>
                    <a:pt x="22" y="19"/>
                  </a:lnTo>
                  <a:lnTo>
                    <a:pt x="22" y="6"/>
                  </a:lnTo>
                  <a:lnTo>
                    <a:pt x="20" y="5"/>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8" name="Freeform 701"/>
            <p:cNvSpPr>
              <a:spLocks/>
            </p:cNvSpPr>
            <p:nvPr/>
          </p:nvSpPr>
          <p:spPr bwMode="gray">
            <a:xfrm>
              <a:off x="7341454" y="3096213"/>
              <a:ext cx="249014" cy="262731"/>
            </a:xfrm>
            <a:custGeom>
              <a:avLst/>
              <a:gdLst>
                <a:gd name="T0" fmla="*/ 2147483647 w 103"/>
                <a:gd name="T1" fmla="*/ 2147483647 h 103"/>
                <a:gd name="T2" fmla="*/ 2147483647 w 103"/>
                <a:gd name="T3" fmla="*/ 2147483647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2147483647 w 103"/>
                <a:gd name="T31" fmla="*/ 2147483647 h 103"/>
                <a:gd name="T32" fmla="*/ 2147483647 w 103"/>
                <a:gd name="T33" fmla="*/ 2147483647 h 103"/>
                <a:gd name="T34" fmla="*/ 2147483647 w 103"/>
                <a:gd name="T35" fmla="*/ 2147483647 h 103"/>
                <a:gd name="T36" fmla="*/ 2147483647 w 103"/>
                <a:gd name="T37" fmla="*/ 2147483647 h 103"/>
                <a:gd name="T38" fmla="*/ 2147483647 w 103"/>
                <a:gd name="T39" fmla="*/ 2147483647 h 103"/>
                <a:gd name="T40" fmla="*/ 2147483647 w 103"/>
                <a:gd name="T41" fmla="*/ 2147483647 h 103"/>
                <a:gd name="T42" fmla="*/ 2147483647 w 103"/>
                <a:gd name="T43" fmla="*/ 2147483647 h 103"/>
                <a:gd name="T44" fmla="*/ 2147483647 w 103"/>
                <a:gd name="T45" fmla="*/ 2147483647 h 103"/>
                <a:gd name="T46" fmla="*/ 2147483647 w 103"/>
                <a:gd name="T47" fmla="*/ 2147483647 h 103"/>
                <a:gd name="T48" fmla="*/ 2147483647 w 103"/>
                <a:gd name="T49" fmla="*/ 2147483647 h 103"/>
                <a:gd name="T50" fmla="*/ 2147483647 w 103"/>
                <a:gd name="T51" fmla="*/ 2147483647 h 103"/>
                <a:gd name="T52" fmla="*/ 2147483647 w 103"/>
                <a:gd name="T53" fmla="*/ 2147483647 h 103"/>
                <a:gd name="T54" fmla="*/ 2147483647 w 103"/>
                <a:gd name="T55" fmla="*/ 2147483647 h 103"/>
                <a:gd name="T56" fmla="*/ 2147483647 w 103"/>
                <a:gd name="T57" fmla="*/ 2147483647 h 103"/>
                <a:gd name="T58" fmla="*/ 2147483647 w 103"/>
                <a:gd name="T59" fmla="*/ 2147483647 h 103"/>
                <a:gd name="T60" fmla="*/ 2147483647 w 103"/>
                <a:gd name="T61" fmla="*/ 2147483647 h 103"/>
                <a:gd name="T62" fmla="*/ 2147483647 w 103"/>
                <a:gd name="T63" fmla="*/ 2147483647 h 103"/>
                <a:gd name="T64" fmla="*/ 2147483647 w 103"/>
                <a:gd name="T65" fmla="*/ 2147483647 h 103"/>
                <a:gd name="T66" fmla="*/ 2147483647 w 103"/>
                <a:gd name="T67" fmla="*/ 2147483647 h 103"/>
                <a:gd name="T68" fmla="*/ 2147483647 w 103"/>
                <a:gd name="T69" fmla="*/ 2147483647 h 103"/>
                <a:gd name="T70" fmla="*/ 2147483647 w 103"/>
                <a:gd name="T71" fmla="*/ 2147483647 h 103"/>
                <a:gd name="T72" fmla="*/ 2147483647 w 103"/>
                <a:gd name="T73" fmla="*/ 2147483647 h 103"/>
                <a:gd name="T74" fmla="*/ 2147483647 w 103"/>
                <a:gd name="T75" fmla="*/ 2147483647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03"/>
                <a:gd name="T116" fmla="*/ 103 w 103"/>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03">
                  <a:moveTo>
                    <a:pt x="97" y="11"/>
                  </a:moveTo>
                  <a:lnTo>
                    <a:pt x="100" y="14"/>
                  </a:lnTo>
                  <a:lnTo>
                    <a:pt x="102" y="19"/>
                  </a:lnTo>
                  <a:lnTo>
                    <a:pt x="103" y="20"/>
                  </a:lnTo>
                  <a:lnTo>
                    <a:pt x="103" y="27"/>
                  </a:lnTo>
                  <a:lnTo>
                    <a:pt x="99" y="36"/>
                  </a:lnTo>
                  <a:lnTo>
                    <a:pt x="99" y="44"/>
                  </a:lnTo>
                  <a:lnTo>
                    <a:pt x="96" y="44"/>
                  </a:lnTo>
                  <a:lnTo>
                    <a:pt x="93" y="46"/>
                  </a:lnTo>
                  <a:lnTo>
                    <a:pt x="91" y="51"/>
                  </a:lnTo>
                  <a:lnTo>
                    <a:pt x="95" y="56"/>
                  </a:lnTo>
                  <a:lnTo>
                    <a:pt x="89" y="67"/>
                  </a:lnTo>
                  <a:lnTo>
                    <a:pt x="89" y="71"/>
                  </a:lnTo>
                  <a:lnTo>
                    <a:pt x="90" y="75"/>
                  </a:lnTo>
                  <a:lnTo>
                    <a:pt x="84" y="84"/>
                  </a:lnTo>
                  <a:lnTo>
                    <a:pt x="81" y="83"/>
                  </a:lnTo>
                  <a:lnTo>
                    <a:pt x="83" y="81"/>
                  </a:lnTo>
                  <a:lnTo>
                    <a:pt x="83" y="78"/>
                  </a:lnTo>
                  <a:lnTo>
                    <a:pt x="81" y="75"/>
                  </a:lnTo>
                  <a:lnTo>
                    <a:pt x="76" y="80"/>
                  </a:lnTo>
                  <a:lnTo>
                    <a:pt x="75" y="87"/>
                  </a:lnTo>
                  <a:lnTo>
                    <a:pt x="72" y="88"/>
                  </a:lnTo>
                  <a:lnTo>
                    <a:pt x="71" y="83"/>
                  </a:lnTo>
                  <a:lnTo>
                    <a:pt x="69" y="83"/>
                  </a:lnTo>
                  <a:lnTo>
                    <a:pt x="66" y="87"/>
                  </a:lnTo>
                  <a:lnTo>
                    <a:pt x="58" y="88"/>
                  </a:lnTo>
                  <a:lnTo>
                    <a:pt x="58" y="83"/>
                  </a:lnTo>
                  <a:lnTo>
                    <a:pt x="54" y="83"/>
                  </a:lnTo>
                  <a:lnTo>
                    <a:pt x="52" y="86"/>
                  </a:lnTo>
                  <a:lnTo>
                    <a:pt x="54" y="89"/>
                  </a:lnTo>
                  <a:lnTo>
                    <a:pt x="54" y="92"/>
                  </a:lnTo>
                  <a:lnTo>
                    <a:pt x="54" y="95"/>
                  </a:lnTo>
                  <a:lnTo>
                    <a:pt x="49" y="95"/>
                  </a:lnTo>
                  <a:lnTo>
                    <a:pt x="48" y="100"/>
                  </a:lnTo>
                  <a:lnTo>
                    <a:pt x="45" y="103"/>
                  </a:lnTo>
                  <a:lnTo>
                    <a:pt x="41" y="100"/>
                  </a:lnTo>
                  <a:lnTo>
                    <a:pt x="40" y="96"/>
                  </a:lnTo>
                  <a:lnTo>
                    <a:pt x="41" y="93"/>
                  </a:lnTo>
                  <a:lnTo>
                    <a:pt x="41" y="88"/>
                  </a:lnTo>
                  <a:lnTo>
                    <a:pt x="35" y="85"/>
                  </a:lnTo>
                  <a:lnTo>
                    <a:pt x="24" y="88"/>
                  </a:lnTo>
                  <a:lnTo>
                    <a:pt x="21" y="92"/>
                  </a:lnTo>
                  <a:lnTo>
                    <a:pt x="12" y="94"/>
                  </a:lnTo>
                  <a:lnTo>
                    <a:pt x="7" y="98"/>
                  </a:lnTo>
                  <a:lnTo>
                    <a:pt x="7" y="95"/>
                  </a:lnTo>
                  <a:lnTo>
                    <a:pt x="1" y="95"/>
                  </a:lnTo>
                  <a:lnTo>
                    <a:pt x="0" y="92"/>
                  </a:lnTo>
                  <a:lnTo>
                    <a:pt x="3" y="89"/>
                  </a:lnTo>
                  <a:lnTo>
                    <a:pt x="7" y="88"/>
                  </a:lnTo>
                  <a:lnTo>
                    <a:pt x="15" y="81"/>
                  </a:lnTo>
                  <a:lnTo>
                    <a:pt x="17" y="77"/>
                  </a:lnTo>
                  <a:lnTo>
                    <a:pt x="21" y="76"/>
                  </a:lnTo>
                  <a:lnTo>
                    <a:pt x="25" y="78"/>
                  </a:lnTo>
                  <a:lnTo>
                    <a:pt x="32" y="78"/>
                  </a:lnTo>
                  <a:lnTo>
                    <a:pt x="37" y="75"/>
                  </a:lnTo>
                  <a:lnTo>
                    <a:pt x="43" y="76"/>
                  </a:lnTo>
                  <a:lnTo>
                    <a:pt x="54" y="60"/>
                  </a:lnTo>
                  <a:lnTo>
                    <a:pt x="54" y="55"/>
                  </a:lnTo>
                  <a:lnTo>
                    <a:pt x="57" y="54"/>
                  </a:lnTo>
                  <a:lnTo>
                    <a:pt x="59" y="54"/>
                  </a:lnTo>
                  <a:lnTo>
                    <a:pt x="57" y="60"/>
                  </a:lnTo>
                  <a:lnTo>
                    <a:pt x="60" y="62"/>
                  </a:lnTo>
                  <a:lnTo>
                    <a:pt x="65" y="59"/>
                  </a:lnTo>
                  <a:lnTo>
                    <a:pt x="67" y="55"/>
                  </a:lnTo>
                  <a:lnTo>
                    <a:pt x="72" y="52"/>
                  </a:lnTo>
                  <a:lnTo>
                    <a:pt x="79" y="42"/>
                  </a:lnTo>
                  <a:lnTo>
                    <a:pt x="82" y="32"/>
                  </a:lnTo>
                  <a:lnTo>
                    <a:pt x="82" y="13"/>
                  </a:lnTo>
                  <a:lnTo>
                    <a:pt x="86" y="7"/>
                  </a:lnTo>
                  <a:lnTo>
                    <a:pt x="88" y="6"/>
                  </a:lnTo>
                  <a:lnTo>
                    <a:pt x="91" y="10"/>
                  </a:lnTo>
                  <a:lnTo>
                    <a:pt x="95" y="10"/>
                  </a:lnTo>
                  <a:lnTo>
                    <a:pt x="93" y="6"/>
                  </a:lnTo>
                  <a:lnTo>
                    <a:pt x="91" y="2"/>
                  </a:lnTo>
                  <a:lnTo>
                    <a:pt x="95" y="0"/>
                  </a:lnTo>
                  <a:lnTo>
                    <a:pt x="97" y="2"/>
                  </a:lnTo>
                  <a:lnTo>
                    <a:pt x="97" y="11"/>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89" name="Freeform 702"/>
            <p:cNvSpPr>
              <a:spLocks/>
            </p:cNvSpPr>
            <p:nvPr/>
          </p:nvSpPr>
          <p:spPr bwMode="gray">
            <a:xfrm>
              <a:off x="7551456" y="1628805"/>
              <a:ext cx="74333" cy="38923"/>
            </a:xfrm>
            <a:custGeom>
              <a:avLst/>
              <a:gdLst>
                <a:gd name="T0" fmla="*/ 2147483647 w 31"/>
                <a:gd name="T1" fmla="*/ 0 h 15"/>
                <a:gd name="T2" fmla="*/ 2147483647 w 31"/>
                <a:gd name="T3" fmla="*/ 0 h 15"/>
                <a:gd name="T4" fmla="*/ 2147483647 w 31"/>
                <a:gd name="T5" fmla="*/ 2147483647 h 15"/>
                <a:gd name="T6" fmla="*/ 2147483647 w 31"/>
                <a:gd name="T7" fmla="*/ 2147483647 h 15"/>
                <a:gd name="T8" fmla="*/ 2147483647 w 31"/>
                <a:gd name="T9" fmla="*/ 2147483647 h 15"/>
                <a:gd name="T10" fmla="*/ 2147483647 w 31"/>
                <a:gd name="T11" fmla="*/ 2147483647 h 15"/>
                <a:gd name="T12" fmla="*/ 2147483647 w 31"/>
                <a:gd name="T13" fmla="*/ 2147483647 h 15"/>
                <a:gd name="T14" fmla="*/ 2147483647 w 31"/>
                <a:gd name="T15" fmla="*/ 2147483647 h 15"/>
                <a:gd name="T16" fmla="*/ 2147483647 w 31"/>
                <a:gd name="T17" fmla="*/ 2147483647 h 15"/>
                <a:gd name="T18" fmla="*/ 0 w 31"/>
                <a:gd name="T19" fmla="*/ 2147483647 h 15"/>
                <a:gd name="T20" fmla="*/ 0 w 31"/>
                <a:gd name="T21" fmla="*/ 2147483647 h 15"/>
                <a:gd name="T22" fmla="*/ 2147483647 w 31"/>
                <a:gd name="T23" fmla="*/ 2147483647 h 15"/>
                <a:gd name="T24" fmla="*/ 2147483647 w 31"/>
                <a:gd name="T25" fmla="*/ 2147483647 h 15"/>
                <a:gd name="T26" fmla="*/ 2147483647 w 31"/>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5"/>
                <a:gd name="T44" fmla="*/ 31 w 31"/>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5">
                  <a:moveTo>
                    <a:pt x="8" y="0"/>
                  </a:moveTo>
                  <a:lnTo>
                    <a:pt x="20" y="0"/>
                  </a:lnTo>
                  <a:lnTo>
                    <a:pt x="21" y="2"/>
                  </a:lnTo>
                  <a:lnTo>
                    <a:pt x="27" y="6"/>
                  </a:lnTo>
                  <a:lnTo>
                    <a:pt x="31" y="10"/>
                  </a:lnTo>
                  <a:lnTo>
                    <a:pt x="30" y="15"/>
                  </a:lnTo>
                  <a:lnTo>
                    <a:pt x="17" y="14"/>
                  </a:lnTo>
                  <a:lnTo>
                    <a:pt x="10" y="13"/>
                  </a:lnTo>
                  <a:lnTo>
                    <a:pt x="8" y="11"/>
                  </a:lnTo>
                  <a:lnTo>
                    <a:pt x="0" y="11"/>
                  </a:lnTo>
                  <a:lnTo>
                    <a:pt x="0" y="10"/>
                  </a:lnTo>
                  <a:lnTo>
                    <a:pt x="3" y="7"/>
                  </a:lnTo>
                  <a:lnTo>
                    <a:pt x="4" y="4"/>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0" name="Freeform 703"/>
            <p:cNvSpPr>
              <a:spLocks/>
            </p:cNvSpPr>
            <p:nvPr/>
          </p:nvSpPr>
          <p:spPr bwMode="gray">
            <a:xfrm>
              <a:off x="7542152" y="1603515"/>
              <a:ext cx="26016" cy="27247"/>
            </a:xfrm>
            <a:custGeom>
              <a:avLst/>
              <a:gdLst>
                <a:gd name="T0" fmla="*/ 2147483647 w 11"/>
                <a:gd name="T1" fmla="*/ 2147483647 h 11"/>
                <a:gd name="T2" fmla="*/ 2147483647 w 11"/>
                <a:gd name="T3" fmla="*/ 2147483647 h 11"/>
                <a:gd name="T4" fmla="*/ 2147483647 w 11"/>
                <a:gd name="T5" fmla="*/ 2147483647 h 11"/>
                <a:gd name="T6" fmla="*/ 0 w 11"/>
                <a:gd name="T7" fmla="*/ 2147483647 h 11"/>
                <a:gd name="T8" fmla="*/ 2147483647 w 11"/>
                <a:gd name="T9" fmla="*/ 2147483647 h 11"/>
                <a:gd name="T10" fmla="*/ 2147483647 w 11"/>
                <a:gd name="T11" fmla="*/ 0 h 11"/>
                <a:gd name="T12" fmla="*/ 2147483647 w 11"/>
                <a:gd name="T13" fmla="*/ 2147483647 h 11"/>
                <a:gd name="T14" fmla="*/ 2147483647 w 11"/>
                <a:gd name="T15" fmla="*/ 2147483647 h 11"/>
                <a:gd name="T16" fmla="*/ 2147483647 w 11"/>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11" y="6"/>
                  </a:moveTo>
                  <a:lnTo>
                    <a:pt x="11" y="8"/>
                  </a:lnTo>
                  <a:lnTo>
                    <a:pt x="5" y="11"/>
                  </a:lnTo>
                  <a:lnTo>
                    <a:pt x="0" y="8"/>
                  </a:lnTo>
                  <a:lnTo>
                    <a:pt x="1" y="3"/>
                  </a:lnTo>
                  <a:lnTo>
                    <a:pt x="6" y="0"/>
                  </a:lnTo>
                  <a:lnTo>
                    <a:pt x="11" y="2"/>
                  </a:lnTo>
                  <a:lnTo>
                    <a:pt x="10" y="5"/>
                  </a:lnTo>
                  <a:lnTo>
                    <a:pt x="1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1" name="Freeform 704"/>
            <p:cNvSpPr>
              <a:spLocks/>
            </p:cNvSpPr>
            <p:nvPr/>
          </p:nvSpPr>
          <p:spPr bwMode="gray">
            <a:xfrm>
              <a:off x="7471536" y="1512046"/>
              <a:ext cx="189548" cy="77847"/>
            </a:xfrm>
            <a:custGeom>
              <a:avLst/>
              <a:gdLst>
                <a:gd name="T0" fmla="*/ 2147483647 w 78"/>
                <a:gd name="T1" fmla="*/ 2147483647 h 31"/>
                <a:gd name="T2" fmla="*/ 2147483647 w 78"/>
                <a:gd name="T3" fmla="*/ 2147483647 h 31"/>
                <a:gd name="T4" fmla="*/ 2147483647 w 78"/>
                <a:gd name="T5" fmla="*/ 2147483647 h 31"/>
                <a:gd name="T6" fmla="*/ 2147483647 w 78"/>
                <a:gd name="T7" fmla="*/ 2147483647 h 31"/>
                <a:gd name="T8" fmla="*/ 2147483647 w 78"/>
                <a:gd name="T9" fmla="*/ 2147483647 h 31"/>
                <a:gd name="T10" fmla="*/ 2147483647 w 78"/>
                <a:gd name="T11" fmla="*/ 2147483647 h 31"/>
                <a:gd name="T12" fmla="*/ 2147483647 w 78"/>
                <a:gd name="T13" fmla="*/ 2147483647 h 31"/>
                <a:gd name="T14" fmla="*/ 2147483647 w 78"/>
                <a:gd name="T15" fmla="*/ 2147483647 h 31"/>
                <a:gd name="T16" fmla="*/ 0 w 78"/>
                <a:gd name="T17" fmla="*/ 2147483647 h 31"/>
                <a:gd name="T18" fmla="*/ 2147483647 w 78"/>
                <a:gd name="T19" fmla="*/ 2147483647 h 31"/>
                <a:gd name="T20" fmla="*/ 2147483647 w 78"/>
                <a:gd name="T21" fmla="*/ 2147483647 h 31"/>
                <a:gd name="T22" fmla="*/ 2147483647 w 78"/>
                <a:gd name="T23" fmla="*/ 2147483647 h 31"/>
                <a:gd name="T24" fmla="*/ 2147483647 w 78"/>
                <a:gd name="T25" fmla="*/ 2147483647 h 31"/>
                <a:gd name="T26" fmla="*/ 2147483647 w 78"/>
                <a:gd name="T27" fmla="*/ 2147483647 h 31"/>
                <a:gd name="T28" fmla="*/ 2147483647 w 78"/>
                <a:gd name="T29" fmla="*/ 2147483647 h 31"/>
                <a:gd name="T30" fmla="*/ 2147483647 w 78"/>
                <a:gd name="T31" fmla="*/ 2147483647 h 31"/>
                <a:gd name="T32" fmla="*/ 2147483647 w 78"/>
                <a:gd name="T33" fmla="*/ 2147483647 h 31"/>
                <a:gd name="T34" fmla="*/ 2147483647 w 78"/>
                <a:gd name="T35" fmla="*/ 2147483647 h 31"/>
                <a:gd name="T36" fmla="*/ 2147483647 w 78"/>
                <a:gd name="T37" fmla="*/ 2147483647 h 31"/>
                <a:gd name="T38" fmla="*/ 2147483647 w 78"/>
                <a:gd name="T39" fmla="*/ 2147483647 h 31"/>
                <a:gd name="T40" fmla="*/ 2147483647 w 78"/>
                <a:gd name="T41" fmla="*/ 2147483647 h 31"/>
                <a:gd name="T42" fmla="*/ 2147483647 w 78"/>
                <a:gd name="T43" fmla="*/ 2147483647 h 31"/>
                <a:gd name="T44" fmla="*/ 2147483647 w 78"/>
                <a:gd name="T45" fmla="*/ 2147483647 h 31"/>
                <a:gd name="T46" fmla="*/ 2147483647 w 78"/>
                <a:gd name="T47" fmla="*/ 2147483647 h 31"/>
                <a:gd name="T48" fmla="*/ 2147483647 w 78"/>
                <a:gd name="T49" fmla="*/ 2147483647 h 31"/>
                <a:gd name="T50" fmla="*/ 2147483647 w 78"/>
                <a:gd name="T51" fmla="*/ 2147483647 h 31"/>
                <a:gd name="T52" fmla="*/ 2147483647 w 78"/>
                <a:gd name="T53" fmla="*/ 2147483647 h 31"/>
                <a:gd name="T54" fmla="*/ 2147483647 w 78"/>
                <a:gd name="T55" fmla="*/ 2147483647 h 31"/>
                <a:gd name="T56" fmla="*/ 2147483647 w 78"/>
                <a:gd name="T57" fmla="*/ 2147483647 h 31"/>
                <a:gd name="T58" fmla="*/ 2147483647 w 78"/>
                <a:gd name="T59" fmla="*/ 2147483647 h 31"/>
                <a:gd name="T60" fmla="*/ 2147483647 w 78"/>
                <a:gd name="T61" fmla="*/ 2147483647 h 31"/>
                <a:gd name="T62" fmla="*/ 2147483647 w 78"/>
                <a:gd name="T63" fmla="*/ 2147483647 h 31"/>
                <a:gd name="T64" fmla="*/ 2147483647 w 78"/>
                <a:gd name="T65" fmla="*/ 2147483647 h 31"/>
                <a:gd name="T66" fmla="*/ 2147483647 w 78"/>
                <a:gd name="T67" fmla="*/ 2147483647 h 31"/>
                <a:gd name="T68" fmla="*/ 2147483647 w 78"/>
                <a:gd name="T69" fmla="*/ 2147483647 h 31"/>
                <a:gd name="T70" fmla="*/ 2147483647 w 78"/>
                <a:gd name="T71" fmla="*/ 2147483647 h 31"/>
                <a:gd name="T72" fmla="*/ 2147483647 w 78"/>
                <a:gd name="T73" fmla="*/ 2147483647 h 31"/>
                <a:gd name="T74" fmla="*/ 2147483647 w 78"/>
                <a:gd name="T75" fmla="*/ 2147483647 h 31"/>
                <a:gd name="T76" fmla="*/ 2147483647 w 78"/>
                <a:gd name="T77" fmla="*/ 2147483647 h 31"/>
                <a:gd name="T78" fmla="*/ 2147483647 w 78"/>
                <a:gd name="T79" fmla="*/ 2147483647 h 31"/>
                <a:gd name="T80" fmla="*/ 2147483647 w 78"/>
                <a:gd name="T81" fmla="*/ 2147483647 h 31"/>
                <a:gd name="T82" fmla="*/ 2147483647 w 78"/>
                <a:gd name="T83" fmla="*/ 2147483647 h 31"/>
                <a:gd name="T84" fmla="*/ 2147483647 w 78"/>
                <a:gd name="T85" fmla="*/ 2147483647 h 31"/>
                <a:gd name="T86" fmla="*/ 2147483647 w 78"/>
                <a:gd name="T87" fmla="*/ 2147483647 h 31"/>
                <a:gd name="T88" fmla="*/ 2147483647 w 78"/>
                <a:gd name="T89" fmla="*/ 2147483647 h 31"/>
                <a:gd name="T90" fmla="*/ 2147483647 w 78"/>
                <a:gd name="T91" fmla="*/ 2147483647 h 31"/>
                <a:gd name="T92" fmla="*/ 2147483647 w 78"/>
                <a:gd name="T93" fmla="*/ 0 h 31"/>
                <a:gd name="T94" fmla="*/ 2147483647 w 78"/>
                <a:gd name="T95" fmla="*/ 2147483647 h 31"/>
                <a:gd name="T96" fmla="*/ 2147483647 w 78"/>
                <a:gd name="T97" fmla="*/ 2147483647 h 31"/>
                <a:gd name="T98" fmla="*/ 2147483647 w 78"/>
                <a:gd name="T99" fmla="*/ 2147483647 h 31"/>
                <a:gd name="T100" fmla="*/ 2147483647 w 78"/>
                <a:gd name="T101" fmla="*/ 2147483647 h 31"/>
                <a:gd name="T102" fmla="*/ 2147483647 w 78"/>
                <a:gd name="T103" fmla="*/ 2147483647 h 31"/>
                <a:gd name="T104" fmla="*/ 2147483647 w 78"/>
                <a:gd name="T105" fmla="*/ 2147483647 h 31"/>
                <a:gd name="T106" fmla="*/ 2147483647 w 78"/>
                <a:gd name="T107" fmla="*/ 2147483647 h 31"/>
                <a:gd name="T108" fmla="*/ 2147483647 w 78"/>
                <a:gd name="T109" fmla="*/ 2147483647 h 31"/>
                <a:gd name="T110" fmla="*/ 2147483647 w 78"/>
                <a:gd name="T111" fmla="*/ 2147483647 h 31"/>
                <a:gd name="T112" fmla="*/ 2147483647 w 78"/>
                <a:gd name="T113" fmla="*/ 2147483647 h 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
                <a:gd name="T172" fmla="*/ 0 h 31"/>
                <a:gd name="T173" fmla="*/ 78 w 78"/>
                <a:gd name="T174" fmla="*/ 31 h 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 h="31">
                  <a:moveTo>
                    <a:pt x="17" y="1"/>
                  </a:moveTo>
                  <a:lnTo>
                    <a:pt x="11" y="3"/>
                  </a:lnTo>
                  <a:lnTo>
                    <a:pt x="11" y="4"/>
                  </a:lnTo>
                  <a:lnTo>
                    <a:pt x="4" y="5"/>
                  </a:lnTo>
                  <a:lnTo>
                    <a:pt x="6" y="8"/>
                  </a:lnTo>
                  <a:lnTo>
                    <a:pt x="2" y="9"/>
                  </a:lnTo>
                  <a:lnTo>
                    <a:pt x="2" y="10"/>
                  </a:lnTo>
                  <a:lnTo>
                    <a:pt x="3" y="15"/>
                  </a:lnTo>
                  <a:lnTo>
                    <a:pt x="0" y="17"/>
                  </a:lnTo>
                  <a:lnTo>
                    <a:pt x="4" y="23"/>
                  </a:lnTo>
                  <a:lnTo>
                    <a:pt x="8" y="23"/>
                  </a:lnTo>
                  <a:lnTo>
                    <a:pt x="11" y="25"/>
                  </a:lnTo>
                  <a:lnTo>
                    <a:pt x="10" y="27"/>
                  </a:lnTo>
                  <a:lnTo>
                    <a:pt x="22" y="31"/>
                  </a:lnTo>
                  <a:lnTo>
                    <a:pt x="25" y="29"/>
                  </a:lnTo>
                  <a:lnTo>
                    <a:pt x="24" y="24"/>
                  </a:lnTo>
                  <a:lnTo>
                    <a:pt x="26" y="23"/>
                  </a:lnTo>
                  <a:lnTo>
                    <a:pt x="28" y="23"/>
                  </a:lnTo>
                  <a:lnTo>
                    <a:pt x="29" y="26"/>
                  </a:lnTo>
                  <a:lnTo>
                    <a:pt x="37" y="26"/>
                  </a:lnTo>
                  <a:lnTo>
                    <a:pt x="45" y="21"/>
                  </a:lnTo>
                  <a:lnTo>
                    <a:pt x="50" y="22"/>
                  </a:lnTo>
                  <a:lnTo>
                    <a:pt x="50" y="26"/>
                  </a:lnTo>
                  <a:lnTo>
                    <a:pt x="56" y="27"/>
                  </a:lnTo>
                  <a:lnTo>
                    <a:pt x="63" y="23"/>
                  </a:lnTo>
                  <a:lnTo>
                    <a:pt x="58" y="22"/>
                  </a:lnTo>
                  <a:lnTo>
                    <a:pt x="51" y="19"/>
                  </a:lnTo>
                  <a:lnTo>
                    <a:pt x="49" y="14"/>
                  </a:lnTo>
                  <a:lnTo>
                    <a:pt x="53" y="10"/>
                  </a:lnTo>
                  <a:lnTo>
                    <a:pt x="56" y="10"/>
                  </a:lnTo>
                  <a:lnTo>
                    <a:pt x="57" y="12"/>
                  </a:lnTo>
                  <a:lnTo>
                    <a:pt x="54" y="14"/>
                  </a:lnTo>
                  <a:lnTo>
                    <a:pt x="54" y="17"/>
                  </a:lnTo>
                  <a:lnTo>
                    <a:pt x="59" y="20"/>
                  </a:lnTo>
                  <a:lnTo>
                    <a:pt x="64" y="19"/>
                  </a:lnTo>
                  <a:lnTo>
                    <a:pt x="68" y="21"/>
                  </a:lnTo>
                  <a:lnTo>
                    <a:pt x="75" y="16"/>
                  </a:lnTo>
                  <a:lnTo>
                    <a:pt x="72" y="14"/>
                  </a:lnTo>
                  <a:lnTo>
                    <a:pt x="78" y="13"/>
                  </a:lnTo>
                  <a:lnTo>
                    <a:pt x="77" y="11"/>
                  </a:lnTo>
                  <a:lnTo>
                    <a:pt x="70" y="10"/>
                  </a:lnTo>
                  <a:lnTo>
                    <a:pt x="63" y="6"/>
                  </a:lnTo>
                  <a:lnTo>
                    <a:pt x="61" y="7"/>
                  </a:lnTo>
                  <a:lnTo>
                    <a:pt x="55" y="7"/>
                  </a:lnTo>
                  <a:lnTo>
                    <a:pt x="50" y="5"/>
                  </a:lnTo>
                  <a:lnTo>
                    <a:pt x="48" y="2"/>
                  </a:lnTo>
                  <a:lnTo>
                    <a:pt x="45" y="0"/>
                  </a:lnTo>
                  <a:lnTo>
                    <a:pt x="42" y="1"/>
                  </a:lnTo>
                  <a:lnTo>
                    <a:pt x="39" y="4"/>
                  </a:lnTo>
                  <a:lnTo>
                    <a:pt x="39" y="11"/>
                  </a:lnTo>
                  <a:lnTo>
                    <a:pt x="32" y="11"/>
                  </a:lnTo>
                  <a:lnTo>
                    <a:pt x="30" y="10"/>
                  </a:lnTo>
                  <a:lnTo>
                    <a:pt x="30" y="8"/>
                  </a:lnTo>
                  <a:lnTo>
                    <a:pt x="25" y="7"/>
                  </a:lnTo>
                  <a:lnTo>
                    <a:pt x="25" y="5"/>
                  </a:lnTo>
                  <a:lnTo>
                    <a:pt x="28" y="4"/>
                  </a:lnTo>
                  <a:lnTo>
                    <a:pt x="1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2" name="Freeform 705"/>
            <p:cNvSpPr>
              <a:spLocks/>
            </p:cNvSpPr>
            <p:nvPr/>
          </p:nvSpPr>
          <p:spPr bwMode="gray">
            <a:xfrm>
              <a:off x="8166562" y="1819529"/>
              <a:ext cx="35307" cy="23355"/>
            </a:xfrm>
            <a:custGeom>
              <a:avLst/>
              <a:gdLst>
                <a:gd name="T0" fmla="*/ 2147483647 w 14"/>
                <a:gd name="T1" fmla="*/ 2147483647 h 9"/>
                <a:gd name="T2" fmla="*/ 2147483647 w 14"/>
                <a:gd name="T3" fmla="*/ 2147483647 h 9"/>
                <a:gd name="T4" fmla="*/ 0 w 14"/>
                <a:gd name="T5" fmla="*/ 2147483647 h 9"/>
                <a:gd name="T6" fmla="*/ 2147483647 w 14"/>
                <a:gd name="T7" fmla="*/ 2147483647 h 9"/>
                <a:gd name="T8" fmla="*/ 2147483647 w 14"/>
                <a:gd name="T9" fmla="*/ 0 h 9"/>
                <a:gd name="T10" fmla="*/ 2147483647 w 14"/>
                <a:gd name="T11" fmla="*/ 2147483647 h 9"/>
                <a:gd name="T12" fmla="*/ 2147483647 w 14"/>
                <a:gd name="T13" fmla="*/ 2147483647 h 9"/>
                <a:gd name="T14" fmla="*/ 2147483647 w 14"/>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1" y="9"/>
                  </a:moveTo>
                  <a:lnTo>
                    <a:pt x="6" y="8"/>
                  </a:lnTo>
                  <a:lnTo>
                    <a:pt x="0" y="5"/>
                  </a:lnTo>
                  <a:lnTo>
                    <a:pt x="2" y="2"/>
                  </a:lnTo>
                  <a:lnTo>
                    <a:pt x="5" y="0"/>
                  </a:lnTo>
                  <a:lnTo>
                    <a:pt x="13" y="3"/>
                  </a:lnTo>
                  <a:lnTo>
                    <a:pt x="14" y="7"/>
                  </a:lnTo>
                  <a:lnTo>
                    <a:pt x="11"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3" name="Freeform 706"/>
            <p:cNvSpPr>
              <a:spLocks/>
            </p:cNvSpPr>
            <p:nvPr/>
          </p:nvSpPr>
          <p:spPr bwMode="gray">
            <a:xfrm>
              <a:off x="8066213" y="2372249"/>
              <a:ext cx="29733" cy="35031"/>
            </a:xfrm>
            <a:custGeom>
              <a:avLst/>
              <a:gdLst>
                <a:gd name="T0" fmla="*/ 0 w 13"/>
                <a:gd name="T1" fmla="*/ 2147483647 h 14"/>
                <a:gd name="T2" fmla="*/ 2147483647 w 13"/>
                <a:gd name="T3" fmla="*/ 2147483647 h 14"/>
                <a:gd name="T4" fmla="*/ 2147483647 w 13"/>
                <a:gd name="T5" fmla="*/ 2147483647 h 14"/>
                <a:gd name="T6" fmla="*/ 2147483647 w 13"/>
                <a:gd name="T7" fmla="*/ 2147483647 h 14"/>
                <a:gd name="T8" fmla="*/ 2147483647 w 13"/>
                <a:gd name="T9" fmla="*/ 0 h 14"/>
                <a:gd name="T10" fmla="*/ 2147483647 w 13"/>
                <a:gd name="T11" fmla="*/ 2147483647 h 14"/>
                <a:gd name="T12" fmla="*/ 2147483647 w 13"/>
                <a:gd name="T13" fmla="*/ 2147483647 h 14"/>
                <a:gd name="T14" fmla="*/ 0 w 13"/>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4"/>
                <a:gd name="T26" fmla="*/ 13 w 1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4">
                  <a:moveTo>
                    <a:pt x="0" y="14"/>
                  </a:moveTo>
                  <a:lnTo>
                    <a:pt x="1" y="11"/>
                  </a:lnTo>
                  <a:lnTo>
                    <a:pt x="3" y="9"/>
                  </a:lnTo>
                  <a:lnTo>
                    <a:pt x="4" y="4"/>
                  </a:lnTo>
                  <a:lnTo>
                    <a:pt x="12" y="0"/>
                  </a:lnTo>
                  <a:lnTo>
                    <a:pt x="13" y="8"/>
                  </a:lnTo>
                  <a:lnTo>
                    <a:pt x="4" y="14"/>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698" name="Freeform 711"/>
            <p:cNvSpPr>
              <a:spLocks/>
            </p:cNvSpPr>
            <p:nvPr/>
          </p:nvSpPr>
          <p:spPr bwMode="gray">
            <a:xfrm>
              <a:off x="7982572" y="2249641"/>
              <a:ext cx="53892" cy="48655"/>
            </a:xfrm>
            <a:custGeom>
              <a:avLst/>
              <a:gdLst>
                <a:gd name="T0" fmla="*/ 2147483647 w 22"/>
                <a:gd name="T1" fmla="*/ 0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0 w 22"/>
                <a:gd name="T15" fmla="*/ 2147483647 h 19"/>
                <a:gd name="T16" fmla="*/ 2147483647 w 22"/>
                <a:gd name="T17" fmla="*/ 2147483647 h 19"/>
                <a:gd name="T18" fmla="*/ 2147483647 w 22"/>
                <a:gd name="T19" fmla="*/ 0 h 19"/>
                <a:gd name="T20" fmla="*/ 2147483647 w 2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9"/>
                <a:gd name="T35" fmla="*/ 22 w 2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9">
                  <a:moveTo>
                    <a:pt x="22" y="0"/>
                  </a:moveTo>
                  <a:lnTo>
                    <a:pt x="21" y="3"/>
                  </a:lnTo>
                  <a:lnTo>
                    <a:pt x="11" y="11"/>
                  </a:lnTo>
                  <a:lnTo>
                    <a:pt x="9" y="19"/>
                  </a:lnTo>
                  <a:lnTo>
                    <a:pt x="5" y="19"/>
                  </a:lnTo>
                  <a:lnTo>
                    <a:pt x="4" y="12"/>
                  </a:lnTo>
                  <a:lnTo>
                    <a:pt x="2" y="11"/>
                  </a:lnTo>
                  <a:lnTo>
                    <a:pt x="0" y="8"/>
                  </a:lnTo>
                  <a:lnTo>
                    <a:pt x="5" y="2"/>
                  </a:lnTo>
                  <a:lnTo>
                    <a:pt x="5" y="0"/>
                  </a:lnTo>
                  <a:lnTo>
                    <a:pt x="2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07" name="Freeform 720"/>
            <p:cNvSpPr>
              <a:spLocks/>
            </p:cNvSpPr>
            <p:nvPr/>
          </p:nvSpPr>
          <p:spPr bwMode="gray">
            <a:xfrm>
              <a:off x="8404410" y="1747521"/>
              <a:ext cx="87340" cy="31139"/>
            </a:xfrm>
            <a:custGeom>
              <a:avLst/>
              <a:gdLst>
                <a:gd name="T0" fmla="*/ 2147483647 w 36"/>
                <a:gd name="T1" fmla="*/ 0 h 12"/>
                <a:gd name="T2" fmla="*/ 2147483647 w 36"/>
                <a:gd name="T3" fmla="*/ 0 h 12"/>
                <a:gd name="T4" fmla="*/ 2147483647 w 36"/>
                <a:gd name="T5" fmla="*/ 2147483647 h 12"/>
                <a:gd name="T6" fmla="*/ 2147483647 w 36"/>
                <a:gd name="T7" fmla="*/ 2147483647 h 12"/>
                <a:gd name="T8" fmla="*/ 2147483647 w 36"/>
                <a:gd name="T9" fmla="*/ 2147483647 h 12"/>
                <a:gd name="T10" fmla="*/ 2147483647 w 36"/>
                <a:gd name="T11" fmla="*/ 2147483647 h 12"/>
                <a:gd name="T12" fmla="*/ 2147483647 w 36"/>
                <a:gd name="T13" fmla="*/ 2147483647 h 12"/>
                <a:gd name="T14" fmla="*/ 2147483647 w 36"/>
                <a:gd name="T15" fmla="*/ 2147483647 h 12"/>
                <a:gd name="T16" fmla="*/ 2147483647 w 36"/>
                <a:gd name="T17" fmla="*/ 2147483647 h 12"/>
                <a:gd name="T18" fmla="*/ 2147483647 w 36"/>
                <a:gd name="T19" fmla="*/ 2147483647 h 12"/>
                <a:gd name="T20" fmla="*/ 2147483647 w 36"/>
                <a:gd name="T21" fmla="*/ 2147483647 h 12"/>
                <a:gd name="T22" fmla="*/ 2147483647 w 36"/>
                <a:gd name="T23" fmla="*/ 2147483647 h 12"/>
                <a:gd name="T24" fmla="*/ 0 w 36"/>
                <a:gd name="T25" fmla="*/ 2147483647 h 12"/>
                <a:gd name="T26" fmla="*/ 2147483647 w 3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2"/>
                <a:gd name="T44" fmla="*/ 36 w 3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2">
                  <a:moveTo>
                    <a:pt x="2" y="0"/>
                  </a:moveTo>
                  <a:lnTo>
                    <a:pt x="4" y="0"/>
                  </a:lnTo>
                  <a:lnTo>
                    <a:pt x="12" y="2"/>
                  </a:lnTo>
                  <a:lnTo>
                    <a:pt x="20" y="1"/>
                  </a:lnTo>
                  <a:lnTo>
                    <a:pt x="27" y="1"/>
                  </a:lnTo>
                  <a:lnTo>
                    <a:pt x="31" y="4"/>
                  </a:lnTo>
                  <a:lnTo>
                    <a:pt x="36" y="4"/>
                  </a:lnTo>
                  <a:lnTo>
                    <a:pt x="36" y="5"/>
                  </a:lnTo>
                  <a:lnTo>
                    <a:pt x="36" y="9"/>
                  </a:lnTo>
                  <a:lnTo>
                    <a:pt x="30" y="12"/>
                  </a:lnTo>
                  <a:lnTo>
                    <a:pt x="15" y="12"/>
                  </a:lnTo>
                  <a:lnTo>
                    <a:pt x="8" y="8"/>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11" name="Rectangle 724"/>
            <p:cNvSpPr>
              <a:spLocks noChangeArrowheads="1"/>
            </p:cNvSpPr>
            <p:nvPr/>
          </p:nvSpPr>
          <p:spPr bwMode="gray">
            <a:xfrm>
              <a:off x="6443887" y="1327151"/>
              <a:ext cx="13009"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a:solidFill>
                  <a:sysClr val="windowText" lastClr="000000"/>
                </a:solidFill>
                <a:latin typeface="Segoe UI Light" panose="020B0502040204020203" pitchFamily="34" charset="0"/>
                <a:cs typeface="Segoe UI Light" panose="020B0502040204020203" pitchFamily="34" charset="0"/>
              </a:endParaRPr>
            </a:p>
          </p:txBody>
        </p:sp>
        <p:sp>
          <p:nvSpPr>
            <p:cNvPr id="712" name="Freeform 725"/>
            <p:cNvSpPr>
              <a:spLocks/>
            </p:cNvSpPr>
            <p:nvPr/>
          </p:nvSpPr>
          <p:spPr bwMode="gray">
            <a:xfrm>
              <a:off x="6425315" y="1331053"/>
              <a:ext cx="16725" cy="5839"/>
            </a:xfrm>
            <a:custGeom>
              <a:avLst/>
              <a:gdLst>
                <a:gd name="T0" fmla="*/ 0 w 7"/>
                <a:gd name="T1" fmla="*/ 0 h 2"/>
                <a:gd name="T2" fmla="*/ 2147483647 w 7"/>
                <a:gd name="T3" fmla="*/ 0 h 2"/>
                <a:gd name="T4" fmla="*/ 2147483647 w 7"/>
                <a:gd name="T5" fmla="*/ 2147483647 h 2"/>
                <a:gd name="T6" fmla="*/ 2147483647 w 7"/>
                <a:gd name="T7" fmla="*/ 2147483647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3" y="0"/>
                  </a:lnTo>
                  <a:lnTo>
                    <a:pt x="7" y="2"/>
                  </a:lnTo>
                  <a:lnTo>
                    <a:pt x="2"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13" name="Freeform 726"/>
            <p:cNvSpPr>
              <a:spLocks/>
            </p:cNvSpPr>
            <p:nvPr/>
          </p:nvSpPr>
          <p:spPr bwMode="gray">
            <a:xfrm>
              <a:off x="6443900" y="1340775"/>
              <a:ext cx="7433" cy="0"/>
            </a:xfrm>
            <a:custGeom>
              <a:avLst/>
              <a:gdLst>
                <a:gd name="T0" fmla="*/ 0 w 3"/>
                <a:gd name="T1" fmla="*/ 0 h 1"/>
                <a:gd name="T2" fmla="*/ 2147483647 w 3"/>
                <a:gd name="T3" fmla="*/ 0 h 1"/>
                <a:gd name="T4" fmla="*/ 2147483647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0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1"/>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2" name="Freeform 735"/>
            <p:cNvSpPr>
              <a:spLocks/>
            </p:cNvSpPr>
            <p:nvPr/>
          </p:nvSpPr>
          <p:spPr bwMode="gray">
            <a:xfrm>
              <a:off x="5594646" y="1473112"/>
              <a:ext cx="345647" cy="194616"/>
            </a:xfrm>
            <a:custGeom>
              <a:avLst/>
              <a:gdLst>
                <a:gd name="T0" fmla="*/ 2147483647 w 143"/>
                <a:gd name="T1" fmla="*/ 2147483647 h 76"/>
                <a:gd name="T2" fmla="*/ 2147483647 w 143"/>
                <a:gd name="T3" fmla="*/ 2147483647 h 76"/>
                <a:gd name="T4" fmla="*/ 2147483647 w 143"/>
                <a:gd name="T5" fmla="*/ 2147483647 h 76"/>
                <a:gd name="T6" fmla="*/ 2147483647 w 143"/>
                <a:gd name="T7" fmla="*/ 2147483647 h 76"/>
                <a:gd name="T8" fmla="*/ 2147483647 w 143"/>
                <a:gd name="T9" fmla="*/ 2147483647 h 76"/>
                <a:gd name="T10" fmla="*/ 2147483647 w 143"/>
                <a:gd name="T11" fmla="*/ 2147483647 h 76"/>
                <a:gd name="T12" fmla="*/ 2147483647 w 143"/>
                <a:gd name="T13" fmla="*/ 2147483647 h 76"/>
                <a:gd name="T14" fmla="*/ 2147483647 w 143"/>
                <a:gd name="T15" fmla="*/ 2147483647 h 76"/>
                <a:gd name="T16" fmla="*/ 2147483647 w 143"/>
                <a:gd name="T17" fmla="*/ 2147483647 h 76"/>
                <a:gd name="T18" fmla="*/ 2147483647 w 143"/>
                <a:gd name="T19" fmla="*/ 2147483647 h 76"/>
                <a:gd name="T20" fmla="*/ 2147483647 w 143"/>
                <a:gd name="T21" fmla="*/ 2147483647 h 76"/>
                <a:gd name="T22" fmla="*/ 2147483647 w 143"/>
                <a:gd name="T23" fmla="*/ 2147483647 h 76"/>
                <a:gd name="T24" fmla="*/ 2147483647 w 143"/>
                <a:gd name="T25" fmla="*/ 2147483647 h 76"/>
                <a:gd name="T26" fmla="*/ 2147483647 w 143"/>
                <a:gd name="T27" fmla="*/ 2147483647 h 76"/>
                <a:gd name="T28" fmla="*/ 2147483647 w 143"/>
                <a:gd name="T29" fmla="*/ 2147483647 h 76"/>
                <a:gd name="T30" fmla="*/ 2147483647 w 143"/>
                <a:gd name="T31" fmla="*/ 2147483647 h 76"/>
                <a:gd name="T32" fmla="*/ 2147483647 w 143"/>
                <a:gd name="T33" fmla="*/ 2147483647 h 76"/>
                <a:gd name="T34" fmla="*/ 2147483647 w 143"/>
                <a:gd name="T35" fmla="*/ 2147483647 h 76"/>
                <a:gd name="T36" fmla="*/ 2147483647 w 143"/>
                <a:gd name="T37" fmla="*/ 2147483647 h 76"/>
                <a:gd name="T38" fmla="*/ 2147483647 w 143"/>
                <a:gd name="T39" fmla="*/ 2147483647 h 76"/>
                <a:gd name="T40" fmla="*/ 2147483647 w 143"/>
                <a:gd name="T41" fmla="*/ 2147483647 h 76"/>
                <a:gd name="T42" fmla="*/ 2147483647 w 143"/>
                <a:gd name="T43" fmla="*/ 2147483647 h 76"/>
                <a:gd name="T44" fmla="*/ 2147483647 w 143"/>
                <a:gd name="T45" fmla="*/ 2147483647 h 76"/>
                <a:gd name="T46" fmla="*/ 2147483647 w 143"/>
                <a:gd name="T47" fmla="*/ 2147483647 h 76"/>
                <a:gd name="T48" fmla="*/ 2147483647 w 143"/>
                <a:gd name="T49" fmla="*/ 2147483647 h 76"/>
                <a:gd name="T50" fmla="*/ 2147483647 w 143"/>
                <a:gd name="T51" fmla="*/ 2147483647 h 76"/>
                <a:gd name="T52" fmla="*/ 2147483647 w 143"/>
                <a:gd name="T53" fmla="*/ 2147483647 h 76"/>
                <a:gd name="T54" fmla="*/ 2147483647 w 143"/>
                <a:gd name="T55" fmla="*/ 2147483647 h 76"/>
                <a:gd name="T56" fmla="*/ 2147483647 w 143"/>
                <a:gd name="T57" fmla="*/ 2147483647 h 76"/>
                <a:gd name="T58" fmla="*/ 2147483647 w 143"/>
                <a:gd name="T59" fmla="*/ 2147483647 h 76"/>
                <a:gd name="T60" fmla="*/ 2147483647 w 143"/>
                <a:gd name="T61" fmla="*/ 2147483647 h 76"/>
                <a:gd name="T62" fmla="*/ 2147483647 w 143"/>
                <a:gd name="T63" fmla="*/ 2147483647 h 76"/>
                <a:gd name="T64" fmla="*/ 2147483647 w 143"/>
                <a:gd name="T65" fmla="*/ 2147483647 h 76"/>
                <a:gd name="T66" fmla="*/ 2147483647 w 143"/>
                <a:gd name="T67" fmla="*/ 2147483647 h 76"/>
                <a:gd name="T68" fmla="*/ 2147483647 w 143"/>
                <a:gd name="T69" fmla="*/ 2147483647 h 76"/>
                <a:gd name="T70" fmla="*/ 2147483647 w 143"/>
                <a:gd name="T71" fmla="*/ 2147483647 h 76"/>
                <a:gd name="T72" fmla="*/ 2147483647 w 143"/>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76"/>
                <a:gd name="T113" fmla="*/ 143 w 143"/>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76">
                  <a:moveTo>
                    <a:pt x="130" y="0"/>
                  </a:moveTo>
                  <a:lnTo>
                    <a:pt x="142" y="3"/>
                  </a:lnTo>
                  <a:lnTo>
                    <a:pt x="143" y="7"/>
                  </a:lnTo>
                  <a:lnTo>
                    <a:pt x="139" y="11"/>
                  </a:lnTo>
                  <a:lnTo>
                    <a:pt x="140" y="15"/>
                  </a:lnTo>
                  <a:lnTo>
                    <a:pt x="131" y="16"/>
                  </a:lnTo>
                  <a:lnTo>
                    <a:pt x="119" y="21"/>
                  </a:lnTo>
                  <a:lnTo>
                    <a:pt x="107" y="22"/>
                  </a:lnTo>
                  <a:lnTo>
                    <a:pt x="103" y="24"/>
                  </a:lnTo>
                  <a:lnTo>
                    <a:pt x="93" y="25"/>
                  </a:lnTo>
                  <a:lnTo>
                    <a:pt x="91" y="27"/>
                  </a:lnTo>
                  <a:lnTo>
                    <a:pt x="84" y="29"/>
                  </a:lnTo>
                  <a:lnTo>
                    <a:pt x="79" y="31"/>
                  </a:lnTo>
                  <a:lnTo>
                    <a:pt x="75" y="34"/>
                  </a:lnTo>
                  <a:lnTo>
                    <a:pt x="64" y="38"/>
                  </a:lnTo>
                  <a:lnTo>
                    <a:pt x="64" y="42"/>
                  </a:lnTo>
                  <a:lnTo>
                    <a:pt x="60" y="43"/>
                  </a:lnTo>
                  <a:lnTo>
                    <a:pt x="59" y="46"/>
                  </a:lnTo>
                  <a:lnTo>
                    <a:pt x="51" y="46"/>
                  </a:lnTo>
                  <a:lnTo>
                    <a:pt x="50" y="50"/>
                  </a:lnTo>
                  <a:lnTo>
                    <a:pt x="46" y="50"/>
                  </a:lnTo>
                  <a:lnTo>
                    <a:pt x="46" y="54"/>
                  </a:lnTo>
                  <a:lnTo>
                    <a:pt x="42" y="57"/>
                  </a:lnTo>
                  <a:lnTo>
                    <a:pt x="38" y="58"/>
                  </a:lnTo>
                  <a:lnTo>
                    <a:pt x="38" y="65"/>
                  </a:lnTo>
                  <a:lnTo>
                    <a:pt x="29" y="76"/>
                  </a:lnTo>
                  <a:lnTo>
                    <a:pt x="21" y="74"/>
                  </a:lnTo>
                  <a:lnTo>
                    <a:pt x="19" y="73"/>
                  </a:lnTo>
                  <a:lnTo>
                    <a:pt x="9" y="73"/>
                  </a:lnTo>
                  <a:lnTo>
                    <a:pt x="8" y="70"/>
                  </a:lnTo>
                  <a:lnTo>
                    <a:pt x="11" y="68"/>
                  </a:lnTo>
                  <a:lnTo>
                    <a:pt x="17" y="66"/>
                  </a:lnTo>
                  <a:lnTo>
                    <a:pt x="16" y="65"/>
                  </a:lnTo>
                  <a:lnTo>
                    <a:pt x="6" y="67"/>
                  </a:lnTo>
                  <a:lnTo>
                    <a:pt x="0" y="64"/>
                  </a:lnTo>
                  <a:lnTo>
                    <a:pt x="2" y="62"/>
                  </a:lnTo>
                  <a:lnTo>
                    <a:pt x="8" y="61"/>
                  </a:lnTo>
                  <a:lnTo>
                    <a:pt x="9" y="57"/>
                  </a:lnTo>
                  <a:lnTo>
                    <a:pt x="12" y="56"/>
                  </a:lnTo>
                  <a:lnTo>
                    <a:pt x="17" y="57"/>
                  </a:lnTo>
                  <a:lnTo>
                    <a:pt x="19" y="58"/>
                  </a:lnTo>
                  <a:lnTo>
                    <a:pt x="20" y="57"/>
                  </a:lnTo>
                  <a:lnTo>
                    <a:pt x="21" y="57"/>
                  </a:lnTo>
                  <a:lnTo>
                    <a:pt x="17" y="53"/>
                  </a:lnTo>
                  <a:lnTo>
                    <a:pt x="18" y="50"/>
                  </a:lnTo>
                  <a:lnTo>
                    <a:pt x="24" y="49"/>
                  </a:lnTo>
                  <a:lnTo>
                    <a:pt x="20" y="46"/>
                  </a:lnTo>
                  <a:lnTo>
                    <a:pt x="23" y="44"/>
                  </a:lnTo>
                  <a:lnTo>
                    <a:pt x="25" y="43"/>
                  </a:lnTo>
                  <a:lnTo>
                    <a:pt x="20" y="41"/>
                  </a:lnTo>
                  <a:lnTo>
                    <a:pt x="19" y="37"/>
                  </a:lnTo>
                  <a:lnTo>
                    <a:pt x="17" y="35"/>
                  </a:lnTo>
                  <a:lnTo>
                    <a:pt x="21" y="34"/>
                  </a:lnTo>
                  <a:lnTo>
                    <a:pt x="26" y="35"/>
                  </a:lnTo>
                  <a:lnTo>
                    <a:pt x="32" y="33"/>
                  </a:lnTo>
                  <a:lnTo>
                    <a:pt x="32" y="31"/>
                  </a:lnTo>
                  <a:lnTo>
                    <a:pt x="40" y="31"/>
                  </a:lnTo>
                  <a:lnTo>
                    <a:pt x="43" y="26"/>
                  </a:lnTo>
                  <a:lnTo>
                    <a:pt x="46" y="26"/>
                  </a:lnTo>
                  <a:lnTo>
                    <a:pt x="46" y="23"/>
                  </a:lnTo>
                  <a:lnTo>
                    <a:pt x="55" y="22"/>
                  </a:lnTo>
                  <a:lnTo>
                    <a:pt x="60" y="18"/>
                  </a:lnTo>
                  <a:lnTo>
                    <a:pt x="65" y="18"/>
                  </a:lnTo>
                  <a:lnTo>
                    <a:pt x="65" y="20"/>
                  </a:lnTo>
                  <a:lnTo>
                    <a:pt x="71" y="19"/>
                  </a:lnTo>
                  <a:lnTo>
                    <a:pt x="67" y="17"/>
                  </a:lnTo>
                  <a:lnTo>
                    <a:pt x="70" y="15"/>
                  </a:lnTo>
                  <a:lnTo>
                    <a:pt x="80" y="14"/>
                  </a:lnTo>
                  <a:lnTo>
                    <a:pt x="81" y="16"/>
                  </a:lnTo>
                  <a:lnTo>
                    <a:pt x="91" y="14"/>
                  </a:lnTo>
                  <a:lnTo>
                    <a:pt x="114" y="9"/>
                  </a:lnTo>
                  <a:lnTo>
                    <a:pt x="115" y="3"/>
                  </a:lnTo>
                  <a:lnTo>
                    <a:pt x="122" y="3"/>
                  </a:lnTo>
                  <a:lnTo>
                    <a:pt x="13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3" name="Freeform 736"/>
            <p:cNvSpPr>
              <a:spLocks/>
            </p:cNvSpPr>
            <p:nvPr/>
          </p:nvSpPr>
          <p:spPr bwMode="gray">
            <a:xfrm>
              <a:off x="6627876" y="1344667"/>
              <a:ext cx="133799" cy="83684"/>
            </a:xfrm>
            <a:custGeom>
              <a:avLst/>
              <a:gdLst>
                <a:gd name="T0" fmla="*/ 2147483647 w 55"/>
                <a:gd name="T1" fmla="*/ 2147483647 h 33"/>
                <a:gd name="T2" fmla="*/ 2147483647 w 55"/>
                <a:gd name="T3" fmla="*/ 2147483647 h 33"/>
                <a:gd name="T4" fmla="*/ 2147483647 w 55"/>
                <a:gd name="T5" fmla="*/ 2147483647 h 33"/>
                <a:gd name="T6" fmla="*/ 2147483647 w 55"/>
                <a:gd name="T7" fmla="*/ 2147483647 h 33"/>
                <a:gd name="T8" fmla="*/ 2147483647 w 55"/>
                <a:gd name="T9" fmla="*/ 2147483647 h 33"/>
                <a:gd name="T10" fmla="*/ 2147483647 w 55"/>
                <a:gd name="T11" fmla="*/ 2147483647 h 33"/>
                <a:gd name="T12" fmla="*/ 2147483647 w 55"/>
                <a:gd name="T13" fmla="*/ 2147483647 h 33"/>
                <a:gd name="T14" fmla="*/ 2147483647 w 55"/>
                <a:gd name="T15" fmla="*/ 2147483647 h 33"/>
                <a:gd name="T16" fmla="*/ 2147483647 w 55"/>
                <a:gd name="T17" fmla="*/ 2147483647 h 33"/>
                <a:gd name="T18" fmla="*/ 2147483647 w 55"/>
                <a:gd name="T19" fmla="*/ 2147483647 h 33"/>
                <a:gd name="T20" fmla="*/ 2147483647 w 55"/>
                <a:gd name="T21" fmla="*/ 2147483647 h 33"/>
                <a:gd name="T22" fmla="*/ 2147483647 w 55"/>
                <a:gd name="T23" fmla="*/ 0 h 33"/>
                <a:gd name="T24" fmla="*/ 2147483647 w 55"/>
                <a:gd name="T25" fmla="*/ 2147483647 h 33"/>
                <a:gd name="T26" fmla="*/ 2147483647 w 55"/>
                <a:gd name="T27" fmla="*/ 2147483647 h 33"/>
                <a:gd name="T28" fmla="*/ 2147483647 w 55"/>
                <a:gd name="T29" fmla="*/ 2147483647 h 33"/>
                <a:gd name="T30" fmla="*/ 2147483647 w 55"/>
                <a:gd name="T31" fmla="*/ 0 h 33"/>
                <a:gd name="T32" fmla="*/ 2147483647 w 55"/>
                <a:gd name="T33" fmla="*/ 0 h 33"/>
                <a:gd name="T34" fmla="*/ 2147483647 w 55"/>
                <a:gd name="T35" fmla="*/ 2147483647 h 33"/>
                <a:gd name="T36" fmla="*/ 2147483647 w 55"/>
                <a:gd name="T37" fmla="*/ 2147483647 h 33"/>
                <a:gd name="T38" fmla="*/ 2147483647 w 55"/>
                <a:gd name="T39" fmla="*/ 2147483647 h 33"/>
                <a:gd name="T40" fmla="*/ 2147483647 w 55"/>
                <a:gd name="T41" fmla="*/ 2147483647 h 33"/>
                <a:gd name="T42" fmla="*/ 2147483647 w 55"/>
                <a:gd name="T43" fmla="*/ 2147483647 h 33"/>
                <a:gd name="T44" fmla="*/ 2147483647 w 55"/>
                <a:gd name="T45" fmla="*/ 2147483647 h 33"/>
                <a:gd name="T46" fmla="*/ 2147483647 w 55"/>
                <a:gd name="T47" fmla="*/ 2147483647 h 33"/>
                <a:gd name="T48" fmla="*/ 2147483647 w 55"/>
                <a:gd name="T49" fmla="*/ 2147483647 h 33"/>
                <a:gd name="T50" fmla="*/ 2147483647 w 55"/>
                <a:gd name="T51" fmla="*/ 2147483647 h 33"/>
                <a:gd name="T52" fmla="*/ 2147483647 w 55"/>
                <a:gd name="T53" fmla="*/ 2147483647 h 33"/>
                <a:gd name="T54" fmla="*/ 2147483647 w 55"/>
                <a:gd name="T55" fmla="*/ 2147483647 h 33"/>
                <a:gd name="T56" fmla="*/ 2147483647 w 55"/>
                <a:gd name="T57" fmla="*/ 2147483647 h 33"/>
                <a:gd name="T58" fmla="*/ 2147483647 w 55"/>
                <a:gd name="T59" fmla="*/ 2147483647 h 33"/>
                <a:gd name="T60" fmla="*/ 2147483647 w 55"/>
                <a:gd name="T61" fmla="*/ 2147483647 h 33"/>
                <a:gd name="T62" fmla="*/ 2147483647 w 55"/>
                <a:gd name="T63" fmla="*/ 2147483647 h 33"/>
                <a:gd name="T64" fmla="*/ 2147483647 w 55"/>
                <a:gd name="T65" fmla="*/ 2147483647 h 33"/>
                <a:gd name="T66" fmla="*/ 2147483647 w 55"/>
                <a:gd name="T67" fmla="*/ 2147483647 h 33"/>
                <a:gd name="T68" fmla="*/ 2147483647 w 55"/>
                <a:gd name="T69" fmla="*/ 2147483647 h 33"/>
                <a:gd name="T70" fmla="*/ 2147483647 w 55"/>
                <a:gd name="T71" fmla="*/ 2147483647 h 33"/>
                <a:gd name="T72" fmla="*/ 0 w 55"/>
                <a:gd name="T73" fmla="*/ 2147483647 h 33"/>
                <a:gd name="T74" fmla="*/ 0 w 55"/>
                <a:gd name="T75" fmla="*/ 2147483647 h 33"/>
                <a:gd name="T76" fmla="*/ 2147483647 w 55"/>
                <a:gd name="T77" fmla="*/ 2147483647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33"/>
                <a:gd name="T119" fmla="*/ 55 w 55"/>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33">
                  <a:moveTo>
                    <a:pt x="7" y="24"/>
                  </a:moveTo>
                  <a:lnTo>
                    <a:pt x="6" y="21"/>
                  </a:lnTo>
                  <a:lnTo>
                    <a:pt x="7" y="20"/>
                  </a:lnTo>
                  <a:lnTo>
                    <a:pt x="8" y="14"/>
                  </a:lnTo>
                  <a:lnTo>
                    <a:pt x="15" y="13"/>
                  </a:lnTo>
                  <a:lnTo>
                    <a:pt x="14" y="10"/>
                  </a:lnTo>
                  <a:lnTo>
                    <a:pt x="16" y="7"/>
                  </a:lnTo>
                  <a:lnTo>
                    <a:pt x="15" y="6"/>
                  </a:lnTo>
                  <a:lnTo>
                    <a:pt x="17" y="4"/>
                  </a:lnTo>
                  <a:lnTo>
                    <a:pt x="23" y="3"/>
                  </a:lnTo>
                  <a:lnTo>
                    <a:pt x="20" y="1"/>
                  </a:lnTo>
                  <a:lnTo>
                    <a:pt x="21" y="0"/>
                  </a:lnTo>
                  <a:lnTo>
                    <a:pt x="25" y="1"/>
                  </a:lnTo>
                  <a:lnTo>
                    <a:pt x="26" y="3"/>
                  </a:lnTo>
                  <a:lnTo>
                    <a:pt x="28" y="3"/>
                  </a:lnTo>
                  <a:lnTo>
                    <a:pt x="29" y="0"/>
                  </a:lnTo>
                  <a:lnTo>
                    <a:pt x="34" y="0"/>
                  </a:lnTo>
                  <a:lnTo>
                    <a:pt x="35" y="3"/>
                  </a:lnTo>
                  <a:lnTo>
                    <a:pt x="32" y="4"/>
                  </a:lnTo>
                  <a:lnTo>
                    <a:pt x="32" y="9"/>
                  </a:lnTo>
                  <a:lnTo>
                    <a:pt x="36" y="7"/>
                  </a:lnTo>
                  <a:lnTo>
                    <a:pt x="38" y="4"/>
                  </a:lnTo>
                  <a:lnTo>
                    <a:pt x="43" y="5"/>
                  </a:lnTo>
                  <a:lnTo>
                    <a:pt x="44" y="7"/>
                  </a:lnTo>
                  <a:lnTo>
                    <a:pt x="50" y="11"/>
                  </a:lnTo>
                  <a:lnTo>
                    <a:pt x="50" y="14"/>
                  </a:lnTo>
                  <a:lnTo>
                    <a:pt x="55" y="17"/>
                  </a:lnTo>
                  <a:lnTo>
                    <a:pt x="54" y="21"/>
                  </a:lnTo>
                  <a:lnTo>
                    <a:pt x="43" y="27"/>
                  </a:lnTo>
                  <a:lnTo>
                    <a:pt x="37" y="27"/>
                  </a:lnTo>
                  <a:lnTo>
                    <a:pt x="32" y="29"/>
                  </a:lnTo>
                  <a:lnTo>
                    <a:pt x="30" y="26"/>
                  </a:lnTo>
                  <a:lnTo>
                    <a:pt x="25" y="26"/>
                  </a:lnTo>
                  <a:lnTo>
                    <a:pt x="19" y="28"/>
                  </a:lnTo>
                  <a:lnTo>
                    <a:pt x="9" y="30"/>
                  </a:lnTo>
                  <a:lnTo>
                    <a:pt x="5" y="33"/>
                  </a:lnTo>
                  <a:lnTo>
                    <a:pt x="0" y="30"/>
                  </a:lnTo>
                  <a:lnTo>
                    <a:pt x="0" y="27"/>
                  </a:lnTo>
                  <a:lnTo>
                    <a:pt x="7"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4" name="Freeform 737"/>
            <p:cNvSpPr>
              <a:spLocks/>
            </p:cNvSpPr>
            <p:nvPr/>
          </p:nvSpPr>
          <p:spPr bwMode="gray">
            <a:xfrm>
              <a:off x="6490345" y="1296022"/>
              <a:ext cx="152382" cy="85631"/>
            </a:xfrm>
            <a:custGeom>
              <a:avLst/>
              <a:gdLst>
                <a:gd name="T0" fmla="*/ 2147483647 w 63"/>
                <a:gd name="T1" fmla="*/ 2147483647 h 33"/>
                <a:gd name="T2" fmla="*/ 2147483647 w 63"/>
                <a:gd name="T3" fmla="*/ 2147483647 h 33"/>
                <a:gd name="T4" fmla="*/ 2147483647 w 63"/>
                <a:gd name="T5" fmla="*/ 2147483647 h 33"/>
                <a:gd name="T6" fmla="*/ 2147483647 w 63"/>
                <a:gd name="T7" fmla="*/ 2147483647 h 33"/>
                <a:gd name="T8" fmla="*/ 2147483647 w 63"/>
                <a:gd name="T9" fmla="*/ 2147483647 h 33"/>
                <a:gd name="T10" fmla="*/ 2147483647 w 63"/>
                <a:gd name="T11" fmla="*/ 2147483647 h 33"/>
                <a:gd name="T12" fmla="*/ 2147483647 w 63"/>
                <a:gd name="T13" fmla="*/ 2147483647 h 33"/>
                <a:gd name="T14" fmla="*/ 2147483647 w 63"/>
                <a:gd name="T15" fmla="*/ 2147483647 h 33"/>
                <a:gd name="T16" fmla="*/ 2147483647 w 63"/>
                <a:gd name="T17" fmla="*/ 2147483647 h 33"/>
                <a:gd name="T18" fmla="*/ 2147483647 w 63"/>
                <a:gd name="T19" fmla="*/ 2147483647 h 33"/>
                <a:gd name="T20" fmla="*/ 2147483647 w 63"/>
                <a:gd name="T21" fmla="*/ 2147483647 h 33"/>
                <a:gd name="T22" fmla="*/ 2147483647 w 63"/>
                <a:gd name="T23" fmla="*/ 2147483647 h 33"/>
                <a:gd name="T24" fmla="*/ 2147483647 w 63"/>
                <a:gd name="T25" fmla="*/ 2147483647 h 33"/>
                <a:gd name="T26" fmla="*/ 2147483647 w 63"/>
                <a:gd name="T27" fmla="*/ 2147483647 h 33"/>
                <a:gd name="T28" fmla="*/ 2147483647 w 63"/>
                <a:gd name="T29" fmla="*/ 2147483647 h 33"/>
                <a:gd name="T30" fmla="*/ 2147483647 w 63"/>
                <a:gd name="T31" fmla="*/ 2147483647 h 33"/>
                <a:gd name="T32" fmla="*/ 2147483647 w 63"/>
                <a:gd name="T33" fmla="*/ 2147483647 h 33"/>
                <a:gd name="T34" fmla="*/ 2147483647 w 63"/>
                <a:gd name="T35" fmla="*/ 2147483647 h 33"/>
                <a:gd name="T36" fmla="*/ 0 w 63"/>
                <a:gd name="T37" fmla="*/ 2147483647 h 33"/>
                <a:gd name="T38" fmla="*/ 2147483647 w 63"/>
                <a:gd name="T39" fmla="*/ 2147483647 h 33"/>
                <a:gd name="T40" fmla="*/ 2147483647 w 63"/>
                <a:gd name="T41" fmla="*/ 2147483647 h 33"/>
                <a:gd name="T42" fmla="*/ 2147483647 w 63"/>
                <a:gd name="T43" fmla="*/ 2147483647 h 33"/>
                <a:gd name="T44" fmla="*/ 2147483647 w 63"/>
                <a:gd name="T45" fmla="*/ 2147483647 h 33"/>
                <a:gd name="T46" fmla="*/ 2147483647 w 63"/>
                <a:gd name="T47" fmla="*/ 2147483647 h 33"/>
                <a:gd name="T48" fmla="*/ 2147483647 w 63"/>
                <a:gd name="T49" fmla="*/ 2147483647 h 33"/>
                <a:gd name="T50" fmla="*/ 2147483647 w 63"/>
                <a:gd name="T51" fmla="*/ 2147483647 h 33"/>
                <a:gd name="T52" fmla="*/ 2147483647 w 63"/>
                <a:gd name="T53" fmla="*/ 0 h 33"/>
                <a:gd name="T54" fmla="*/ 2147483647 w 63"/>
                <a:gd name="T55" fmla="*/ 2147483647 h 33"/>
                <a:gd name="T56" fmla="*/ 2147483647 w 63"/>
                <a:gd name="T57" fmla="*/ 2147483647 h 33"/>
                <a:gd name="T58" fmla="*/ 2147483647 w 63"/>
                <a:gd name="T59" fmla="*/ 2147483647 h 33"/>
                <a:gd name="T60" fmla="*/ 2147483647 w 63"/>
                <a:gd name="T61" fmla="*/ 2147483647 h 33"/>
                <a:gd name="T62" fmla="*/ 2147483647 w 63"/>
                <a:gd name="T63" fmla="*/ 2147483647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33"/>
                <a:gd name="T98" fmla="*/ 63 w 63"/>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33">
                  <a:moveTo>
                    <a:pt x="51" y="3"/>
                  </a:moveTo>
                  <a:lnTo>
                    <a:pt x="56" y="4"/>
                  </a:lnTo>
                  <a:lnTo>
                    <a:pt x="63" y="10"/>
                  </a:lnTo>
                  <a:lnTo>
                    <a:pt x="61" y="20"/>
                  </a:lnTo>
                  <a:lnTo>
                    <a:pt x="57" y="21"/>
                  </a:lnTo>
                  <a:lnTo>
                    <a:pt x="51" y="20"/>
                  </a:lnTo>
                  <a:lnTo>
                    <a:pt x="51" y="23"/>
                  </a:lnTo>
                  <a:lnTo>
                    <a:pt x="62" y="28"/>
                  </a:lnTo>
                  <a:lnTo>
                    <a:pt x="62" y="31"/>
                  </a:lnTo>
                  <a:lnTo>
                    <a:pt x="42" y="33"/>
                  </a:lnTo>
                  <a:lnTo>
                    <a:pt x="38" y="33"/>
                  </a:lnTo>
                  <a:lnTo>
                    <a:pt x="37" y="31"/>
                  </a:lnTo>
                  <a:lnTo>
                    <a:pt x="21" y="26"/>
                  </a:lnTo>
                  <a:lnTo>
                    <a:pt x="17" y="27"/>
                  </a:lnTo>
                  <a:lnTo>
                    <a:pt x="11" y="25"/>
                  </a:lnTo>
                  <a:lnTo>
                    <a:pt x="8" y="22"/>
                  </a:lnTo>
                  <a:lnTo>
                    <a:pt x="10" y="17"/>
                  </a:lnTo>
                  <a:lnTo>
                    <a:pt x="5" y="17"/>
                  </a:lnTo>
                  <a:lnTo>
                    <a:pt x="0" y="14"/>
                  </a:lnTo>
                  <a:lnTo>
                    <a:pt x="2" y="13"/>
                  </a:lnTo>
                  <a:lnTo>
                    <a:pt x="4" y="10"/>
                  </a:lnTo>
                  <a:lnTo>
                    <a:pt x="10" y="9"/>
                  </a:lnTo>
                  <a:lnTo>
                    <a:pt x="11" y="5"/>
                  </a:lnTo>
                  <a:lnTo>
                    <a:pt x="15" y="2"/>
                  </a:lnTo>
                  <a:lnTo>
                    <a:pt x="18" y="3"/>
                  </a:lnTo>
                  <a:lnTo>
                    <a:pt x="26" y="1"/>
                  </a:lnTo>
                  <a:lnTo>
                    <a:pt x="40" y="0"/>
                  </a:lnTo>
                  <a:lnTo>
                    <a:pt x="44" y="3"/>
                  </a:lnTo>
                  <a:lnTo>
                    <a:pt x="40" y="6"/>
                  </a:lnTo>
                  <a:lnTo>
                    <a:pt x="42" y="8"/>
                  </a:lnTo>
                  <a:lnTo>
                    <a:pt x="47" y="7"/>
                  </a:lnTo>
                  <a:lnTo>
                    <a:pt x="5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5" name="Freeform 738"/>
            <p:cNvSpPr>
              <a:spLocks/>
            </p:cNvSpPr>
            <p:nvPr/>
          </p:nvSpPr>
          <p:spPr bwMode="gray">
            <a:xfrm>
              <a:off x="6442029" y="1220115"/>
              <a:ext cx="152382" cy="83684"/>
            </a:xfrm>
            <a:custGeom>
              <a:avLst/>
              <a:gdLst>
                <a:gd name="T0" fmla="*/ 2147483647 w 63"/>
                <a:gd name="T1" fmla="*/ 2147483647 h 33"/>
                <a:gd name="T2" fmla="*/ 2147483647 w 63"/>
                <a:gd name="T3" fmla="*/ 2147483647 h 33"/>
                <a:gd name="T4" fmla="*/ 2147483647 w 63"/>
                <a:gd name="T5" fmla="*/ 2147483647 h 33"/>
                <a:gd name="T6" fmla="*/ 2147483647 w 63"/>
                <a:gd name="T7" fmla="*/ 2147483647 h 33"/>
                <a:gd name="T8" fmla="*/ 2147483647 w 63"/>
                <a:gd name="T9" fmla="*/ 2147483647 h 33"/>
                <a:gd name="T10" fmla="*/ 2147483647 w 63"/>
                <a:gd name="T11" fmla="*/ 2147483647 h 33"/>
                <a:gd name="T12" fmla="*/ 2147483647 w 63"/>
                <a:gd name="T13" fmla="*/ 2147483647 h 33"/>
                <a:gd name="T14" fmla="*/ 2147483647 w 63"/>
                <a:gd name="T15" fmla="*/ 2147483647 h 33"/>
                <a:gd name="T16" fmla="*/ 2147483647 w 63"/>
                <a:gd name="T17" fmla="*/ 2147483647 h 33"/>
                <a:gd name="T18" fmla="*/ 2147483647 w 63"/>
                <a:gd name="T19" fmla="*/ 2147483647 h 33"/>
                <a:gd name="T20" fmla="*/ 2147483647 w 63"/>
                <a:gd name="T21" fmla="*/ 2147483647 h 33"/>
                <a:gd name="T22" fmla="*/ 0 w 63"/>
                <a:gd name="T23" fmla="*/ 2147483647 h 33"/>
                <a:gd name="T24" fmla="*/ 2147483647 w 63"/>
                <a:gd name="T25" fmla="*/ 2147483647 h 33"/>
                <a:gd name="T26" fmla="*/ 2147483647 w 63"/>
                <a:gd name="T27" fmla="*/ 2147483647 h 33"/>
                <a:gd name="T28" fmla="*/ 2147483647 w 63"/>
                <a:gd name="T29" fmla="*/ 2147483647 h 33"/>
                <a:gd name="T30" fmla="*/ 2147483647 w 63"/>
                <a:gd name="T31" fmla="*/ 2147483647 h 33"/>
                <a:gd name="T32" fmla="*/ 2147483647 w 63"/>
                <a:gd name="T33" fmla="*/ 2147483647 h 33"/>
                <a:gd name="T34" fmla="*/ 2147483647 w 63"/>
                <a:gd name="T35" fmla="*/ 2147483647 h 33"/>
                <a:gd name="T36" fmla="*/ 2147483647 w 63"/>
                <a:gd name="T37" fmla="*/ 2147483647 h 33"/>
                <a:gd name="T38" fmla="*/ 2147483647 w 63"/>
                <a:gd name="T39" fmla="*/ 0 h 33"/>
                <a:gd name="T40" fmla="*/ 2147483647 w 63"/>
                <a:gd name="T41" fmla="*/ 2147483647 h 33"/>
                <a:gd name="T42" fmla="*/ 2147483647 w 63"/>
                <a:gd name="T43" fmla="*/ 2147483647 h 33"/>
                <a:gd name="T44" fmla="*/ 2147483647 w 63"/>
                <a:gd name="T45" fmla="*/ 2147483647 h 33"/>
                <a:gd name="T46" fmla="*/ 2147483647 w 63"/>
                <a:gd name="T47" fmla="*/ 2147483647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33"/>
                <a:gd name="T74" fmla="*/ 63 w 63"/>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33">
                  <a:moveTo>
                    <a:pt x="63" y="16"/>
                  </a:moveTo>
                  <a:lnTo>
                    <a:pt x="56" y="20"/>
                  </a:lnTo>
                  <a:lnTo>
                    <a:pt x="56" y="25"/>
                  </a:lnTo>
                  <a:lnTo>
                    <a:pt x="57" y="27"/>
                  </a:lnTo>
                  <a:lnTo>
                    <a:pt x="39" y="28"/>
                  </a:lnTo>
                  <a:lnTo>
                    <a:pt x="33" y="29"/>
                  </a:lnTo>
                  <a:lnTo>
                    <a:pt x="31" y="32"/>
                  </a:lnTo>
                  <a:lnTo>
                    <a:pt x="20" y="33"/>
                  </a:lnTo>
                  <a:lnTo>
                    <a:pt x="9" y="30"/>
                  </a:lnTo>
                  <a:lnTo>
                    <a:pt x="9" y="27"/>
                  </a:lnTo>
                  <a:lnTo>
                    <a:pt x="3" y="27"/>
                  </a:lnTo>
                  <a:lnTo>
                    <a:pt x="0" y="25"/>
                  </a:lnTo>
                  <a:lnTo>
                    <a:pt x="5" y="22"/>
                  </a:lnTo>
                  <a:lnTo>
                    <a:pt x="12" y="22"/>
                  </a:lnTo>
                  <a:lnTo>
                    <a:pt x="16" y="19"/>
                  </a:lnTo>
                  <a:lnTo>
                    <a:pt x="11" y="15"/>
                  </a:lnTo>
                  <a:lnTo>
                    <a:pt x="17" y="11"/>
                  </a:lnTo>
                  <a:lnTo>
                    <a:pt x="35" y="6"/>
                  </a:lnTo>
                  <a:lnTo>
                    <a:pt x="37" y="1"/>
                  </a:lnTo>
                  <a:lnTo>
                    <a:pt x="43" y="0"/>
                  </a:lnTo>
                  <a:lnTo>
                    <a:pt x="48" y="3"/>
                  </a:lnTo>
                  <a:lnTo>
                    <a:pt x="52" y="11"/>
                  </a:lnTo>
                  <a:lnTo>
                    <a:pt x="61" y="15"/>
                  </a:lnTo>
                  <a:lnTo>
                    <a:pt x="63"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6" name="Freeform 739"/>
            <p:cNvSpPr>
              <a:spLocks/>
            </p:cNvSpPr>
            <p:nvPr/>
          </p:nvSpPr>
          <p:spPr bwMode="gray">
            <a:xfrm>
              <a:off x="6436456" y="1301851"/>
              <a:ext cx="55749" cy="29192"/>
            </a:xfrm>
            <a:custGeom>
              <a:avLst/>
              <a:gdLst>
                <a:gd name="T0" fmla="*/ 2147483647 w 23"/>
                <a:gd name="T1" fmla="*/ 2147483647 h 11"/>
                <a:gd name="T2" fmla="*/ 2147483647 w 23"/>
                <a:gd name="T3" fmla="*/ 2147483647 h 11"/>
                <a:gd name="T4" fmla="*/ 2147483647 w 23"/>
                <a:gd name="T5" fmla="*/ 2147483647 h 11"/>
                <a:gd name="T6" fmla="*/ 2147483647 w 23"/>
                <a:gd name="T7" fmla="*/ 2147483647 h 11"/>
                <a:gd name="T8" fmla="*/ 2147483647 w 23"/>
                <a:gd name="T9" fmla="*/ 2147483647 h 11"/>
                <a:gd name="T10" fmla="*/ 2147483647 w 23"/>
                <a:gd name="T11" fmla="*/ 2147483647 h 11"/>
                <a:gd name="T12" fmla="*/ 2147483647 w 23"/>
                <a:gd name="T13" fmla="*/ 2147483647 h 11"/>
                <a:gd name="T14" fmla="*/ 2147483647 w 23"/>
                <a:gd name="T15" fmla="*/ 2147483647 h 11"/>
                <a:gd name="T16" fmla="*/ 2147483647 w 23"/>
                <a:gd name="T17" fmla="*/ 2147483647 h 11"/>
                <a:gd name="T18" fmla="*/ 0 w 23"/>
                <a:gd name="T19" fmla="*/ 0 h 11"/>
                <a:gd name="T20" fmla="*/ 2147483647 w 23"/>
                <a:gd name="T21" fmla="*/ 0 h 11"/>
                <a:gd name="T22" fmla="*/ 2147483647 w 23"/>
                <a:gd name="T23" fmla="*/ 2147483647 h 11"/>
                <a:gd name="T24" fmla="*/ 2147483647 w 23"/>
                <a:gd name="T25" fmla="*/ 2147483647 h 11"/>
                <a:gd name="T26" fmla="*/ 2147483647 w 2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1"/>
                <a:gd name="T44" fmla="*/ 23 w 2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1">
                  <a:moveTo>
                    <a:pt x="23" y="4"/>
                  </a:moveTo>
                  <a:lnTo>
                    <a:pt x="17" y="8"/>
                  </a:lnTo>
                  <a:lnTo>
                    <a:pt x="11" y="11"/>
                  </a:lnTo>
                  <a:lnTo>
                    <a:pt x="9" y="10"/>
                  </a:lnTo>
                  <a:lnTo>
                    <a:pt x="13" y="9"/>
                  </a:lnTo>
                  <a:lnTo>
                    <a:pt x="9" y="8"/>
                  </a:lnTo>
                  <a:lnTo>
                    <a:pt x="4" y="7"/>
                  </a:lnTo>
                  <a:lnTo>
                    <a:pt x="4" y="3"/>
                  </a:lnTo>
                  <a:lnTo>
                    <a:pt x="1" y="2"/>
                  </a:lnTo>
                  <a:lnTo>
                    <a:pt x="0" y="0"/>
                  </a:lnTo>
                  <a:lnTo>
                    <a:pt x="9" y="0"/>
                  </a:lnTo>
                  <a:lnTo>
                    <a:pt x="16" y="2"/>
                  </a:lnTo>
                  <a:lnTo>
                    <a:pt x="20" y="3"/>
                  </a:lnTo>
                  <a:lnTo>
                    <a:pt x="2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7" name="Freeform 740"/>
            <p:cNvSpPr>
              <a:spLocks/>
            </p:cNvSpPr>
            <p:nvPr/>
          </p:nvSpPr>
          <p:spPr bwMode="gray">
            <a:xfrm>
              <a:off x="6479200" y="1331045"/>
              <a:ext cx="9291" cy="9731"/>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3" y="2"/>
                  </a:lnTo>
                  <a:lnTo>
                    <a:pt x="1" y="3"/>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28" name="Freeform 741"/>
            <p:cNvSpPr>
              <a:spLocks/>
            </p:cNvSpPr>
            <p:nvPr/>
          </p:nvSpPr>
          <p:spPr bwMode="gray">
            <a:xfrm>
              <a:off x="6460612" y="1340775"/>
              <a:ext cx="16724" cy="0"/>
            </a:xfrm>
            <a:custGeom>
              <a:avLst/>
              <a:gdLst>
                <a:gd name="T0" fmla="*/ 0 w 7"/>
                <a:gd name="T1" fmla="*/ 0 h 1"/>
                <a:gd name="T2" fmla="*/ 2147483647 w 7"/>
                <a:gd name="T3" fmla="*/ 0 h 1"/>
                <a:gd name="T4" fmla="*/ 2147483647 w 7"/>
                <a:gd name="T5" fmla="*/ 0 h 1"/>
                <a:gd name="T6" fmla="*/ 2147483647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0"/>
                  </a:moveTo>
                  <a:lnTo>
                    <a:pt x="6" y="0"/>
                  </a:lnTo>
                  <a:lnTo>
                    <a:pt x="7" y="1"/>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31" name="Rectangle 744"/>
            <p:cNvSpPr>
              <a:spLocks noChangeArrowheads="1"/>
            </p:cNvSpPr>
            <p:nvPr/>
          </p:nvSpPr>
          <p:spPr bwMode="gray">
            <a:xfrm>
              <a:off x="6787676" y="1447815"/>
              <a:ext cx="11150"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a:solidFill>
                  <a:sysClr val="windowText" lastClr="000000"/>
                </a:solidFill>
                <a:latin typeface="Segoe UI Light" panose="020B0502040204020203" pitchFamily="34" charset="0"/>
                <a:cs typeface="Segoe UI Light" panose="020B0502040204020203" pitchFamily="34" charset="0"/>
              </a:endParaRPr>
            </a:p>
          </p:txBody>
        </p:sp>
        <p:sp>
          <p:nvSpPr>
            <p:cNvPr id="732" name="Freeform 745"/>
            <p:cNvSpPr>
              <a:spLocks/>
            </p:cNvSpPr>
            <p:nvPr/>
          </p:nvSpPr>
          <p:spPr bwMode="gray">
            <a:xfrm>
              <a:off x="6802542" y="1455606"/>
              <a:ext cx="11150" cy="7785"/>
            </a:xfrm>
            <a:custGeom>
              <a:avLst/>
              <a:gdLst>
                <a:gd name="T0" fmla="*/ 0 w 5"/>
                <a:gd name="T1" fmla="*/ 2147483647 h 3"/>
                <a:gd name="T2" fmla="*/ 2147483647 w 5"/>
                <a:gd name="T3" fmla="*/ 0 h 3"/>
                <a:gd name="T4" fmla="*/ 2147483647 w 5"/>
                <a:gd name="T5" fmla="*/ 0 h 3"/>
                <a:gd name="T6" fmla="*/ 2147483647 w 5"/>
                <a:gd name="T7" fmla="*/ 2147483647 h 3"/>
                <a:gd name="T8" fmla="*/ 0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1"/>
                  </a:moveTo>
                  <a:lnTo>
                    <a:pt x="2" y="0"/>
                  </a:lnTo>
                  <a:lnTo>
                    <a:pt x="5" y="0"/>
                  </a:lnTo>
                  <a:lnTo>
                    <a:pt x="4" y="3"/>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37" name="Freeform 750"/>
            <p:cNvSpPr>
              <a:spLocks/>
            </p:cNvSpPr>
            <p:nvPr/>
          </p:nvSpPr>
          <p:spPr bwMode="gray">
            <a:xfrm>
              <a:off x="6533098" y="1510099"/>
              <a:ext cx="24159" cy="5839"/>
            </a:xfrm>
            <a:custGeom>
              <a:avLst/>
              <a:gdLst>
                <a:gd name="T0" fmla="*/ 0 w 10"/>
                <a:gd name="T1" fmla="*/ 2147483647 h 3"/>
                <a:gd name="T2" fmla="*/ 2147483647 w 10"/>
                <a:gd name="T3" fmla="*/ 0 h 3"/>
                <a:gd name="T4" fmla="*/ 2147483647 w 10"/>
                <a:gd name="T5" fmla="*/ 0 h 3"/>
                <a:gd name="T6" fmla="*/ 2147483647 w 10"/>
                <a:gd name="T7" fmla="*/ 0 h 3"/>
                <a:gd name="T8" fmla="*/ 2147483647 w 10"/>
                <a:gd name="T9" fmla="*/ 2147483647 h 3"/>
                <a:gd name="T10" fmla="*/ 2147483647 w 10"/>
                <a:gd name="T11" fmla="*/ 2147483647 h 3"/>
                <a:gd name="T12" fmla="*/ 0 w 10"/>
                <a:gd name="T13" fmla="*/ 2147483647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0" y="1"/>
                  </a:moveTo>
                  <a:lnTo>
                    <a:pt x="1" y="0"/>
                  </a:lnTo>
                  <a:lnTo>
                    <a:pt x="6" y="0"/>
                  </a:lnTo>
                  <a:lnTo>
                    <a:pt x="10" y="0"/>
                  </a:lnTo>
                  <a:lnTo>
                    <a:pt x="10" y="2"/>
                  </a:lnTo>
                  <a:lnTo>
                    <a:pt x="8"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38" name="Freeform 751"/>
            <p:cNvSpPr>
              <a:spLocks/>
            </p:cNvSpPr>
            <p:nvPr/>
          </p:nvSpPr>
          <p:spPr bwMode="gray">
            <a:xfrm>
              <a:off x="6566535" y="1515938"/>
              <a:ext cx="9292" cy="5839"/>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1"/>
                  </a:lnTo>
                  <a:lnTo>
                    <a:pt x="3"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39" name="Freeform 752"/>
            <p:cNvSpPr>
              <a:spLocks/>
            </p:cNvSpPr>
            <p:nvPr/>
          </p:nvSpPr>
          <p:spPr bwMode="gray">
            <a:xfrm>
              <a:off x="6910329" y="1492573"/>
              <a:ext cx="18583" cy="9731"/>
            </a:xfrm>
            <a:custGeom>
              <a:avLst/>
              <a:gdLst>
                <a:gd name="T0" fmla="*/ 2147483647 w 8"/>
                <a:gd name="T1" fmla="*/ 0 h 4"/>
                <a:gd name="T2" fmla="*/ 2147483647 w 8"/>
                <a:gd name="T3" fmla="*/ 0 h 4"/>
                <a:gd name="T4" fmla="*/ 2147483647 w 8"/>
                <a:gd name="T5" fmla="*/ 2147483647 h 4"/>
                <a:gd name="T6" fmla="*/ 2147483647 w 8"/>
                <a:gd name="T7" fmla="*/ 2147483647 h 4"/>
                <a:gd name="T8" fmla="*/ 0 w 8"/>
                <a:gd name="T9" fmla="*/ 0 h 4"/>
                <a:gd name="T10" fmla="*/ 2147483647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5" y="0"/>
                  </a:lnTo>
                  <a:lnTo>
                    <a:pt x="8" y="4"/>
                  </a:lnTo>
                  <a:lnTo>
                    <a:pt x="5" y="4"/>
                  </a:lnTo>
                  <a:lnTo>
                    <a:pt x="0"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0" name="Freeform 753"/>
            <p:cNvSpPr>
              <a:spLocks/>
            </p:cNvSpPr>
            <p:nvPr/>
          </p:nvSpPr>
          <p:spPr bwMode="gray">
            <a:xfrm>
              <a:off x="6932640" y="1502305"/>
              <a:ext cx="7433" cy="1947"/>
            </a:xfrm>
            <a:custGeom>
              <a:avLst/>
              <a:gdLst>
                <a:gd name="T0" fmla="*/ 2147483647 w 3"/>
                <a:gd name="T1" fmla="*/ 0 h 1"/>
                <a:gd name="T2" fmla="*/ 2147483647 w 3"/>
                <a:gd name="T3" fmla="*/ 2147483647 h 1"/>
                <a:gd name="T4" fmla="*/ 0 w 3"/>
                <a:gd name="T5" fmla="*/ 2147483647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1" y="0"/>
                  </a:moveTo>
                  <a:lnTo>
                    <a:pt x="3" y="1"/>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1" name="Freeform 754"/>
            <p:cNvSpPr>
              <a:spLocks/>
            </p:cNvSpPr>
            <p:nvPr/>
          </p:nvSpPr>
          <p:spPr bwMode="gray">
            <a:xfrm>
              <a:off x="5159805" y="3427057"/>
              <a:ext cx="9291" cy="17515"/>
            </a:xfrm>
            <a:custGeom>
              <a:avLst/>
              <a:gdLst>
                <a:gd name="T0" fmla="*/ 2147483647 w 4"/>
                <a:gd name="T1" fmla="*/ 0 h 7"/>
                <a:gd name="T2" fmla="*/ 2147483647 w 4"/>
                <a:gd name="T3" fmla="*/ 2147483647 h 7"/>
                <a:gd name="T4" fmla="*/ 2147483647 w 4"/>
                <a:gd name="T5" fmla="*/ 2147483647 h 7"/>
                <a:gd name="T6" fmla="*/ 0 w 4"/>
                <a:gd name="T7" fmla="*/ 2147483647 h 7"/>
                <a:gd name="T8" fmla="*/ 2147483647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0"/>
                  </a:moveTo>
                  <a:lnTo>
                    <a:pt x="4" y="3"/>
                  </a:lnTo>
                  <a:lnTo>
                    <a:pt x="1" y="7"/>
                  </a:lnTo>
                  <a:lnTo>
                    <a:pt x="0" y="4"/>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2" name="Freeform 755"/>
            <p:cNvSpPr>
              <a:spLocks/>
            </p:cNvSpPr>
            <p:nvPr/>
          </p:nvSpPr>
          <p:spPr bwMode="gray">
            <a:xfrm>
              <a:off x="5185809" y="3283051"/>
              <a:ext cx="31591" cy="85631"/>
            </a:xfrm>
            <a:custGeom>
              <a:avLst/>
              <a:gdLst>
                <a:gd name="T0" fmla="*/ 2147483647 w 13"/>
                <a:gd name="T1" fmla="*/ 2147483647 h 34"/>
                <a:gd name="T2" fmla="*/ 2147483647 w 13"/>
                <a:gd name="T3" fmla="*/ 2147483647 h 34"/>
                <a:gd name="T4" fmla="*/ 2147483647 w 13"/>
                <a:gd name="T5" fmla="*/ 2147483647 h 34"/>
                <a:gd name="T6" fmla="*/ 2147483647 w 13"/>
                <a:gd name="T7" fmla="*/ 2147483647 h 34"/>
                <a:gd name="T8" fmla="*/ 0 w 13"/>
                <a:gd name="T9" fmla="*/ 2147483647 h 34"/>
                <a:gd name="T10" fmla="*/ 2147483647 w 13"/>
                <a:gd name="T11" fmla="*/ 2147483647 h 34"/>
                <a:gd name="T12" fmla="*/ 2147483647 w 13"/>
                <a:gd name="T13" fmla="*/ 2147483647 h 34"/>
                <a:gd name="T14" fmla="*/ 2147483647 w 13"/>
                <a:gd name="T15" fmla="*/ 2147483647 h 34"/>
                <a:gd name="T16" fmla="*/ 2147483647 w 13"/>
                <a:gd name="T17" fmla="*/ 0 h 34"/>
                <a:gd name="T18" fmla="*/ 2147483647 w 13"/>
                <a:gd name="T19" fmla="*/ 2147483647 h 34"/>
                <a:gd name="T20" fmla="*/ 2147483647 w 13"/>
                <a:gd name="T21" fmla="*/ 2147483647 h 34"/>
                <a:gd name="T22" fmla="*/ 2147483647 w 13"/>
                <a:gd name="T23" fmla="*/ 2147483647 h 34"/>
                <a:gd name="T24" fmla="*/ 2147483647 w 13"/>
                <a:gd name="T25" fmla="*/ 2147483647 h 34"/>
                <a:gd name="T26" fmla="*/ 2147483647 w 13"/>
                <a:gd name="T27" fmla="*/ 2147483647 h 34"/>
                <a:gd name="T28" fmla="*/ 2147483647 w 13"/>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34"/>
                <a:gd name="T47" fmla="*/ 13 w 13"/>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34">
                  <a:moveTo>
                    <a:pt x="7" y="31"/>
                  </a:moveTo>
                  <a:lnTo>
                    <a:pt x="5" y="30"/>
                  </a:lnTo>
                  <a:lnTo>
                    <a:pt x="3" y="34"/>
                  </a:lnTo>
                  <a:lnTo>
                    <a:pt x="1" y="33"/>
                  </a:lnTo>
                  <a:lnTo>
                    <a:pt x="0" y="32"/>
                  </a:lnTo>
                  <a:lnTo>
                    <a:pt x="1" y="30"/>
                  </a:lnTo>
                  <a:lnTo>
                    <a:pt x="3" y="26"/>
                  </a:lnTo>
                  <a:lnTo>
                    <a:pt x="4" y="6"/>
                  </a:lnTo>
                  <a:lnTo>
                    <a:pt x="11" y="0"/>
                  </a:lnTo>
                  <a:lnTo>
                    <a:pt x="13" y="3"/>
                  </a:lnTo>
                  <a:lnTo>
                    <a:pt x="12" y="12"/>
                  </a:lnTo>
                  <a:lnTo>
                    <a:pt x="13" y="20"/>
                  </a:lnTo>
                  <a:lnTo>
                    <a:pt x="9" y="23"/>
                  </a:lnTo>
                  <a:lnTo>
                    <a:pt x="9" y="27"/>
                  </a:lnTo>
                  <a:lnTo>
                    <a:pt x="7"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3" name="Freeform 756"/>
            <p:cNvSpPr>
              <a:spLocks/>
            </p:cNvSpPr>
            <p:nvPr/>
          </p:nvSpPr>
          <p:spPr bwMode="gray">
            <a:xfrm>
              <a:off x="5163508" y="3358941"/>
              <a:ext cx="39024" cy="124555"/>
            </a:xfrm>
            <a:custGeom>
              <a:avLst/>
              <a:gdLst>
                <a:gd name="T0" fmla="*/ 2147483647 w 17"/>
                <a:gd name="T1" fmla="*/ 2147483647 h 49"/>
                <a:gd name="T2" fmla="*/ 2147483647 w 17"/>
                <a:gd name="T3" fmla="*/ 2147483647 h 49"/>
                <a:gd name="T4" fmla="*/ 2147483647 w 17"/>
                <a:gd name="T5" fmla="*/ 2147483647 h 49"/>
                <a:gd name="T6" fmla="*/ 2147483647 w 17"/>
                <a:gd name="T7" fmla="*/ 2147483647 h 49"/>
                <a:gd name="T8" fmla="*/ 2147483647 w 17"/>
                <a:gd name="T9" fmla="*/ 2147483647 h 49"/>
                <a:gd name="T10" fmla="*/ 2147483647 w 17"/>
                <a:gd name="T11" fmla="*/ 2147483647 h 49"/>
                <a:gd name="T12" fmla="*/ 2147483647 w 17"/>
                <a:gd name="T13" fmla="*/ 2147483647 h 49"/>
                <a:gd name="T14" fmla="*/ 2147483647 w 17"/>
                <a:gd name="T15" fmla="*/ 2147483647 h 49"/>
                <a:gd name="T16" fmla="*/ 2147483647 w 17"/>
                <a:gd name="T17" fmla="*/ 0 h 49"/>
                <a:gd name="T18" fmla="*/ 2147483647 w 17"/>
                <a:gd name="T19" fmla="*/ 2147483647 h 49"/>
                <a:gd name="T20" fmla="*/ 2147483647 w 17"/>
                <a:gd name="T21" fmla="*/ 2147483647 h 49"/>
                <a:gd name="T22" fmla="*/ 2147483647 w 17"/>
                <a:gd name="T23" fmla="*/ 2147483647 h 49"/>
                <a:gd name="T24" fmla="*/ 2147483647 w 17"/>
                <a:gd name="T25" fmla="*/ 2147483647 h 49"/>
                <a:gd name="T26" fmla="*/ 2147483647 w 17"/>
                <a:gd name="T27" fmla="*/ 2147483647 h 49"/>
                <a:gd name="T28" fmla="*/ 2147483647 w 17"/>
                <a:gd name="T29" fmla="*/ 2147483647 h 49"/>
                <a:gd name="T30" fmla="*/ 2147483647 w 17"/>
                <a:gd name="T31" fmla="*/ 2147483647 h 49"/>
                <a:gd name="T32" fmla="*/ 2147483647 w 17"/>
                <a:gd name="T33" fmla="*/ 2147483647 h 49"/>
                <a:gd name="T34" fmla="*/ 2147483647 w 17"/>
                <a:gd name="T35" fmla="*/ 2147483647 h 49"/>
                <a:gd name="T36" fmla="*/ 2147483647 w 17"/>
                <a:gd name="T37" fmla="*/ 2147483647 h 49"/>
                <a:gd name="T38" fmla="*/ 2147483647 w 17"/>
                <a:gd name="T39" fmla="*/ 2147483647 h 49"/>
                <a:gd name="T40" fmla="*/ 2147483647 w 17"/>
                <a:gd name="T41" fmla="*/ 2147483647 h 49"/>
                <a:gd name="T42" fmla="*/ 0 w 17"/>
                <a:gd name="T43" fmla="*/ 2147483647 h 49"/>
                <a:gd name="T44" fmla="*/ 2147483647 w 17"/>
                <a:gd name="T45" fmla="*/ 2147483647 h 49"/>
                <a:gd name="T46" fmla="*/ 2147483647 w 1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9"/>
                <a:gd name="T74" fmla="*/ 17 w 1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9">
                  <a:moveTo>
                    <a:pt x="2" y="27"/>
                  </a:moveTo>
                  <a:lnTo>
                    <a:pt x="4" y="22"/>
                  </a:lnTo>
                  <a:lnTo>
                    <a:pt x="5" y="18"/>
                  </a:lnTo>
                  <a:lnTo>
                    <a:pt x="8" y="11"/>
                  </a:lnTo>
                  <a:lnTo>
                    <a:pt x="9" y="7"/>
                  </a:lnTo>
                  <a:lnTo>
                    <a:pt x="10" y="2"/>
                  </a:lnTo>
                  <a:lnTo>
                    <a:pt x="11" y="3"/>
                  </a:lnTo>
                  <a:lnTo>
                    <a:pt x="13" y="4"/>
                  </a:lnTo>
                  <a:lnTo>
                    <a:pt x="15" y="0"/>
                  </a:lnTo>
                  <a:lnTo>
                    <a:pt x="17" y="1"/>
                  </a:lnTo>
                  <a:lnTo>
                    <a:pt x="14" y="16"/>
                  </a:lnTo>
                  <a:lnTo>
                    <a:pt x="13" y="17"/>
                  </a:lnTo>
                  <a:lnTo>
                    <a:pt x="9" y="14"/>
                  </a:lnTo>
                  <a:lnTo>
                    <a:pt x="7" y="21"/>
                  </a:lnTo>
                  <a:lnTo>
                    <a:pt x="9" y="25"/>
                  </a:lnTo>
                  <a:lnTo>
                    <a:pt x="7" y="27"/>
                  </a:lnTo>
                  <a:lnTo>
                    <a:pt x="10" y="30"/>
                  </a:lnTo>
                  <a:lnTo>
                    <a:pt x="9" y="39"/>
                  </a:lnTo>
                  <a:lnTo>
                    <a:pt x="5" y="49"/>
                  </a:lnTo>
                  <a:lnTo>
                    <a:pt x="4" y="49"/>
                  </a:lnTo>
                  <a:lnTo>
                    <a:pt x="2" y="40"/>
                  </a:lnTo>
                  <a:lnTo>
                    <a:pt x="0" y="34"/>
                  </a:lnTo>
                  <a:lnTo>
                    <a:pt x="3" y="30"/>
                  </a:lnTo>
                  <a:lnTo>
                    <a:pt x="2" y="2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4" name="Freeform 757"/>
            <p:cNvSpPr>
              <a:spLocks/>
            </p:cNvSpPr>
            <p:nvPr/>
          </p:nvSpPr>
          <p:spPr bwMode="gray">
            <a:xfrm>
              <a:off x="5180248" y="3393982"/>
              <a:ext cx="13009" cy="40871"/>
            </a:xfrm>
            <a:custGeom>
              <a:avLst/>
              <a:gdLst>
                <a:gd name="T0" fmla="*/ 2147483647 w 6"/>
                <a:gd name="T1" fmla="*/ 2147483647 h 16"/>
                <a:gd name="T2" fmla="*/ 2147483647 w 6"/>
                <a:gd name="T3" fmla="*/ 2147483647 h 16"/>
                <a:gd name="T4" fmla="*/ 0 w 6"/>
                <a:gd name="T5" fmla="*/ 2147483647 h 16"/>
                <a:gd name="T6" fmla="*/ 2147483647 w 6"/>
                <a:gd name="T7" fmla="*/ 2147483647 h 16"/>
                <a:gd name="T8" fmla="*/ 0 w 6"/>
                <a:gd name="T9" fmla="*/ 2147483647 h 16"/>
                <a:gd name="T10" fmla="*/ 2147483647 w 6"/>
                <a:gd name="T11" fmla="*/ 0 h 16"/>
                <a:gd name="T12" fmla="*/ 2147483647 w 6"/>
                <a:gd name="T13" fmla="*/ 2147483647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6" y="3"/>
                  </a:moveTo>
                  <a:lnTo>
                    <a:pt x="3" y="16"/>
                  </a:lnTo>
                  <a:lnTo>
                    <a:pt x="0" y="13"/>
                  </a:lnTo>
                  <a:lnTo>
                    <a:pt x="2" y="11"/>
                  </a:lnTo>
                  <a:lnTo>
                    <a:pt x="0" y="7"/>
                  </a:lnTo>
                  <a:lnTo>
                    <a:pt x="2" y="0"/>
                  </a:lnTo>
                  <a:lnTo>
                    <a:pt x="6"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5" name="Freeform 758"/>
            <p:cNvSpPr>
              <a:spLocks/>
            </p:cNvSpPr>
            <p:nvPr/>
          </p:nvSpPr>
          <p:spPr bwMode="gray">
            <a:xfrm>
              <a:off x="5172799" y="3370617"/>
              <a:ext cx="104066" cy="124555"/>
            </a:xfrm>
            <a:custGeom>
              <a:avLst/>
              <a:gdLst>
                <a:gd name="T0" fmla="*/ 2147483647 w 42"/>
                <a:gd name="T1" fmla="*/ 2147483647 h 49"/>
                <a:gd name="T2" fmla="*/ 2147483647 w 42"/>
                <a:gd name="T3" fmla="*/ 2147483647 h 49"/>
                <a:gd name="T4" fmla="*/ 2147483647 w 42"/>
                <a:gd name="T5" fmla="*/ 2147483647 h 49"/>
                <a:gd name="T6" fmla="*/ 2147483647 w 42"/>
                <a:gd name="T7" fmla="*/ 2147483647 h 49"/>
                <a:gd name="T8" fmla="*/ 2147483647 w 42"/>
                <a:gd name="T9" fmla="*/ 2147483647 h 49"/>
                <a:gd name="T10" fmla="*/ 2147483647 w 42"/>
                <a:gd name="T11" fmla="*/ 0 h 49"/>
                <a:gd name="T12" fmla="*/ 2147483647 w 42"/>
                <a:gd name="T13" fmla="*/ 2147483647 h 49"/>
                <a:gd name="T14" fmla="*/ 2147483647 w 42"/>
                <a:gd name="T15" fmla="*/ 2147483647 h 49"/>
                <a:gd name="T16" fmla="*/ 2147483647 w 42"/>
                <a:gd name="T17" fmla="*/ 2147483647 h 49"/>
                <a:gd name="T18" fmla="*/ 2147483647 w 42"/>
                <a:gd name="T19" fmla="*/ 2147483647 h 49"/>
                <a:gd name="T20" fmla="*/ 2147483647 w 42"/>
                <a:gd name="T21" fmla="*/ 2147483647 h 49"/>
                <a:gd name="T22" fmla="*/ 2147483647 w 42"/>
                <a:gd name="T23" fmla="*/ 2147483647 h 49"/>
                <a:gd name="T24" fmla="*/ 2147483647 w 42"/>
                <a:gd name="T25" fmla="*/ 2147483647 h 49"/>
                <a:gd name="T26" fmla="*/ 0 w 42"/>
                <a:gd name="T27" fmla="*/ 2147483647 h 49"/>
                <a:gd name="T28" fmla="*/ 0 w 42"/>
                <a:gd name="T29" fmla="*/ 2147483647 h 49"/>
                <a:gd name="T30" fmla="*/ 2147483647 w 42"/>
                <a:gd name="T31" fmla="*/ 2147483647 h 49"/>
                <a:gd name="T32" fmla="*/ 2147483647 w 42"/>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9"/>
                <a:gd name="T53" fmla="*/ 42 w 42"/>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9">
                  <a:moveTo>
                    <a:pt x="5" y="25"/>
                  </a:moveTo>
                  <a:lnTo>
                    <a:pt x="8" y="12"/>
                  </a:lnTo>
                  <a:lnTo>
                    <a:pt x="9" y="11"/>
                  </a:lnTo>
                  <a:lnTo>
                    <a:pt x="16" y="11"/>
                  </a:lnTo>
                  <a:lnTo>
                    <a:pt x="27" y="2"/>
                  </a:lnTo>
                  <a:lnTo>
                    <a:pt x="36" y="0"/>
                  </a:lnTo>
                  <a:lnTo>
                    <a:pt x="42" y="11"/>
                  </a:lnTo>
                  <a:lnTo>
                    <a:pt x="37" y="16"/>
                  </a:lnTo>
                  <a:lnTo>
                    <a:pt x="21" y="16"/>
                  </a:lnTo>
                  <a:lnTo>
                    <a:pt x="27" y="36"/>
                  </a:lnTo>
                  <a:lnTo>
                    <a:pt x="25" y="38"/>
                  </a:lnTo>
                  <a:lnTo>
                    <a:pt x="17" y="39"/>
                  </a:lnTo>
                  <a:lnTo>
                    <a:pt x="11" y="47"/>
                  </a:lnTo>
                  <a:lnTo>
                    <a:pt x="0" y="49"/>
                  </a:lnTo>
                  <a:lnTo>
                    <a:pt x="0" y="44"/>
                  </a:lnTo>
                  <a:lnTo>
                    <a:pt x="4" y="34"/>
                  </a:lnTo>
                  <a:lnTo>
                    <a:pt x="5"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6" name="Freeform 759"/>
            <p:cNvSpPr>
              <a:spLocks/>
            </p:cNvSpPr>
            <p:nvPr/>
          </p:nvSpPr>
          <p:spPr bwMode="gray">
            <a:xfrm>
              <a:off x="5120766" y="3298613"/>
              <a:ext cx="42742" cy="31139"/>
            </a:xfrm>
            <a:custGeom>
              <a:avLst/>
              <a:gdLst>
                <a:gd name="T0" fmla="*/ 0 w 17"/>
                <a:gd name="T1" fmla="*/ 2147483647 h 11"/>
                <a:gd name="T2" fmla="*/ 2147483647 w 17"/>
                <a:gd name="T3" fmla="*/ 2147483647 h 11"/>
                <a:gd name="T4" fmla="*/ 2147483647 w 17"/>
                <a:gd name="T5" fmla="*/ 2147483647 h 11"/>
                <a:gd name="T6" fmla="*/ 2147483647 w 17"/>
                <a:gd name="T7" fmla="*/ 0 h 11"/>
                <a:gd name="T8" fmla="*/ 2147483647 w 17"/>
                <a:gd name="T9" fmla="*/ 0 h 11"/>
                <a:gd name="T10" fmla="*/ 2147483647 w 17"/>
                <a:gd name="T11" fmla="*/ 2147483647 h 11"/>
                <a:gd name="T12" fmla="*/ 2147483647 w 17"/>
                <a:gd name="T13" fmla="*/ 2147483647 h 11"/>
                <a:gd name="T14" fmla="*/ 2147483647 w 17"/>
                <a:gd name="T15" fmla="*/ 2147483647 h 11"/>
                <a:gd name="T16" fmla="*/ 0 w 17"/>
                <a:gd name="T17" fmla="*/ 2147483647 h 11"/>
                <a:gd name="T18" fmla="*/ 0 w 17"/>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0" y="8"/>
                  </a:moveTo>
                  <a:lnTo>
                    <a:pt x="4" y="5"/>
                  </a:lnTo>
                  <a:lnTo>
                    <a:pt x="13" y="3"/>
                  </a:lnTo>
                  <a:lnTo>
                    <a:pt x="15" y="0"/>
                  </a:lnTo>
                  <a:lnTo>
                    <a:pt x="17" y="0"/>
                  </a:lnTo>
                  <a:lnTo>
                    <a:pt x="15" y="4"/>
                  </a:lnTo>
                  <a:lnTo>
                    <a:pt x="13" y="9"/>
                  </a:lnTo>
                  <a:lnTo>
                    <a:pt x="7" y="11"/>
                  </a:lnTo>
                  <a:lnTo>
                    <a:pt x="0" y="11"/>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7" name="Freeform 760"/>
            <p:cNvSpPr>
              <a:spLocks/>
            </p:cNvSpPr>
            <p:nvPr/>
          </p:nvSpPr>
          <p:spPr bwMode="gray">
            <a:xfrm>
              <a:off x="5159791" y="3436791"/>
              <a:ext cx="3717" cy="7785"/>
            </a:xfrm>
            <a:custGeom>
              <a:avLst/>
              <a:gdLst>
                <a:gd name="T0" fmla="*/ 0 w 1"/>
                <a:gd name="T1" fmla="*/ 0 h 3"/>
                <a:gd name="T2" fmla="*/ 2147483647 w 1"/>
                <a:gd name="T3" fmla="*/ 2147483647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8" name="Freeform 761"/>
            <p:cNvSpPr>
              <a:spLocks/>
            </p:cNvSpPr>
            <p:nvPr/>
          </p:nvSpPr>
          <p:spPr bwMode="gray">
            <a:xfrm>
              <a:off x="5642969" y="3582759"/>
              <a:ext cx="18583" cy="19463"/>
            </a:xfrm>
            <a:custGeom>
              <a:avLst/>
              <a:gdLst>
                <a:gd name="T0" fmla="*/ 2147483647 w 7"/>
                <a:gd name="T1" fmla="*/ 2147483647 h 8"/>
                <a:gd name="T2" fmla="*/ 0 w 7"/>
                <a:gd name="T3" fmla="*/ 2147483647 h 8"/>
                <a:gd name="T4" fmla="*/ 2147483647 w 7"/>
                <a:gd name="T5" fmla="*/ 0 h 8"/>
                <a:gd name="T6" fmla="*/ 2147483647 w 7"/>
                <a:gd name="T7" fmla="*/ 0 h 8"/>
                <a:gd name="T8" fmla="*/ 2147483647 w 7"/>
                <a:gd name="T9" fmla="*/ 2147483647 h 8"/>
                <a:gd name="T10" fmla="*/ 2147483647 w 7"/>
                <a:gd name="T11" fmla="*/ 214748364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6" y="8"/>
                  </a:moveTo>
                  <a:lnTo>
                    <a:pt x="0" y="4"/>
                  </a:lnTo>
                  <a:lnTo>
                    <a:pt x="3" y="0"/>
                  </a:lnTo>
                  <a:lnTo>
                    <a:pt x="5" y="0"/>
                  </a:lnTo>
                  <a:lnTo>
                    <a:pt x="7" y="1"/>
                  </a:lnTo>
                  <a:lnTo>
                    <a:pt x="6"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49" name="Freeform 762"/>
            <p:cNvSpPr>
              <a:spLocks/>
            </p:cNvSpPr>
            <p:nvPr/>
          </p:nvSpPr>
          <p:spPr bwMode="gray">
            <a:xfrm>
              <a:off x="5551895" y="3592491"/>
              <a:ext cx="107782" cy="85631"/>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0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0 h 34"/>
                <a:gd name="T30" fmla="*/ 2147483647 w 44"/>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44" y="4"/>
                  </a:moveTo>
                  <a:lnTo>
                    <a:pt x="43" y="7"/>
                  </a:lnTo>
                  <a:lnTo>
                    <a:pt x="38" y="8"/>
                  </a:lnTo>
                  <a:lnTo>
                    <a:pt x="40" y="16"/>
                  </a:lnTo>
                  <a:lnTo>
                    <a:pt x="32" y="26"/>
                  </a:lnTo>
                  <a:lnTo>
                    <a:pt x="31" y="34"/>
                  </a:lnTo>
                  <a:lnTo>
                    <a:pt x="7" y="31"/>
                  </a:lnTo>
                  <a:lnTo>
                    <a:pt x="0" y="23"/>
                  </a:lnTo>
                  <a:lnTo>
                    <a:pt x="2" y="19"/>
                  </a:lnTo>
                  <a:lnTo>
                    <a:pt x="8" y="20"/>
                  </a:lnTo>
                  <a:lnTo>
                    <a:pt x="12" y="20"/>
                  </a:lnTo>
                  <a:lnTo>
                    <a:pt x="20" y="19"/>
                  </a:lnTo>
                  <a:lnTo>
                    <a:pt x="25" y="13"/>
                  </a:lnTo>
                  <a:lnTo>
                    <a:pt x="34" y="5"/>
                  </a:lnTo>
                  <a:lnTo>
                    <a:pt x="38" y="0"/>
                  </a:lnTo>
                  <a:lnTo>
                    <a:pt x="4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0" name="Freeform 763"/>
            <p:cNvSpPr>
              <a:spLocks/>
            </p:cNvSpPr>
            <p:nvPr/>
          </p:nvSpPr>
          <p:spPr bwMode="gray">
            <a:xfrm>
              <a:off x="5533321" y="3578857"/>
              <a:ext cx="18583" cy="50600"/>
            </a:xfrm>
            <a:custGeom>
              <a:avLst/>
              <a:gdLst>
                <a:gd name="T0" fmla="*/ 0 w 8"/>
                <a:gd name="T1" fmla="*/ 2147483647 h 20"/>
                <a:gd name="T2" fmla="*/ 2147483647 w 8"/>
                <a:gd name="T3" fmla="*/ 2147483647 h 20"/>
                <a:gd name="T4" fmla="*/ 2147483647 w 8"/>
                <a:gd name="T5" fmla="*/ 2147483647 h 20"/>
                <a:gd name="T6" fmla="*/ 2147483647 w 8"/>
                <a:gd name="T7" fmla="*/ 0 h 20"/>
                <a:gd name="T8" fmla="*/ 2147483647 w 8"/>
                <a:gd name="T9" fmla="*/ 2147483647 h 20"/>
                <a:gd name="T10" fmla="*/ 2147483647 w 8"/>
                <a:gd name="T11" fmla="*/ 2147483647 h 20"/>
                <a:gd name="T12" fmla="*/ 2147483647 w 8"/>
                <a:gd name="T13" fmla="*/ 2147483647 h 20"/>
                <a:gd name="T14" fmla="*/ 2147483647 w 8"/>
                <a:gd name="T15" fmla="*/ 2147483647 h 20"/>
                <a:gd name="T16" fmla="*/ 0 w 8"/>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0"/>
                <a:gd name="T29" fmla="*/ 8 w 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0">
                  <a:moveTo>
                    <a:pt x="0" y="14"/>
                  </a:moveTo>
                  <a:lnTo>
                    <a:pt x="2" y="9"/>
                  </a:lnTo>
                  <a:lnTo>
                    <a:pt x="1" y="3"/>
                  </a:lnTo>
                  <a:lnTo>
                    <a:pt x="2" y="0"/>
                  </a:lnTo>
                  <a:lnTo>
                    <a:pt x="7" y="1"/>
                  </a:lnTo>
                  <a:lnTo>
                    <a:pt x="8" y="12"/>
                  </a:lnTo>
                  <a:lnTo>
                    <a:pt x="6" y="20"/>
                  </a:lnTo>
                  <a:lnTo>
                    <a:pt x="2" y="19"/>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1" name="Freeform 764"/>
            <p:cNvSpPr>
              <a:spLocks/>
            </p:cNvSpPr>
            <p:nvPr/>
          </p:nvSpPr>
          <p:spPr bwMode="gray">
            <a:xfrm>
              <a:off x="5444128" y="3469876"/>
              <a:ext cx="27875" cy="35031"/>
            </a:xfrm>
            <a:custGeom>
              <a:avLst/>
              <a:gdLst>
                <a:gd name="T0" fmla="*/ 2147483647 w 12"/>
                <a:gd name="T1" fmla="*/ 2147483647 h 13"/>
                <a:gd name="T2" fmla="*/ 0 w 12"/>
                <a:gd name="T3" fmla="*/ 2147483647 h 13"/>
                <a:gd name="T4" fmla="*/ 2147483647 w 12"/>
                <a:gd name="T5" fmla="*/ 0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 y="9"/>
                  </a:moveTo>
                  <a:lnTo>
                    <a:pt x="0" y="4"/>
                  </a:lnTo>
                  <a:lnTo>
                    <a:pt x="3" y="0"/>
                  </a:lnTo>
                  <a:lnTo>
                    <a:pt x="12" y="2"/>
                  </a:lnTo>
                  <a:lnTo>
                    <a:pt x="9" y="6"/>
                  </a:lnTo>
                  <a:lnTo>
                    <a:pt x="9" y="8"/>
                  </a:lnTo>
                  <a:lnTo>
                    <a:pt x="12" y="13"/>
                  </a:lnTo>
                  <a:lnTo>
                    <a:pt x="5" y="13"/>
                  </a:lnTo>
                  <a:lnTo>
                    <a:pt x="1"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2" name="Freeform 765"/>
            <p:cNvSpPr>
              <a:spLocks/>
            </p:cNvSpPr>
            <p:nvPr/>
          </p:nvSpPr>
          <p:spPr bwMode="gray">
            <a:xfrm>
              <a:off x="5646670" y="3559396"/>
              <a:ext cx="16724" cy="11677"/>
            </a:xfrm>
            <a:custGeom>
              <a:avLst/>
              <a:gdLst>
                <a:gd name="T0" fmla="*/ 0 w 7"/>
                <a:gd name="T1" fmla="*/ 2147483647 h 5"/>
                <a:gd name="T2" fmla="*/ 0 w 7"/>
                <a:gd name="T3" fmla="*/ 2147483647 h 5"/>
                <a:gd name="T4" fmla="*/ 2147483647 w 7"/>
                <a:gd name="T5" fmla="*/ 2147483647 h 5"/>
                <a:gd name="T6" fmla="*/ 2147483647 w 7"/>
                <a:gd name="T7" fmla="*/ 0 h 5"/>
                <a:gd name="T8" fmla="*/ 0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4"/>
                  </a:moveTo>
                  <a:lnTo>
                    <a:pt x="0" y="5"/>
                  </a:lnTo>
                  <a:lnTo>
                    <a:pt x="7" y="2"/>
                  </a:lnTo>
                  <a:lnTo>
                    <a:pt x="6"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3" name="Freeform 766"/>
            <p:cNvSpPr>
              <a:spLocks/>
            </p:cNvSpPr>
            <p:nvPr/>
          </p:nvSpPr>
          <p:spPr bwMode="gray">
            <a:xfrm>
              <a:off x="5524021" y="3565236"/>
              <a:ext cx="11150"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lnTo>
                    <a:pt x="3" y="0"/>
                  </a:lnTo>
                  <a:lnTo>
                    <a:pt x="5" y="2"/>
                  </a:lnTo>
                  <a:lnTo>
                    <a:pt x="2"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4" name="Freeform 767"/>
            <p:cNvSpPr>
              <a:spLocks/>
            </p:cNvSpPr>
            <p:nvPr/>
          </p:nvSpPr>
          <p:spPr bwMode="gray">
            <a:xfrm>
              <a:off x="5406963" y="3090372"/>
              <a:ext cx="109641" cy="126501"/>
            </a:xfrm>
            <a:custGeom>
              <a:avLst/>
              <a:gdLst>
                <a:gd name="T0" fmla="*/ 2147483647 w 45"/>
                <a:gd name="T1" fmla="*/ 2147483647 h 50"/>
                <a:gd name="T2" fmla="*/ 2147483647 w 45"/>
                <a:gd name="T3" fmla="*/ 2147483647 h 50"/>
                <a:gd name="T4" fmla="*/ 2147483647 w 45"/>
                <a:gd name="T5" fmla="*/ 2147483647 h 50"/>
                <a:gd name="T6" fmla="*/ 0 w 45"/>
                <a:gd name="T7" fmla="*/ 2147483647 h 50"/>
                <a:gd name="T8" fmla="*/ 2147483647 w 45"/>
                <a:gd name="T9" fmla="*/ 2147483647 h 50"/>
                <a:gd name="T10" fmla="*/ 2147483647 w 45"/>
                <a:gd name="T11" fmla="*/ 2147483647 h 50"/>
                <a:gd name="T12" fmla="*/ 2147483647 w 45"/>
                <a:gd name="T13" fmla="*/ 2147483647 h 50"/>
                <a:gd name="T14" fmla="*/ 2147483647 w 45"/>
                <a:gd name="T15" fmla="*/ 2147483647 h 50"/>
                <a:gd name="T16" fmla="*/ 2147483647 w 45"/>
                <a:gd name="T17" fmla="*/ 2147483647 h 50"/>
                <a:gd name="T18" fmla="*/ 2147483647 w 45"/>
                <a:gd name="T19" fmla="*/ 0 h 50"/>
                <a:gd name="T20" fmla="*/ 2147483647 w 45"/>
                <a:gd name="T21" fmla="*/ 2147483647 h 50"/>
                <a:gd name="T22" fmla="*/ 2147483647 w 45"/>
                <a:gd name="T23" fmla="*/ 2147483647 h 50"/>
                <a:gd name="T24" fmla="*/ 2147483647 w 45"/>
                <a:gd name="T25" fmla="*/ 2147483647 h 50"/>
                <a:gd name="T26" fmla="*/ 2147483647 w 45"/>
                <a:gd name="T27" fmla="*/ 2147483647 h 50"/>
                <a:gd name="T28" fmla="*/ 2147483647 w 45"/>
                <a:gd name="T29" fmla="*/ 2147483647 h 50"/>
                <a:gd name="T30" fmla="*/ 2147483647 w 45"/>
                <a:gd name="T31" fmla="*/ 2147483647 h 50"/>
                <a:gd name="T32" fmla="*/ 2147483647 w 45"/>
                <a:gd name="T33" fmla="*/ 2147483647 h 50"/>
                <a:gd name="T34" fmla="*/ 2147483647 w 45"/>
                <a:gd name="T35" fmla="*/ 2147483647 h 50"/>
                <a:gd name="T36" fmla="*/ 2147483647 w 45"/>
                <a:gd name="T37" fmla="*/ 2147483647 h 50"/>
                <a:gd name="T38" fmla="*/ 2147483647 w 45"/>
                <a:gd name="T39" fmla="*/ 2147483647 h 50"/>
                <a:gd name="T40" fmla="*/ 2147483647 w 45"/>
                <a:gd name="T41" fmla="*/ 2147483647 h 50"/>
                <a:gd name="T42" fmla="*/ 2147483647 w 45"/>
                <a:gd name="T43" fmla="*/ 2147483647 h 50"/>
                <a:gd name="T44" fmla="*/ 2147483647 w 45"/>
                <a:gd name="T45" fmla="*/ 2147483647 h 50"/>
                <a:gd name="T46" fmla="*/ 2147483647 w 45"/>
                <a:gd name="T47" fmla="*/ 2147483647 h 50"/>
                <a:gd name="T48" fmla="*/ 2147483647 w 45"/>
                <a:gd name="T49" fmla="*/ 2147483647 h 50"/>
                <a:gd name="T50" fmla="*/ 2147483647 w 45"/>
                <a:gd name="T51" fmla="*/ 2147483647 h 50"/>
                <a:gd name="T52" fmla="*/ 2147483647 w 45"/>
                <a:gd name="T53" fmla="*/ 2147483647 h 50"/>
                <a:gd name="T54" fmla="*/ 2147483647 w 45"/>
                <a:gd name="T55" fmla="*/ 2147483647 h 50"/>
                <a:gd name="T56" fmla="*/ 2147483647 w 45"/>
                <a:gd name="T57" fmla="*/ 2147483647 h 50"/>
                <a:gd name="T58" fmla="*/ 2147483647 w 45"/>
                <a:gd name="T59" fmla="*/ 2147483647 h 50"/>
                <a:gd name="T60" fmla="*/ 2147483647 w 45"/>
                <a:gd name="T61" fmla="*/ 2147483647 h 50"/>
                <a:gd name="T62" fmla="*/ 2147483647 w 45"/>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50"/>
                <a:gd name="T98" fmla="*/ 45 w 45"/>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50">
                  <a:moveTo>
                    <a:pt x="16" y="36"/>
                  </a:moveTo>
                  <a:lnTo>
                    <a:pt x="7" y="26"/>
                  </a:lnTo>
                  <a:lnTo>
                    <a:pt x="3" y="19"/>
                  </a:lnTo>
                  <a:lnTo>
                    <a:pt x="0" y="14"/>
                  </a:lnTo>
                  <a:lnTo>
                    <a:pt x="14" y="14"/>
                  </a:lnTo>
                  <a:lnTo>
                    <a:pt x="15" y="12"/>
                  </a:lnTo>
                  <a:lnTo>
                    <a:pt x="11" y="4"/>
                  </a:lnTo>
                  <a:lnTo>
                    <a:pt x="24" y="10"/>
                  </a:lnTo>
                  <a:lnTo>
                    <a:pt x="30" y="8"/>
                  </a:lnTo>
                  <a:lnTo>
                    <a:pt x="30" y="0"/>
                  </a:lnTo>
                  <a:lnTo>
                    <a:pt x="33" y="3"/>
                  </a:lnTo>
                  <a:lnTo>
                    <a:pt x="37" y="6"/>
                  </a:lnTo>
                  <a:lnTo>
                    <a:pt x="39" y="9"/>
                  </a:lnTo>
                  <a:lnTo>
                    <a:pt x="40" y="11"/>
                  </a:lnTo>
                  <a:lnTo>
                    <a:pt x="40" y="13"/>
                  </a:lnTo>
                  <a:lnTo>
                    <a:pt x="43" y="16"/>
                  </a:lnTo>
                  <a:lnTo>
                    <a:pt x="44" y="19"/>
                  </a:lnTo>
                  <a:lnTo>
                    <a:pt x="45" y="20"/>
                  </a:lnTo>
                  <a:lnTo>
                    <a:pt x="45" y="21"/>
                  </a:lnTo>
                  <a:lnTo>
                    <a:pt x="44" y="25"/>
                  </a:lnTo>
                  <a:lnTo>
                    <a:pt x="43" y="27"/>
                  </a:lnTo>
                  <a:lnTo>
                    <a:pt x="40" y="30"/>
                  </a:lnTo>
                  <a:lnTo>
                    <a:pt x="34" y="35"/>
                  </a:lnTo>
                  <a:lnTo>
                    <a:pt x="33" y="37"/>
                  </a:lnTo>
                  <a:lnTo>
                    <a:pt x="33" y="38"/>
                  </a:lnTo>
                  <a:lnTo>
                    <a:pt x="32" y="42"/>
                  </a:lnTo>
                  <a:lnTo>
                    <a:pt x="33" y="46"/>
                  </a:lnTo>
                  <a:lnTo>
                    <a:pt x="33" y="50"/>
                  </a:lnTo>
                  <a:lnTo>
                    <a:pt x="27" y="45"/>
                  </a:lnTo>
                  <a:lnTo>
                    <a:pt x="28" y="35"/>
                  </a:lnTo>
                  <a:lnTo>
                    <a:pt x="27" y="32"/>
                  </a:lnTo>
                  <a:lnTo>
                    <a:pt x="16"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5" name="Freeform 768"/>
            <p:cNvSpPr>
              <a:spLocks/>
            </p:cNvSpPr>
            <p:nvPr/>
          </p:nvSpPr>
          <p:spPr bwMode="gray">
            <a:xfrm>
              <a:off x="5392085" y="3166283"/>
              <a:ext cx="39025" cy="21407"/>
            </a:xfrm>
            <a:custGeom>
              <a:avLst/>
              <a:gdLst>
                <a:gd name="T0" fmla="*/ 0 w 16"/>
                <a:gd name="T1" fmla="*/ 2147483647 h 9"/>
                <a:gd name="T2" fmla="*/ 2147483647 w 16"/>
                <a:gd name="T3" fmla="*/ 0 h 9"/>
                <a:gd name="T4" fmla="*/ 2147483647 w 16"/>
                <a:gd name="T5" fmla="*/ 2147483647 h 9"/>
                <a:gd name="T6" fmla="*/ 2147483647 w 16"/>
                <a:gd name="T7" fmla="*/ 2147483647 h 9"/>
                <a:gd name="T8" fmla="*/ 0 w 16"/>
                <a:gd name="T9" fmla="*/ 214748364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1"/>
                  </a:moveTo>
                  <a:lnTo>
                    <a:pt x="5" y="0"/>
                  </a:lnTo>
                  <a:lnTo>
                    <a:pt x="16" y="7"/>
                  </a:lnTo>
                  <a:lnTo>
                    <a:pt x="11" y="9"/>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6" name="Freeform 769"/>
            <p:cNvSpPr>
              <a:spLocks/>
            </p:cNvSpPr>
            <p:nvPr/>
          </p:nvSpPr>
          <p:spPr bwMode="gray">
            <a:xfrm>
              <a:off x="5356778" y="3103995"/>
              <a:ext cx="89199" cy="79792"/>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2147483647 w 37"/>
                <a:gd name="T9" fmla="*/ 2147483647 h 31"/>
                <a:gd name="T10" fmla="*/ 2147483647 w 37"/>
                <a:gd name="T11" fmla="*/ 2147483647 h 31"/>
                <a:gd name="T12" fmla="*/ 2147483647 w 37"/>
                <a:gd name="T13" fmla="*/ 2147483647 h 31"/>
                <a:gd name="T14" fmla="*/ 0 w 37"/>
                <a:gd name="T15" fmla="*/ 0 h 31"/>
                <a:gd name="T16" fmla="*/ 2147483647 w 37"/>
                <a:gd name="T17" fmla="*/ 2147483647 h 31"/>
                <a:gd name="T18" fmla="*/ 2147483647 w 37"/>
                <a:gd name="T19" fmla="*/ 2147483647 h 31"/>
                <a:gd name="T20" fmla="*/ 2147483647 w 37"/>
                <a:gd name="T21" fmla="*/ 2147483647 h 31"/>
                <a:gd name="T22" fmla="*/ 2147483647 w 37"/>
                <a:gd name="T23" fmla="*/ 2147483647 h 31"/>
                <a:gd name="T24" fmla="*/ 2147483647 w 37"/>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37" y="30"/>
                  </a:moveTo>
                  <a:lnTo>
                    <a:pt x="31" y="31"/>
                  </a:lnTo>
                  <a:lnTo>
                    <a:pt x="20" y="24"/>
                  </a:lnTo>
                  <a:lnTo>
                    <a:pt x="15" y="25"/>
                  </a:lnTo>
                  <a:lnTo>
                    <a:pt x="13" y="21"/>
                  </a:lnTo>
                  <a:lnTo>
                    <a:pt x="8" y="18"/>
                  </a:lnTo>
                  <a:lnTo>
                    <a:pt x="7" y="10"/>
                  </a:lnTo>
                  <a:lnTo>
                    <a:pt x="0" y="0"/>
                  </a:lnTo>
                  <a:lnTo>
                    <a:pt x="11" y="4"/>
                  </a:lnTo>
                  <a:lnTo>
                    <a:pt x="21" y="8"/>
                  </a:lnTo>
                  <a:lnTo>
                    <a:pt x="24" y="13"/>
                  </a:lnTo>
                  <a:lnTo>
                    <a:pt x="28" y="20"/>
                  </a:lnTo>
                  <a:lnTo>
                    <a:pt x="37"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7" name="Freeform 770"/>
            <p:cNvSpPr>
              <a:spLocks/>
            </p:cNvSpPr>
            <p:nvPr/>
          </p:nvSpPr>
          <p:spPr bwMode="gray">
            <a:xfrm>
              <a:off x="5280581" y="3035881"/>
              <a:ext cx="163532" cy="89523"/>
            </a:xfrm>
            <a:custGeom>
              <a:avLst/>
              <a:gdLst>
                <a:gd name="T0" fmla="*/ 2147483647 w 67"/>
                <a:gd name="T1" fmla="*/ 2147483647 h 35"/>
                <a:gd name="T2" fmla="*/ 2147483647 w 67"/>
                <a:gd name="T3" fmla="*/ 2147483647 h 35"/>
                <a:gd name="T4" fmla="*/ 2147483647 w 67"/>
                <a:gd name="T5" fmla="*/ 2147483647 h 35"/>
                <a:gd name="T6" fmla="*/ 2147483647 w 67"/>
                <a:gd name="T7" fmla="*/ 2147483647 h 35"/>
                <a:gd name="T8" fmla="*/ 2147483647 w 67"/>
                <a:gd name="T9" fmla="*/ 2147483647 h 35"/>
                <a:gd name="T10" fmla="*/ 2147483647 w 67"/>
                <a:gd name="T11" fmla="*/ 2147483647 h 35"/>
                <a:gd name="T12" fmla="*/ 2147483647 w 67"/>
                <a:gd name="T13" fmla="*/ 2147483647 h 35"/>
                <a:gd name="T14" fmla="*/ 2147483647 w 67"/>
                <a:gd name="T15" fmla="*/ 2147483647 h 35"/>
                <a:gd name="T16" fmla="*/ 0 w 67"/>
                <a:gd name="T17" fmla="*/ 0 h 35"/>
                <a:gd name="T18" fmla="*/ 2147483647 w 67"/>
                <a:gd name="T19" fmla="*/ 2147483647 h 35"/>
                <a:gd name="T20" fmla="*/ 2147483647 w 67"/>
                <a:gd name="T21" fmla="*/ 2147483647 h 35"/>
                <a:gd name="T22" fmla="*/ 2147483647 w 67"/>
                <a:gd name="T23" fmla="*/ 2147483647 h 35"/>
                <a:gd name="T24" fmla="*/ 2147483647 w 67"/>
                <a:gd name="T25" fmla="*/ 2147483647 h 35"/>
                <a:gd name="T26" fmla="*/ 2147483647 w 67"/>
                <a:gd name="T27" fmla="*/ 2147483647 h 35"/>
                <a:gd name="T28" fmla="*/ 2147483647 w 67"/>
                <a:gd name="T29" fmla="*/ 2147483647 h 35"/>
                <a:gd name="T30" fmla="*/ 2147483647 w 67"/>
                <a:gd name="T31" fmla="*/ 2147483647 h 35"/>
                <a:gd name="T32" fmla="*/ 2147483647 w 67"/>
                <a:gd name="T33" fmla="*/ 2147483647 h 35"/>
                <a:gd name="T34" fmla="*/ 2147483647 w 67"/>
                <a:gd name="T35" fmla="*/ 2147483647 h 35"/>
                <a:gd name="T36" fmla="*/ 2147483647 w 67"/>
                <a:gd name="T37" fmla="*/ 2147483647 h 35"/>
                <a:gd name="T38" fmla="*/ 2147483647 w 67"/>
                <a:gd name="T39" fmla="*/ 2147483647 h 35"/>
                <a:gd name="T40" fmla="*/ 2147483647 w 6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35"/>
                <a:gd name="T65" fmla="*/ 67 w 6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35">
                  <a:moveTo>
                    <a:pt x="31" y="27"/>
                  </a:moveTo>
                  <a:lnTo>
                    <a:pt x="25" y="27"/>
                  </a:lnTo>
                  <a:lnTo>
                    <a:pt x="18" y="25"/>
                  </a:lnTo>
                  <a:lnTo>
                    <a:pt x="18" y="21"/>
                  </a:lnTo>
                  <a:lnTo>
                    <a:pt x="16" y="15"/>
                  </a:lnTo>
                  <a:lnTo>
                    <a:pt x="15" y="11"/>
                  </a:lnTo>
                  <a:lnTo>
                    <a:pt x="12" y="7"/>
                  </a:lnTo>
                  <a:lnTo>
                    <a:pt x="7" y="6"/>
                  </a:lnTo>
                  <a:lnTo>
                    <a:pt x="0" y="0"/>
                  </a:lnTo>
                  <a:lnTo>
                    <a:pt x="13" y="3"/>
                  </a:lnTo>
                  <a:lnTo>
                    <a:pt x="26" y="5"/>
                  </a:lnTo>
                  <a:lnTo>
                    <a:pt x="31" y="4"/>
                  </a:lnTo>
                  <a:lnTo>
                    <a:pt x="44" y="10"/>
                  </a:lnTo>
                  <a:lnTo>
                    <a:pt x="56" y="19"/>
                  </a:lnTo>
                  <a:lnTo>
                    <a:pt x="59" y="19"/>
                  </a:lnTo>
                  <a:lnTo>
                    <a:pt x="63" y="25"/>
                  </a:lnTo>
                  <a:lnTo>
                    <a:pt x="67" y="32"/>
                  </a:lnTo>
                  <a:lnTo>
                    <a:pt x="66" y="35"/>
                  </a:lnTo>
                  <a:lnTo>
                    <a:pt x="52" y="35"/>
                  </a:lnTo>
                  <a:lnTo>
                    <a:pt x="42" y="31"/>
                  </a:lnTo>
                  <a:lnTo>
                    <a:pt x="31" y="2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8" name="Freeform 771"/>
            <p:cNvSpPr>
              <a:spLocks/>
            </p:cNvSpPr>
            <p:nvPr/>
          </p:nvSpPr>
          <p:spPr bwMode="gray">
            <a:xfrm>
              <a:off x="5172799" y="3399822"/>
              <a:ext cx="470154" cy="461239"/>
            </a:xfrm>
            <a:custGeom>
              <a:avLst/>
              <a:gdLst>
                <a:gd name="T0" fmla="*/ 2147483647 w 194"/>
                <a:gd name="T1" fmla="*/ 2147483647 h 182"/>
                <a:gd name="T2" fmla="*/ 2147483647 w 194"/>
                <a:gd name="T3" fmla="*/ 2147483647 h 182"/>
                <a:gd name="T4" fmla="*/ 2147483647 w 194"/>
                <a:gd name="T5" fmla="*/ 2147483647 h 182"/>
                <a:gd name="T6" fmla="*/ 2147483647 w 194"/>
                <a:gd name="T7" fmla="*/ 2147483647 h 182"/>
                <a:gd name="T8" fmla="*/ 2147483647 w 194"/>
                <a:gd name="T9" fmla="*/ 2147483647 h 182"/>
                <a:gd name="T10" fmla="*/ 2147483647 w 194"/>
                <a:gd name="T11" fmla="*/ 2147483647 h 182"/>
                <a:gd name="T12" fmla="*/ 2147483647 w 194"/>
                <a:gd name="T13" fmla="*/ 2147483647 h 182"/>
                <a:gd name="T14" fmla="*/ 2147483647 w 194"/>
                <a:gd name="T15" fmla="*/ 2147483647 h 182"/>
                <a:gd name="T16" fmla="*/ 2147483647 w 194"/>
                <a:gd name="T17" fmla="*/ 2147483647 h 182"/>
                <a:gd name="T18" fmla="*/ 2147483647 w 194"/>
                <a:gd name="T19" fmla="*/ 2147483647 h 182"/>
                <a:gd name="T20" fmla="*/ 2147483647 w 194"/>
                <a:gd name="T21" fmla="*/ 2147483647 h 182"/>
                <a:gd name="T22" fmla="*/ 2147483647 w 194"/>
                <a:gd name="T23" fmla="*/ 2147483647 h 182"/>
                <a:gd name="T24" fmla="*/ 2147483647 w 194"/>
                <a:gd name="T25" fmla="*/ 2147483647 h 182"/>
                <a:gd name="T26" fmla="*/ 2147483647 w 194"/>
                <a:gd name="T27" fmla="*/ 2147483647 h 182"/>
                <a:gd name="T28" fmla="*/ 2147483647 w 194"/>
                <a:gd name="T29" fmla="*/ 2147483647 h 182"/>
                <a:gd name="T30" fmla="*/ 2147483647 w 194"/>
                <a:gd name="T31" fmla="*/ 2147483647 h 182"/>
                <a:gd name="T32" fmla="*/ 2147483647 w 194"/>
                <a:gd name="T33" fmla="*/ 2147483647 h 182"/>
                <a:gd name="T34" fmla="*/ 2147483647 w 194"/>
                <a:gd name="T35" fmla="*/ 2147483647 h 182"/>
                <a:gd name="T36" fmla="*/ 2147483647 w 194"/>
                <a:gd name="T37" fmla="*/ 2147483647 h 182"/>
                <a:gd name="T38" fmla="*/ 2147483647 w 194"/>
                <a:gd name="T39" fmla="*/ 2147483647 h 182"/>
                <a:gd name="T40" fmla="*/ 2147483647 w 194"/>
                <a:gd name="T41" fmla="*/ 2147483647 h 182"/>
                <a:gd name="T42" fmla="*/ 2147483647 w 194"/>
                <a:gd name="T43" fmla="*/ 2147483647 h 182"/>
                <a:gd name="T44" fmla="*/ 2147483647 w 194"/>
                <a:gd name="T45" fmla="*/ 2147483647 h 182"/>
                <a:gd name="T46" fmla="*/ 2147483647 w 194"/>
                <a:gd name="T47" fmla="*/ 2147483647 h 182"/>
                <a:gd name="T48" fmla="*/ 2147483647 w 194"/>
                <a:gd name="T49" fmla="*/ 2147483647 h 182"/>
                <a:gd name="T50" fmla="*/ 2147483647 w 194"/>
                <a:gd name="T51" fmla="*/ 2147483647 h 182"/>
                <a:gd name="T52" fmla="*/ 2147483647 w 194"/>
                <a:gd name="T53" fmla="*/ 2147483647 h 182"/>
                <a:gd name="T54" fmla="*/ 0 w 194"/>
                <a:gd name="T55" fmla="*/ 2147483647 h 182"/>
                <a:gd name="T56" fmla="*/ 0 w 194"/>
                <a:gd name="T57" fmla="*/ 2147483647 h 182"/>
                <a:gd name="T58" fmla="*/ 2147483647 w 194"/>
                <a:gd name="T59" fmla="*/ 2147483647 h 182"/>
                <a:gd name="T60" fmla="*/ 2147483647 w 194"/>
                <a:gd name="T61" fmla="*/ 2147483647 h 182"/>
                <a:gd name="T62" fmla="*/ 2147483647 w 194"/>
                <a:gd name="T63" fmla="*/ 2147483647 h 182"/>
                <a:gd name="T64" fmla="*/ 2147483647 w 194"/>
                <a:gd name="T65" fmla="*/ 2147483647 h 182"/>
                <a:gd name="T66" fmla="*/ 2147483647 w 194"/>
                <a:gd name="T67" fmla="*/ 2147483647 h 182"/>
                <a:gd name="T68" fmla="*/ 2147483647 w 194"/>
                <a:gd name="T69" fmla="*/ 2147483647 h 182"/>
                <a:gd name="T70" fmla="*/ 2147483647 w 194"/>
                <a:gd name="T71" fmla="*/ 0 h 182"/>
                <a:gd name="T72" fmla="*/ 2147483647 w 194"/>
                <a:gd name="T73" fmla="*/ 2147483647 h 182"/>
                <a:gd name="T74" fmla="*/ 2147483647 w 194"/>
                <a:gd name="T75" fmla="*/ 2147483647 h 182"/>
                <a:gd name="T76" fmla="*/ 2147483647 w 194"/>
                <a:gd name="T77" fmla="*/ 2147483647 h 182"/>
                <a:gd name="T78" fmla="*/ 2147483647 w 194"/>
                <a:gd name="T79" fmla="*/ 2147483647 h 182"/>
                <a:gd name="T80" fmla="*/ 2147483647 w 194"/>
                <a:gd name="T81" fmla="*/ 2147483647 h 182"/>
                <a:gd name="T82" fmla="*/ 2147483647 w 194"/>
                <a:gd name="T83" fmla="*/ 2147483647 h 182"/>
                <a:gd name="T84" fmla="*/ 2147483647 w 194"/>
                <a:gd name="T85" fmla="*/ 2147483647 h 182"/>
                <a:gd name="T86" fmla="*/ 2147483647 w 194"/>
                <a:gd name="T87" fmla="*/ 2147483647 h 182"/>
                <a:gd name="T88" fmla="*/ 2147483647 w 194"/>
                <a:gd name="T89" fmla="*/ 2147483647 h 182"/>
                <a:gd name="T90" fmla="*/ 2147483647 w 194"/>
                <a:gd name="T91" fmla="*/ 2147483647 h 182"/>
                <a:gd name="T92" fmla="*/ 2147483647 w 194"/>
                <a:gd name="T93" fmla="*/ 2147483647 h 182"/>
                <a:gd name="T94" fmla="*/ 2147483647 w 194"/>
                <a:gd name="T95" fmla="*/ 2147483647 h 182"/>
                <a:gd name="T96" fmla="*/ 2147483647 w 194"/>
                <a:gd name="T97" fmla="*/ 2147483647 h 182"/>
                <a:gd name="T98" fmla="*/ 2147483647 w 194"/>
                <a:gd name="T99" fmla="*/ 2147483647 h 182"/>
                <a:gd name="T100" fmla="*/ 2147483647 w 194"/>
                <a:gd name="T101" fmla="*/ 2147483647 h 182"/>
                <a:gd name="T102" fmla="*/ 2147483647 w 194"/>
                <a:gd name="T103" fmla="*/ 2147483647 h 182"/>
                <a:gd name="T104" fmla="*/ 2147483647 w 194"/>
                <a:gd name="T105" fmla="*/ 2147483647 h 182"/>
                <a:gd name="T106" fmla="*/ 2147483647 w 194"/>
                <a:gd name="T107" fmla="*/ 2147483647 h 182"/>
                <a:gd name="T108" fmla="*/ 2147483647 w 194"/>
                <a:gd name="T109" fmla="*/ 2147483647 h 182"/>
                <a:gd name="T110" fmla="*/ 2147483647 w 194"/>
                <a:gd name="T111" fmla="*/ 2147483647 h 182"/>
                <a:gd name="T112" fmla="*/ 2147483647 w 194"/>
                <a:gd name="T113" fmla="*/ 2147483647 h 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4"/>
                <a:gd name="T172" fmla="*/ 0 h 182"/>
                <a:gd name="T173" fmla="*/ 194 w 194"/>
                <a:gd name="T174" fmla="*/ 182 h 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4" h="182">
                  <a:moveTo>
                    <a:pt x="187" y="110"/>
                  </a:moveTo>
                  <a:lnTo>
                    <a:pt x="194" y="115"/>
                  </a:lnTo>
                  <a:lnTo>
                    <a:pt x="189" y="139"/>
                  </a:lnTo>
                  <a:lnTo>
                    <a:pt x="183" y="139"/>
                  </a:lnTo>
                  <a:lnTo>
                    <a:pt x="161" y="150"/>
                  </a:lnTo>
                  <a:lnTo>
                    <a:pt x="128" y="157"/>
                  </a:lnTo>
                  <a:lnTo>
                    <a:pt x="107" y="182"/>
                  </a:lnTo>
                  <a:lnTo>
                    <a:pt x="99" y="172"/>
                  </a:lnTo>
                  <a:lnTo>
                    <a:pt x="79" y="166"/>
                  </a:lnTo>
                  <a:lnTo>
                    <a:pt x="71" y="172"/>
                  </a:lnTo>
                  <a:lnTo>
                    <a:pt x="65" y="162"/>
                  </a:lnTo>
                  <a:lnTo>
                    <a:pt x="59" y="158"/>
                  </a:lnTo>
                  <a:lnTo>
                    <a:pt x="55" y="145"/>
                  </a:lnTo>
                  <a:lnTo>
                    <a:pt x="53" y="141"/>
                  </a:lnTo>
                  <a:lnTo>
                    <a:pt x="47" y="137"/>
                  </a:lnTo>
                  <a:lnTo>
                    <a:pt x="42" y="130"/>
                  </a:lnTo>
                  <a:lnTo>
                    <a:pt x="38" y="121"/>
                  </a:lnTo>
                  <a:lnTo>
                    <a:pt x="38" y="109"/>
                  </a:lnTo>
                  <a:lnTo>
                    <a:pt x="34" y="103"/>
                  </a:lnTo>
                  <a:lnTo>
                    <a:pt x="30" y="98"/>
                  </a:lnTo>
                  <a:lnTo>
                    <a:pt x="25" y="95"/>
                  </a:lnTo>
                  <a:lnTo>
                    <a:pt x="20" y="88"/>
                  </a:lnTo>
                  <a:lnTo>
                    <a:pt x="20" y="79"/>
                  </a:lnTo>
                  <a:lnTo>
                    <a:pt x="13" y="73"/>
                  </a:lnTo>
                  <a:lnTo>
                    <a:pt x="12" y="67"/>
                  </a:lnTo>
                  <a:lnTo>
                    <a:pt x="6" y="56"/>
                  </a:lnTo>
                  <a:lnTo>
                    <a:pt x="5" y="53"/>
                  </a:lnTo>
                  <a:lnTo>
                    <a:pt x="0" y="52"/>
                  </a:lnTo>
                  <a:lnTo>
                    <a:pt x="0" y="38"/>
                  </a:lnTo>
                  <a:lnTo>
                    <a:pt x="11" y="36"/>
                  </a:lnTo>
                  <a:lnTo>
                    <a:pt x="17" y="28"/>
                  </a:lnTo>
                  <a:lnTo>
                    <a:pt x="25" y="27"/>
                  </a:lnTo>
                  <a:lnTo>
                    <a:pt x="27" y="25"/>
                  </a:lnTo>
                  <a:lnTo>
                    <a:pt x="21" y="5"/>
                  </a:lnTo>
                  <a:lnTo>
                    <a:pt x="37" y="5"/>
                  </a:lnTo>
                  <a:lnTo>
                    <a:pt x="42" y="0"/>
                  </a:lnTo>
                  <a:lnTo>
                    <a:pt x="54" y="4"/>
                  </a:lnTo>
                  <a:lnTo>
                    <a:pt x="69" y="14"/>
                  </a:lnTo>
                  <a:lnTo>
                    <a:pt x="79" y="21"/>
                  </a:lnTo>
                  <a:lnTo>
                    <a:pt x="79" y="31"/>
                  </a:lnTo>
                  <a:lnTo>
                    <a:pt x="95" y="39"/>
                  </a:lnTo>
                  <a:lnTo>
                    <a:pt x="112" y="37"/>
                  </a:lnTo>
                  <a:lnTo>
                    <a:pt x="116" y="41"/>
                  </a:lnTo>
                  <a:lnTo>
                    <a:pt x="123" y="41"/>
                  </a:lnTo>
                  <a:lnTo>
                    <a:pt x="127" y="45"/>
                  </a:lnTo>
                  <a:lnTo>
                    <a:pt x="128" y="49"/>
                  </a:lnTo>
                  <a:lnTo>
                    <a:pt x="133" y="52"/>
                  </a:lnTo>
                  <a:lnTo>
                    <a:pt x="138" y="64"/>
                  </a:lnTo>
                  <a:lnTo>
                    <a:pt x="141" y="66"/>
                  </a:lnTo>
                  <a:lnTo>
                    <a:pt x="140" y="75"/>
                  </a:lnTo>
                  <a:lnTo>
                    <a:pt x="148" y="85"/>
                  </a:lnTo>
                  <a:lnTo>
                    <a:pt x="150" y="90"/>
                  </a:lnTo>
                  <a:lnTo>
                    <a:pt x="154" y="91"/>
                  </a:lnTo>
                  <a:lnTo>
                    <a:pt x="158" y="95"/>
                  </a:lnTo>
                  <a:lnTo>
                    <a:pt x="156" y="99"/>
                  </a:lnTo>
                  <a:lnTo>
                    <a:pt x="163" y="107"/>
                  </a:lnTo>
                  <a:lnTo>
                    <a:pt x="187" y="1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59" name="Freeform 772"/>
            <p:cNvSpPr>
              <a:spLocks/>
            </p:cNvSpPr>
            <p:nvPr/>
          </p:nvSpPr>
          <p:spPr bwMode="gray">
            <a:xfrm>
              <a:off x="5347493" y="3781264"/>
              <a:ext cx="250873" cy="165423"/>
            </a:xfrm>
            <a:custGeom>
              <a:avLst/>
              <a:gdLst>
                <a:gd name="T0" fmla="*/ 2147483647 w 104"/>
                <a:gd name="T1" fmla="*/ 2147483647 h 66"/>
                <a:gd name="T2" fmla="*/ 2147483647 w 104"/>
                <a:gd name="T3" fmla="*/ 2147483647 h 66"/>
                <a:gd name="T4" fmla="*/ 2147483647 w 104"/>
                <a:gd name="T5" fmla="*/ 2147483647 h 66"/>
                <a:gd name="T6" fmla="*/ 2147483647 w 104"/>
                <a:gd name="T7" fmla="*/ 2147483647 h 66"/>
                <a:gd name="T8" fmla="*/ 2147483647 w 104"/>
                <a:gd name="T9" fmla="*/ 2147483647 h 66"/>
                <a:gd name="T10" fmla="*/ 2147483647 w 104"/>
                <a:gd name="T11" fmla="*/ 2147483647 h 66"/>
                <a:gd name="T12" fmla="*/ 2147483647 w 104"/>
                <a:gd name="T13" fmla="*/ 2147483647 h 66"/>
                <a:gd name="T14" fmla="*/ 2147483647 w 104"/>
                <a:gd name="T15" fmla="*/ 2147483647 h 66"/>
                <a:gd name="T16" fmla="*/ 2147483647 w 104"/>
                <a:gd name="T17" fmla="*/ 2147483647 h 66"/>
                <a:gd name="T18" fmla="*/ 2147483647 w 104"/>
                <a:gd name="T19" fmla="*/ 2147483647 h 66"/>
                <a:gd name="T20" fmla="*/ 2147483647 w 104"/>
                <a:gd name="T21" fmla="*/ 2147483647 h 66"/>
                <a:gd name="T22" fmla="*/ 2147483647 w 104"/>
                <a:gd name="T23" fmla="*/ 2147483647 h 66"/>
                <a:gd name="T24" fmla="*/ 2147483647 w 104"/>
                <a:gd name="T25" fmla="*/ 2147483647 h 66"/>
                <a:gd name="T26" fmla="*/ 2147483647 w 104"/>
                <a:gd name="T27" fmla="*/ 2147483647 h 66"/>
                <a:gd name="T28" fmla="*/ 2147483647 w 104"/>
                <a:gd name="T29" fmla="*/ 2147483647 h 66"/>
                <a:gd name="T30" fmla="*/ 2147483647 w 104"/>
                <a:gd name="T31" fmla="*/ 2147483647 h 66"/>
                <a:gd name="T32" fmla="*/ 2147483647 w 104"/>
                <a:gd name="T33" fmla="*/ 2147483647 h 66"/>
                <a:gd name="T34" fmla="*/ 2147483647 w 104"/>
                <a:gd name="T35" fmla="*/ 2147483647 h 66"/>
                <a:gd name="T36" fmla="*/ 2147483647 w 104"/>
                <a:gd name="T37" fmla="*/ 2147483647 h 66"/>
                <a:gd name="T38" fmla="*/ 2147483647 w 104"/>
                <a:gd name="T39" fmla="*/ 2147483647 h 66"/>
                <a:gd name="T40" fmla="*/ 2147483647 w 104"/>
                <a:gd name="T41" fmla="*/ 2147483647 h 66"/>
                <a:gd name="T42" fmla="*/ 0 w 104"/>
                <a:gd name="T43" fmla="*/ 2147483647 h 66"/>
                <a:gd name="T44" fmla="*/ 0 w 104"/>
                <a:gd name="T45" fmla="*/ 2147483647 h 66"/>
                <a:gd name="T46" fmla="*/ 2147483647 w 104"/>
                <a:gd name="T47" fmla="*/ 2147483647 h 66"/>
                <a:gd name="T48" fmla="*/ 2147483647 w 104"/>
                <a:gd name="T49" fmla="*/ 2147483647 h 66"/>
                <a:gd name="T50" fmla="*/ 2147483647 w 104"/>
                <a:gd name="T51" fmla="*/ 2147483647 h 66"/>
                <a:gd name="T52" fmla="*/ 2147483647 w 104"/>
                <a:gd name="T53" fmla="*/ 2147483647 h 66"/>
                <a:gd name="T54" fmla="*/ 2147483647 w 104"/>
                <a:gd name="T55" fmla="*/ 0 h 66"/>
                <a:gd name="T56" fmla="*/ 2147483647 w 104"/>
                <a:gd name="T57" fmla="*/ 2147483647 h 66"/>
                <a:gd name="T58" fmla="*/ 2147483647 w 104"/>
                <a:gd name="T59" fmla="*/ 2147483647 h 66"/>
                <a:gd name="T60" fmla="*/ 2147483647 w 104"/>
                <a:gd name="T61" fmla="*/ 2147483647 h 66"/>
                <a:gd name="T62" fmla="*/ 2147483647 w 104"/>
                <a:gd name="T63" fmla="*/ 2147483647 h 66"/>
                <a:gd name="T64" fmla="*/ 2147483647 w 104"/>
                <a:gd name="T65" fmla="*/ 214748364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66"/>
                <a:gd name="T101" fmla="*/ 104 w 10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66">
                  <a:moveTo>
                    <a:pt x="104" y="21"/>
                  </a:moveTo>
                  <a:lnTo>
                    <a:pt x="96" y="24"/>
                  </a:lnTo>
                  <a:lnTo>
                    <a:pt x="91" y="31"/>
                  </a:lnTo>
                  <a:lnTo>
                    <a:pt x="91" y="33"/>
                  </a:lnTo>
                  <a:lnTo>
                    <a:pt x="87" y="37"/>
                  </a:lnTo>
                  <a:lnTo>
                    <a:pt x="80" y="39"/>
                  </a:lnTo>
                  <a:lnTo>
                    <a:pt x="75" y="42"/>
                  </a:lnTo>
                  <a:lnTo>
                    <a:pt x="67" y="43"/>
                  </a:lnTo>
                  <a:lnTo>
                    <a:pt x="64" y="45"/>
                  </a:lnTo>
                  <a:lnTo>
                    <a:pt x="59" y="47"/>
                  </a:lnTo>
                  <a:lnTo>
                    <a:pt x="58" y="51"/>
                  </a:lnTo>
                  <a:lnTo>
                    <a:pt x="40" y="56"/>
                  </a:lnTo>
                  <a:lnTo>
                    <a:pt x="35" y="59"/>
                  </a:lnTo>
                  <a:lnTo>
                    <a:pt x="28" y="59"/>
                  </a:lnTo>
                  <a:lnTo>
                    <a:pt x="25" y="64"/>
                  </a:lnTo>
                  <a:lnTo>
                    <a:pt x="12" y="66"/>
                  </a:lnTo>
                  <a:lnTo>
                    <a:pt x="10" y="64"/>
                  </a:lnTo>
                  <a:lnTo>
                    <a:pt x="6" y="61"/>
                  </a:lnTo>
                  <a:lnTo>
                    <a:pt x="5" y="52"/>
                  </a:lnTo>
                  <a:lnTo>
                    <a:pt x="1" y="41"/>
                  </a:lnTo>
                  <a:lnTo>
                    <a:pt x="1" y="37"/>
                  </a:lnTo>
                  <a:lnTo>
                    <a:pt x="0" y="27"/>
                  </a:lnTo>
                  <a:lnTo>
                    <a:pt x="0" y="22"/>
                  </a:lnTo>
                  <a:lnTo>
                    <a:pt x="8" y="16"/>
                  </a:lnTo>
                  <a:lnTo>
                    <a:pt x="28" y="22"/>
                  </a:lnTo>
                  <a:lnTo>
                    <a:pt x="36" y="32"/>
                  </a:lnTo>
                  <a:lnTo>
                    <a:pt x="57" y="7"/>
                  </a:lnTo>
                  <a:lnTo>
                    <a:pt x="90" y="0"/>
                  </a:lnTo>
                  <a:lnTo>
                    <a:pt x="95" y="10"/>
                  </a:lnTo>
                  <a:lnTo>
                    <a:pt x="93" y="12"/>
                  </a:lnTo>
                  <a:lnTo>
                    <a:pt x="96" y="14"/>
                  </a:lnTo>
                  <a:lnTo>
                    <a:pt x="100" y="17"/>
                  </a:lnTo>
                  <a:lnTo>
                    <a:pt x="104"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0" name="Freeform 773"/>
            <p:cNvSpPr>
              <a:spLocks/>
            </p:cNvSpPr>
            <p:nvPr/>
          </p:nvSpPr>
          <p:spPr bwMode="gray">
            <a:xfrm>
              <a:off x="4986970" y="3090371"/>
              <a:ext cx="408829" cy="208240"/>
            </a:xfrm>
            <a:custGeom>
              <a:avLst/>
              <a:gdLst>
                <a:gd name="T0" fmla="*/ 2147483647 w 168"/>
                <a:gd name="T1" fmla="*/ 2147483647 h 82"/>
                <a:gd name="T2" fmla="*/ 2147483647 w 168"/>
                <a:gd name="T3" fmla="*/ 2147483647 h 82"/>
                <a:gd name="T4" fmla="*/ 2147483647 w 168"/>
                <a:gd name="T5" fmla="*/ 2147483647 h 82"/>
                <a:gd name="T6" fmla="*/ 2147483647 w 168"/>
                <a:gd name="T7" fmla="*/ 2147483647 h 82"/>
                <a:gd name="T8" fmla="*/ 2147483647 w 168"/>
                <a:gd name="T9" fmla="*/ 2147483647 h 82"/>
                <a:gd name="T10" fmla="*/ 2147483647 w 168"/>
                <a:gd name="T11" fmla="*/ 2147483647 h 82"/>
                <a:gd name="T12" fmla="*/ 2147483647 w 168"/>
                <a:gd name="T13" fmla="*/ 2147483647 h 82"/>
                <a:gd name="T14" fmla="*/ 2147483647 w 168"/>
                <a:gd name="T15" fmla="*/ 2147483647 h 82"/>
                <a:gd name="T16" fmla="*/ 2147483647 w 168"/>
                <a:gd name="T17" fmla="*/ 2147483647 h 82"/>
                <a:gd name="T18" fmla="*/ 2147483647 w 168"/>
                <a:gd name="T19" fmla="*/ 2147483647 h 82"/>
                <a:gd name="T20" fmla="*/ 2147483647 w 168"/>
                <a:gd name="T21" fmla="*/ 2147483647 h 82"/>
                <a:gd name="T22" fmla="*/ 2147483647 w 168"/>
                <a:gd name="T23" fmla="*/ 2147483647 h 82"/>
                <a:gd name="T24" fmla="*/ 2147483647 w 168"/>
                <a:gd name="T25" fmla="*/ 2147483647 h 82"/>
                <a:gd name="T26" fmla="*/ 2147483647 w 168"/>
                <a:gd name="T27" fmla="*/ 2147483647 h 82"/>
                <a:gd name="T28" fmla="*/ 2147483647 w 168"/>
                <a:gd name="T29" fmla="*/ 2147483647 h 82"/>
                <a:gd name="T30" fmla="*/ 2147483647 w 168"/>
                <a:gd name="T31" fmla="*/ 2147483647 h 82"/>
                <a:gd name="T32" fmla="*/ 2147483647 w 168"/>
                <a:gd name="T33" fmla="*/ 2147483647 h 82"/>
                <a:gd name="T34" fmla="*/ 2147483647 w 168"/>
                <a:gd name="T35" fmla="*/ 2147483647 h 82"/>
                <a:gd name="T36" fmla="*/ 2147483647 w 168"/>
                <a:gd name="T37" fmla="*/ 2147483647 h 82"/>
                <a:gd name="T38" fmla="*/ 2147483647 w 168"/>
                <a:gd name="T39" fmla="*/ 2147483647 h 82"/>
                <a:gd name="T40" fmla="*/ 2147483647 w 168"/>
                <a:gd name="T41" fmla="*/ 2147483647 h 82"/>
                <a:gd name="T42" fmla="*/ 2147483647 w 168"/>
                <a:gd name="T43" fmla="*/ 2147483647 h 82"/>
                <a:gd name="T44" fmla="*/ 2147483647 w 168"/>
                <a:gd name="T45" fmla="*/ 2147483647 h 82"/>
                <a:gd name="T46" fmla="*/ 2147483647 w 168"/>
                <a:gd name="T47" fmla="*/ 2147483647 h 82"/>
                <a:gd name="T48" fmla="*/ 0 w 168"/>
                <a:gd name="T49" fmla="*/ 2147483647 h 82"/>
                <a:gd name="T50" fmla="*/ 2147483647 w 168"/>
                <a:gd name="T51" fmla="*/ 2147483647 h 82"/>
                <a:gd name="T52" fmla="*/ 2147483647 w 168"/>
                <a:gd name="T53" fmla="*/ 2147483647 h 82"/>
                <a:gd name="T54" fmla="*/ 2147483647 w 168"/>
                <a:gd name="T55" fmla="*/ 2147483647 h 82"/>
                <a:gd name="T56" fmla="*/ 2147483647 w 168"/>
                <a:gd name="T57" fmla="*/ 2147483647 h 82"/>
                <a:gd name="T58" fmla="*/ 2147483647 w 168"/>
                <a:gd name="T59" fmla="*/ 2147483647 h 82"/>
                <a:gd name="T60" fmla="*/ 2147483647 w 168"/>
                <a:gd name="T61" fmla="*/ 2147483647 h 82"/>
                <a:gd name="T62" fmla="*/ 2147483647 w 168"/>
                <a:gd name="T63" fmla="*/ 2147483647 h 82"/>
                <a:gd name="T64" fmla="*/ 2147483647 w 168"/>
                <a:gd name="T65" fmla="*/ 2147483647 h 82"/>
                <a:gd name="T66" fmla="*/ 2147483647 w 168"/>
                <a:gd name="T67" fmla="*/ 2147483647 h 82"/>
                <a:gd name="T68" fmla="*/ 2147483647 w 168"/>
                <a:gd name="T69" fmla="*/ 2147483647 h 82"/>
                <a:gd name="T70" fmla="*/ 2147483647 w 168"/>
                <a:gd name="T71" fmla="*/ 2147483647 h 82"/>
                <a:gd name="T72" fmla="*/ 2147483647 w 168"/>
                <a:gd name="T73" fmla="*/ 2147483647 h 82"/>
                <a:gd name="T74" fmla="*/ 2147483647 w 168"/>
                <a:gd name="T75" fmla="*/ 2147483647 h 82"/>
                <a:gd name="T76" fmla="*/ 2147483647 w 168"/>
                <a:gd name="T77" fmla="*/ 2147483647 h 82"/>
                <a:gd name="T78" fmla="*/ 2147483647 w 168"/>
                <a:gd name="T79" fmla="*/ 2147483647 h 82"/>
                <a:gd name="T80" fmla="*/ 2147483647 w 168"/>
                <a:gd name="T81" fmla="*/ 2147483647 h 82"/>
                <a:gd name="T82" fmla="*/ 2147483647 w 168"/>
                <a:gd name="T83" fmla="*/ 2147483647 h 82"/>
                <a:gd name="T84" fmla="*/ 2147483647 w 168"/>
                <a:gd name="T85" fmla="*/ 2147483647 h 82"/>
                <a:gd name="T86" fmla="*/ 2147483647 w 168"/>
                <a:gd name="T87" fmla="*/ 2147483647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82"/>
                <a:gd name="T134" fmla="*/ 168 w 168"/>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82">
                  <a:moveTo>
                    <a:pt x="167" y="31"/>
                  </a:moveTo>
                  <a:lnTo>
                    <a:pt x="163" y="35"/>
                  </a:lnTo>
                  <a:lnTo>
                    <a:pt x="168" y="55"/>
                  </a:lnTo>
                  <a:lnTo>
                    <a:pt x="167" y="63"/>
                  </a:lnTo>
                  <a:lnTo>
                    <a:pt x="161" y="64"/>
                  </a:lnTo>
                  <a:lnTo>
                    <a:pt x="158" y="60"/>
                  </a:lnTo>
                  <a:lnTo>
                    <a:pt x="151" y="58"/>
                  </a:lnTo>
                  <a:lnTo>
                    <a:pt x="144" y="63"/>
                  </a:lnTo>
                  <a:lnTo>
                    <a:pt x="142" y="60"/>
                  </a:lnTo>
                  <a:lnTo>
                    <a:pt x="134" y="62"/>
                  </a:lnTo>
                  <a:lnTo>
                    <a:pt x="122" y="66"/>
                  </a:lnTo>
                  <a:lnTo>
                    <a:pt x="111" y="68"/>
                  </a:lnTo>
                  <a:lnTo>
                    <a:pt x="107" y="66"/>
                  </a:lnTo>
                  <a:lnTo>
                    <a:pt x="93" y="70"/>
                  </a:lnTo>
                  <a:lnTo>
                    <a:pt x="93" y="76"/>
                  </a:lnTo>
                  <a:lnTo>
                    <a:pt x="86" y="82"/>
                  </a:lnTo>
                  <a:lnTo>
                    <a:pt x="87" y="78"/>
                  </a:lnTo>
                  <a:lnTo>
                    <a:pt x="87" y="69"/>
                  </a:lnTo>
                  <a:lnTo>
                    <a:pt x="77" y="69"/>
                  </a:lnTo>
                  <a:lnTo>
                    <a:pt x="75" y="71"/>
                  </a:lnTo>
                  <a:lnTo>
                    <a:pt x="71" y="73"/>
                  </a:lnTo>
                  <a:lnTo>
                    <a:pt x="68" y="74"/>
                  </a:lnTo>
                  <a:lnTo>
                    <a:pt x="60" y="76"/>
                  </a:lnTo>
                  <a:lnTo>
                    <a:pt x="55" y="76"/>
                  </a:lnTo>
                  <a:lnTo>
                    <a:pt x="45" y="68"/>
                  </a:lnTo>
                  <a:lnTo>
                    <a:pt x="42" y="66"/>
                  </a:lnTo>
                  <a:lnTo>
                    <a:pt x="38" y="69"/>
                  </a:lnTo>
                  <a:lnTo>
                    <a:pt x="38" y="72"/>
                  </a:lnTo>
                  <a:lnTo>
                    <a:pt x="34" y="73"/>
                  </a:lnTo>
                  <a:lnTo>
                    <a:pt x="27" y="75"/>
                  </a:lnTo>
                  <a:lnTo>
                    <a:pt x="24" y="71"/>
                  </a:lnTo>
                  <a:lnTo>
                    <a:pt x="21" y="70"/>
                  </a:lnTo>
                  <a:lnTo>
                    <a:pt x="18" y="73"/>
                  </a:lnTo>
                  <a:lnTo>
                    <a:pt x="17" y="76"/>
                  </a:lnTo>
                  <a:lnTo>
                    <a:pt x="12" y="78"/>
                  </a:lnTo>
                  <a:lnTo>
                    <a:pt x="12" y="76"/>
                  </a:lnTo>
                  <a:lnTo>
                    <a:pt x="15" y="72"/>
                  </a:lnTo>
                  <a:lnTo>
                    <a:pt x="15" y="68"/>
                  </a:lnTo>
                  <a:lnTo>
                    <a:pt x="13" y="66"/>
                  </a:lnTo>
                  <a:lnTo>
                    <a:pt x="10" y="68"/>
                  </a:lnTo>
                  <a:lnTo>
                    <a:pt x="7" y="69"/>
                  </a:lnTo>
                  <a:lnTo>
                    <a:pt x="7" y="66"/>
                  </a:lnTo>
                  <a:lnTo>
                    <a:pt x="10" y="64"/>
                  </a:lnTo>
                  <a:lnTo>
                    <a:pt x="12" y="63"/>
                  </a:lnTo>
                  <a:lnTo>
                    <a:pt x="8" y="61"/>
                  </a:lnTo>
                  <a:lnTo>
                    <a:pt x="8" y="55"/>
                  </a:lnTo>
                  <a:lnTo>
                    <a:pt x="6" y="52"/>
                  </a:lnTo>
                  <a:lnTo>
                    <a:pt x="3" y="52"/>
                  </a:lnTo>
                  <a:lnTo>
                    <a:pt x="0" y="49"/>
                  </a:lnTo>
                  <a:lnTo>
                    <a:pt x="0" y="47"/>
                  </a:lnTo>
                  <a:lnTo>
                    <a:pt x="5" y="47"/>
                  </a:lnTo>
                  <a:lnTo>
                    <a:pt x="6" y="45"/>
                  </a:lnTo>
                  <a:lnTo>
                    <a:pt x="5" y="42"/>
                  </a:lnTo>
                  <a:lnTo>
                    <a:pt x="4" y="37"/>
                  </a:lnTo>
                  <a:lnTo>
                    <a:pt x="6" y="34"/>
                  </a:lnTo>
                  <a:lnTo>
                    <a:pt x="1" y="34"/>
                  </a:lnTo>
                  <a:lnTo>
                    <a:pt x="0" y="32"/>
                  </a:lnTo>
                  <a:lnTo>
                    <a:pt x="4" y="25"/>
                  </a:lnTo>
                  <a:lnTo>
                    <a:pt x="8" y="22"/>
                  </a:lnTo>
                  <a:lnTo>
                    <a:pt x="13" y="22"/>
                  </a:lnTo>
                  <a:lnTo>
                    <a:pt x="19" y="20"/>
                  </a:lnTo>
                  <a:lnTo>
                    <a:pt x="24" y="22"/>
                  </a:lnTo>
                  <a:lnTo>
                    <a:pt x="30" y="19"/>
                  </a:lnTo>
                  <a:lnTo>
                    <a:pt x="31" y="17"/>
                  </a:lnTo>
                  <a:lnTo>
                    <a:pt x="26" y="15"/>
                  </a:lnTo>
                  <a:lnTo>
                    <a:pt x="26" y="11"/>
                  </a:lnTo>
                  <a:lnTo>
                    <a:pt x="30" y="10"/>
                  </a:lnTo>
                  <a:lnTo>
                    <a:pt x="38" y="10"/>
                  </a:lnTo>
                  <a:lnTo>
                    <a:pt x="42" y="11"/>
                  </a:lnTo>
                  <a:lnTo>
                    <a:pt x="51" y="5"/>
                  </a:lnTo>
                  <a:lnTo>
                    <a:pt x="62" y="1"/>
                  </a:lnTo>
                  <a:lnTo>
                    <a:pt x="72" y="1"/>
                  </a:lnTo>
                  <a:lnTo>
                    <a:pt x="77" y="0"/>
                  </a:lnTo>
                  <a:lnTo>
                    <a:pt x="81" y="6"/>
                  </a:lnTo>
                  <a:lnTo>
                    <a:pt x="88" y="5"/>
                  </a:lnTo>
                  <a:lnTo>
                    <a:pt x="96" y="12"/>
                  </a:lnTo>
                  <a:lnTo>
                    <a:pt x="100" y="11"/>
                  </a:lnTo>
                  <a:lnTo>
                    <a:pt x="108" y="15"/>
                  </a:lnTo>
                  <a:lnTo>
                    <a:pt x="114" y="12"/>
                  </a:lnTo>
                  <a:lnTo>
                    <a:pt x="121" y="14"/>
                  </a:lnTo>
                  <a:lnTo>
                    <a:pt x="127" y="14"/>
                  </a:lnTo>
                  <a:lnTo>
                    <a:pt x="138" y="8"/>
                  </a:lnTo>
                  <a:lnTo>
                    <a:pt x="139" y="4"/>
                  </a:lnTo>
                  <a:lnTo>
                    <a:pt x="146" y="6"/>
                  </a:lnTo>
                  <a:lnTo>
                    <a:pt x="152" y="6"/>
                  </a:lnTo>
                  <a:lnTo>
                    <a:pt x="159" y="16"/>
                  </a:lnTo>
                  <a:lnTo>
                    <a:pt x="160" y="24"/>
                  </a:lnTo>
                  <a:lnTo>
                    <a:pt x="165" y="27"/>
                  </a:lnTo>
                  <a:lnTo>
                    <a:pt x="167" y="3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1" name="Freeform 774"/>
            <p:cNvSpPr>
              <a:spLocks/>
            </p:cNvSpPr>
            <p:nvPr/>
          </p:nvSpPr>
          <p:spPr bwMode="gray">
            <a:xfrm>
              <a:off x="5444122" y="2564908"/>
              <a:ext cx="910575" cy="558549"/>
            </a:xfrm>
            <a:custGeom>
              <a:avLst/>
              <a:gdLst>
                <a:gd name="T0" fmla="*/ 2147483647 w 376"/>
                <a:gd name="T1" fmla="*/ 2147483647 h 220"/>
                <a:gd name="T2" fmla="*/ 2147483647 w 376"/>
                <a:gd name="T3" fmla="*/ 2147483647 h 220"/>
                <a:gd name="T4" fmla="*/ 2147483647 w 376"/>
                <a:gd name="T5" fmla="*/ 2147483647 h 220"/>
                <a:gd name="T6" fmla="*/ 2147483647 w 376"/>
                <a:gd name="T7" fmla="*/ 2147483647 h 220"/>
                <a:gd name="T8" fmla="*/ 2147483647 w 376"/>
                <a:gd name="T9" fmla="*/ 2147483647 h 220"/>
                <a:gd name="T10" fmla="*/ 2147483647 w 376"/>
                <a:gd name="T11" fmla="*/ 2147483647 h 220"/>
                <a:gd name="T12" fmla="*/ 2147483647 w 376"/>
                <a:gd name="T13" fmla="*/ 2147483647 h 220"/>
                <a:gd name="T14" fmla="*/ 2147483647 w 376"/>
                <a:gd name="T15" fmla="*/ 2147483647 h 220"/>
                <a:gd name="T16" fmla="*/ 2147483647 w 376"/>
                <a:gd name="T17" fmla="*/ 2147483647 h 220"/>
                <a:gd name="T18" fmla="*/ 2147483647 w 376"/>
                <a:gd name="T19" fmla="*/ 2147483647 h 220"/>
                <a:gd name="T20" fmla="*/ 2147483647 w 376"/>
                <a:gd name="T21" fmla="*/ 2147483647 h 220"/>
                <a:gd name="T22" fmla="*/ 2147483647 w 376"/>
                <a:gd name="T23" fmla="*/ 2147483647 h 220"/>
                <a:gd name="T24" fmla="*/ 2147483647 w 376"/>
                <a:gd name="T25" fmla="*/ 2147483647 h 220"/>
                <a:gd name="T26" fmla="*/ 2147483647 w 376"/>
                <a:gd name="T27" fmla="*/ 2147483647 h 220"/>
                <a:gd name="T28" fmla="*/ 2147483647 w 376"/>
                <a:gd name="T29" fmla="*/ 2147483647 h 220"/>
                <a:gd name="T30" fmla="*/ 2147483647 w 376"/>
                <a:gd name="T31" fmla="*/ 2147483647 h 220"/>
                <a:gd name="T32" fmla="*/ 2147483647 w 376"/>
                <a:gd name="T33" fmla="*/ 2147483647 h 220"/>
                <a:gd name="T34" fmla="*/ 2147483647 w 376"/>
                <a:gd name="T35" fmla="*/ 2147483647 h 220"/>
                <a:gd name="T36" fmla="*/ 2147483647 w 376"/>
                <a:gd name="T37" fmla="*/ 2147483647 h 220"/>
                <a:gd name="T38" fmla="*/ 2147483647 w 376"/>
                <a:gd name="T39" fmla="*/ 2147483647 h 220"/>
                <a:gd name="T40" fmla="*/ 2147483647 w 376"/>
                <a:gd name="T41" fmla="*/ 2147483647 h 220"/>
                <a:gd name="T42" fmla="*/ 2147483647 w 376"/>
                <a:gd name="T43" fmla="*/ 2147483647 h 220"/>
                <a:gd name="T44" fmla="*/ 2147483647 w 376"/>
                <a:gd name="T45" fmla="*/ 2147483647 h 220"/>
                <a:gd name="T46" fmla="*/ 2147483647 w 376"/>
                <a:gd name="T47" fmla="*/ 2147483647 h 220"/>
                <a:gd name="T48" fmla="*/ 2147483647 w 376"/>
                <a:gd name="T49" fmla="*/ 2147483647 h 220"/>
                <a:gd name="T50" fmla="*/ 2147483647 w 376"/>
                <a:gd name="T51" fmla="*/ 2147483647 h 220"/>
                <a:gd name="T52" fmla="*/ 2147483647 w 376"/>
                <a:gd name="T53" fmla="*/ 2147483647 h 220"/>
                <a:gd name="T54" fmla="*/ 2147483647 w 376"/>
                <a:gd name="T55" fmla="*/ 2147483647 h 220"/>
                <a:gd name="T56" fmla="*/ 2147483647 w 376"/>
                <a:gd name="T57" fmla="*/ 2147483647 h 220"/>
                <a:gd name="T58" fmla="*/ 2147483647 w 376"/>
                <a:gd name="T59" fmla="*/ 2147483647 h 220"/>
                <a:gd name="T60" fmla="*/ 2147483647 w 376"/>
                <a:gd name="T61" fmla="*/ 2147483647 h 220"/>
                <a:gd name="T62" fmla="*/ 2147483647 w 376"/>
                <a:gd name="T63" fmla="*/ 2147483647 h 220"/>
                <a:gd name="T64" fmla="*/ 2147483647 w 376"/>
                <a:gd name="T65" fmla="*/ 2147483647 h 220"/>
                <a:gd name="T66" fmla="*/ 2147483647 w 376"/>
                <a:gd name="T67" fmla="*/ 2147483647 h 220"/>
                <a:gd name="T68" fmla="*/ 2147483647 w 376"/>
                <a:gd name="T69" fmla="*/ 2147483647 h 220"/>
                <a:gd name="T70" fmla="*/ 2147483647 w 376"/>
                <a:gd name="T71" fmla="*/ 2147483647 h 220"/>
                <a:gd name="T72" fmla="*/ 2147483647 w 376"/>
                <a:gd name="T73" fmla="*/ 2147483647 h 220"/>
                <a:gd name="T74" fmla="*/ 2147483647 w 376"/>
                <a:gd name="T75" fmla="*/ 2147483647 h 220"/>
                <a:gd name="T76" fmla="*/ 2147483647 w 376"/>
                <a:gd name="T77" fmla="*/ 2147483647 h 220"/>
                <a:gd name="T78" fmla="*/ 2147483647 w 376"/>
                <a:gd name="T79" fmla="*/ 2147483647 h 220"/>
                <a:gd name="T80" fmla="*/ 2147483647 w 376"/>
                <a:gd name="T81" fmla="*/ 0 h 220"/>
                <a:gd name="T82" fmla="*/ 2147483647 w 376"/>
                <a:gd name="T83" fmla="*/ 2147483647 h 220"/>
                <a:gd name="T84" fmla="*/ 2147483647 w 376"/>
                <a:gd name="T85" fmla="*/ 2147483647 h 220"/>
                <a:gd name="T86" fmla="*/ 2147483647 w 376"/>
                <a:gd name="T87" fmla="*/ 2147483647 h 220"/>
                <a:gd name="T88" fmla="*/ 2147483647 w 376"/>
                <a:gd name="T89" fmla="*/ 2147483647 h 220"/>
                <a:gd name="T90" fmla="*/ 2147483647 w 376"/>
                <a:gd name="T91" fmla="*/ 2147483647 h 220"/>
                <a:gd name="T92" fmla="*/ 2147483647 w 376"/>
                <a:gd name="T93" fmla="*/ 2147483647 h 220"/>
                <a:gd name="T94" fmla="*/ 2147483647 w 376"/>
                <a:gd name="T95" fmla="*/ 2147483647 h 220"/>
                <a:gd name="T96" fmla="*/ 2147483647 w 376"/>
                <a:gd name="T97" fmla="*/ 2147483647 h 220"/>
                <a:gd name="T98" fmla="*/ 2147483647 w 376"/>
                <a:gd name="T99" fmla="*/ 2147483647 h 220"/>
                <a:gd name="T100" fmla="*/ 2147483647 w 376"/>
                <a:gd name="T101" fmla="*/ 2147483647 h 220"/>
                <a:gd name="T102" fmla="*/ 2147483647 w 376"/>
                <a:gd name="T103" fmla="*/ 2147483647 h 220"/>
                <a:gd name="T104" fmla="*/ 2147483647 w 376"/>
                <a:gd name="T105" fmla="*/ 2147483647 h 220"/>
                <a:gd name="T106" fmla="*/ 2147483647 w 376"/>
                <a:gd name="T107" fmla="*/ 2147483647 h 220"/>
                <a:gd name="T108" fmla="*/ 2147483647 w 376"/>
                <a:gd name="T109" fmla="*/ 2147483647 h 220"/>
                <a:gd name="T110" fmla="*/ 2147483647 w 376"/>
                <a:gd name="T111" fmla="*/ 2147483647 h 220"/>
                <a:gd name="T112" fmla="*/ 2147483647 w 376"/>
                <a:gd name="T113" fmla="*/ 2147483647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220"/>
                <a:gd name="T173" fmla="*/ 376 w 376"/>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220">
                  <a:moveTo>
                    <a:pt x="204" y="214"/>
                  </a:moveTo>
                  <a:lnTo>
                    <a:pt x="200" y="216"/>
                  </a:lnTo>
                  <a:lnTo>
                    <a:pt x="195" y="220"/>
                  </a:lnTo>
                  <a:lnTo>
                    <a:pt x="192" y="220"/>
                  </a:lnTo>
                  <a:lnTo>
                    <a:pt x="187" y="214"/>
                  </a:lnTo>
                  <a:lnTo>
                    <a:pt x="183" y="213"/>
                  </a:lnTo>
                  <a:lnTo>
                    <a:pt x="177" y="195"/>
                  </a:lnTo>
                  <a:lnTo>
                    <a:pt x="171" y="197"/>
                  </a:lnTo>
                  <a:lnTo>
                    <a:pt x="167" y="187"/>
                  </a:lnTo>
                  <a:lnTo>
                    <a:pt x="159" y="181"/>
                  </a:lnTo>
                  <a:lnTo>
                    <a:pt x="155" y="182"/>
                  </a:lnTo>
                  <a:lnTo>
                    <a:pt x="146" y="181"/>
                  </a:lnTo>
                  <a:lnTo>
                    <a:pt x="140" y="182"/>
                  </a:lnTo>
                  <a:lnTo>
                    <a:pt x="133" y="173"/>
                  </a:lnTo>
                  <a:lnTo>
                    <a:pt x="107" y="154"/>
                  </a:lnTo>
                  <a:lnTo>
                    <a:pt x="81" y="169"/>
                  </a:lnTo>
                  <a:lnTo>
                    <a:pt x="82" y="208"/>
                  </a:lnTo>
                  <a:lnTo>
                    <a:pt x="74" y="209"/>
                  </a:lnTo>
                  <a:lnTo>
                    <a:pt x="68" y="201"/>
                  </a:lnTo>
                  <a:lnTo>
                    <a:pt x="62" y="199"/>
                  </a:lnTo>
                  <a:lnTo>
                    <a:pt x="58" y="199"/>
                  </a:lnTo>
                  <a:lnTo>
                    <a:pt x="55" y="204"/>
                  </a:lnTo>
                  <a:lnTo>
                    <a:pt x="55" y="198"/>
                  </a:lnTo>
                  <a:lnTo>
                    <a:pt x="55" y="196"/>
                  </a:lnTo>
                  <a:lnTo>
                    <a:pt x="55" y="194"/>
                  </a:lnTo>
                  <a:lnTo>
                    <a:pt x="53" y="194"/>
                  </a:lnTo>
                  <a:lnTo>
                    <a:pt x="52" y="193"/>
                  </a:lnTo>
                  <a:lnTo>
                    <a:pt x="50" y="192"/>
                  </a:lnTo>
                  <a:lnTo>
                    <a:pt x="48" y="191"/>
                  </a:lnTo>
                  <a:lnTo>
                    <a:pt x="47" y="190"/>
                  </a:lnTo>
                  <a:lnTo>
                    <a:pt x="45" y="191"/>
                  </a:lnTo>
                  <a:lnTo>
                    <a:pt x="43" y="189"/>
                  </a:lnTo>
                  <a:lnTo>
                    <a:pt x="42" y="186"/>
                  </a:lnTo>
                  <a:lnTo>
                    <a:pt x="41" y="180"/>
                  </a:lnTo>
                  <a:lnTo>
                    <a:pt x="38" y="177"/>
                  </a:lnTo>
                  <a:lnTo>
                    <a:pt x="36" y="174"/>
                  </a:lnTo>
                  <a:lnTo>
                    <a:pt x="34" y="171"/>
                  </a:lnTo>
                  <a:lnTo>
                    <a:pt x="34" y="169"/>
                  </a:lnTo>
                  <a:lnTo>
                    <a:pt x="34" y="168"/>
                  </a:lnTo>
                  <a:lnTo>
                    <a:pt x="35" y="168"/>
                  </a:lnTo>
                  <a:lnTo>
                    <a:pt x="36" y="168"/>
                  </a:lnTo>
                  <a:lnTo>
                    <a:pt x="38" y="170"/>
                  </a:lnTo>
                  <a:lnTo>
                    <a:pt x="40" y="171"/>
                  </a:lnTo>
                  <a:lnTo>
                    <a:pt x="41" y="171"/>
                  </a:lnTo>
                  <a:lnTo>
                    <a:pt x="42" y="170"/>
                  </a:lnTo>
                  <a:lnTo>
                    <a:pt x="42" y="169"/>
                  </a:lnTo>
                  <a:lnTo>
                    <a:pt x="41" y="167"/>
                  </a:lnTo>
                  <a:lnTo>
                    <a:pt x="41" y="165"/>
                  </a:lnTo>
                  <a:lnTo>
                    <a:pt x="42" y="162"/>
                  </a:lnTo>
                  <a:lnTo>
                    <a:pt x="45" y="160"/>
                  </a:lnTo>
                  <a:lnTo>
                    <a:pt x="49" y="159"/>
                  </a:lnTo>
                  <a:lnTo>
                    <a:pt x="57" y="159"/>
                  </a:lnTo>
                  <a:lnTo>
                    <a:pt x="58" y="158"/>
                  </a:lnTo>
                  <a:lnTo>
                    <a:pt x="59" y="157"/>
                  </a:lnTo>
                  <a:lnTo>
                    <a:pt x="59" y="154"/>
                  </a:lnTo>
                  <a:lnTo>
                    <a:pt x="59" y="149"/>
                  </a:lnTo>
                  <a:lnTo>
                    <a:pt x="59" y="148"/>
                  </a:lnTo>
                  <a:lnTo>
                    <a:pt x="59" y="147"/>
                  </a:lnTo>
                  <a:lnTo>
                    <a:pt x="60" y="145"/>
                  </a:lnTo>
                  <a:lnTo>
                    <a:pt x="60" y="143"/>
                  </a:lnTo>
                  <a:lnTo>
                    <a:pt x="59" y="140"/>
                  </a:lnTo>
                  <a:lnTo>
                    <a:pt x="59" y="139"/>
                  </a:lnTo>
                  <a:lnTo>
                    <a:pt x="59" y="138"/>
                  </a:lnTo>
                  <a:lnTo>
                    <a:pt x="58" y="137"/>
                  </a:lnTo>
                  <a:lnTo>
                    <a:pt x="56" y="137"/>
                  </a:lnTo>
                  <a:lnTo>
                    <a:pt x="54" y="137"/>
                  </a:lnTo>
                  <a:lnTo>
                    <a:pt x="53" y="137"/>
                  </a:lnTo>
                  <a:lnTo>
                    <a:pt x="51" y="136"/>
                  </a:lnTo>
                  <a:lnTo>
                    <a:pt x="49" y="136"/>
                  </a:lnTo>
                  <a:lnTo>
                    <a:pt x="48" y="134"/>
                  </a:lnTo>
                  <a:lnTo>
                    <a:pt x="46" y="134"/>
                  </a:lnTo>
                  <a:lnTo>
                    <a:pt x="44" y="134"/>
                  </a:lnTo>
                  <a:lnTo>
                    <a:pt x="41" y="134"/>
                  </a:lnTo>
                  <a:lnTo>
                    <a:pt x="39" y="135"/>
                  </a:lnTo>
                  <a:lnTo>
                    <a:pt x="38" y="137"/>
                  </a:lnTo>
                  <a:lnTo>
                    <a:pt x="36" y="140"/>
                  </a:lnTo>
                  <a:lnTo>
                    <a:pt x="35" y="140"/>
                  </a:lnTo>
                  <a:lnTo>
                    <a:pt x="34" y="140"/>
                  </a:lnTo>
                  <a:lnTo>
                    <a:pt x="28" y="143"/>
                  </a:lnTo>
                  <a:lnTo>
                    <a:pt x="25" y="144"/>
                  </a:lnTo>
                  <a:lnTo>
                    <a:pt x="22" y="145"/>
                  </a:lnTo>
                  <a:lnTo>
                    <a:pt x="18" y="142"/>
                  </a:lnTo>
                  <a:lnTo>
                    <a:pt x="20" y="132"/>
                  </a:lnTo>
                  <a:lnTo>
                    <a:pt x="14" y="124"/>
                  </a:lnTo>
                  <a:lnTo>
                    <a:pt x="0" y="121"/>
                  </a:lnTo>
                  <a:lnTo>
                    <a:pt x="3" y="80"/>
                  </a:lnTo>
                  <a:lnTo>
                    <a:pt x="9" y="79"/>
                  </a:lnTo>
                  <a:lnTo>
                    <a:pt x="12" y="84"/>
                  </a:lnTo>
                  <a:lnTo>
                    <a:pt x="18" y="83"/>
                  </a:lnTo>
                  <a:lnTo>
                    <a:pt x="18" y="71"/>
                  </a:lnTo>
                  <a:lnTo>
                    <a:pt x="38" y="57"/>
                  </a:lnTo>
                  <a:lnTo>
                    <a:pt x="43" y="63"/>
                  </a:lnTo>
                  <a:lnTo>
                    <a:pt x="52" y="63"/>
                  </a:lnTo>
                  <a:lnTo>
                    <a:pt x="56" y="66"/>
                  </a:lnTo>
                  <a:lnTo>
                    <a:pt x="64" y="66"/>
                  </a:lnTo>
                  <a:lnTo>
                    <a:pt x="70" y="74"/>
                  </a:lnTo>
                  <a:lnTo>
                    <a:pt x="75" y="73"/>
                  </a:lnTo>
                  <a:lnTo>
                    <a:pt x="79" y="77"/>
                  </a:lnTo>
                  <a:lnTo>
                    <a:pt x="82" y="77"/>
                  </a:lnTo>
                  <a:lnTo>
                    <a:pt x="87" y="71"/>
                  </a:lnTo>
                  <a:lnTo>
                    <a:pt x="104" y="71"/>
                  </a:lnTo>
                  <a:lnTo>
                    <a:pt x="108" y="76"/>
                  </a:lnTo>
                  <a:lnTo>
                    <a:pt x="121" y="80"/>
                  </a:lnTo>
                  <a:lnTo>
                    <a:pt x="121" y="73"/>
                  </a:lnTo>
                  <a:lnTo>
                    <a:pt x="124" y="72"/>
                  </a:lnTo>
                  <a:lnTo>
                    <a:pt x="128" y="80"/>
                  </a:lnTo>
                  <a:lnTo>
                    <a:pt x="132" y="75"/>
                  </a:lnTo>
                  <a:lnTo>
                    <a:pt x="132" y="67"/>
                  </a:lnTo>
                  <a:lnTo>
                    <a:pt x="125" y="62"/>
                  </a:lnTo>
                  <a:lnTo>
                    <a:pt x="126" y="55"/>
                  </a:lnTo>
                  <a:lnTo>
                    <a:pt x="131" y="53"/>
                  </a:lnTo>
                  <a:lnTo>
                    <a:pt x="132" y="49"/>
                  </a:lnTo>
                  <a:lnTo>
                    <a:pt x="129" y="46"/>
                  </a:lnTo>
                  <a:lnTo>
                    <a:pt x="130" y="41"/>
                  </a:lnTo>
                  <a:lnTo>
                    <a:pt x="138" y="38"/>
                  </a:lnTo>
                  <a:lnTo>
                    <a:pt x="138" y="36"/>
                  </a:lnTo>
                  <a:lnTo>
                    <a:pt x="129" y="36"/>
                  </a:lnTo>
                  <a:lnTo>
                    <a:pt x="129" y="28"/>
                  </a:lnTo>
                  <a:lnTo>
                    <a:pt x="141" y="26"/>
                  </a:lnTo>
                  <a:lnTo>
                    <a:pt x="155" y="22"/>
                  </a:lnTo>
                  <a:lnTo>
                    <a:pt x="180" y="11"/>
                  </a:lnTo>
                  <a:lnTo>
                    <a:pt x="191" y="1"/>
                  </a:lnTo>
                  <a:lnTo>
                    <a:pt x="203" y="0"/>
                  </a:lnTo>
                  <a:lnTo>
                    <a:pt x="215" y="1"/>
                  </a:lnTo>
                  <a:lnTo>
                    <a:pt x="222" y="4"/>
                  </a:lnTo>
                  <a:lnTo>
                    <a:pt x="227" y="17"/>
                  </a:lnTo>
                  <a:lnTo>
                    <a:pt x="234" y="15"/>
                  </a:lnTo>
                  <a:lnTo>
                    <a:pt x="246" y="21"/>
                  </a:lnTo>
                  <a:lnTo>
                    <a:pt x="248" y="29"/>
                  </a:lnTo>
                  <a:lnTo>
                    <a:pt x="259" y="27"/>
                  </a:lnTo>
                  <a:lnTo>
                    <a:pt x="261" y="21"/>
                  </a:lnTo>
                  <a:lnTo>
                    <a:pt x="266" y="15"/>
                  </a:lnTo>
                  <a:lnTo>
                    <a:pt x="278" y="16"/>
                  </a:lnTo>
                  <a:lnTo>
                    <a:pt x="278" y="23"/>
                  </a:lnTo>
                  <a:lnTo>
                    <a:pt x="281" y="34"/>
                  </a:lnTo>
                  <a:lnTo>
                    <a:pt x="295" y="43"/>
                  </a:lnTo>
                  <a:lnTo>
                    <a:pt x="299" y="56"/>
                  </a:lnTo>
                  <a:lnTo>
                    <a:pt x="308" y="72"/>
                  </a:lnTo>
                  <a:lnTo>
                    <a:pt x="342" y="72"/>
                  </a:lnTo>
                  <a:lnTo>
                    <a:pt x="357" y="92"/>
                  </a:lnTo>
                  <a:lnTo>
                    <a:pt x="375" y="97"/>
                  </a:lnTo>
                  <a:lnTo>
                    <a:pt x="376" y="102"/>
                  </a:lnTo>
                  <a:lnTo>
                    <a:pt x="359" y="117"/>
                  </a:lnTo>
                  <a:lnTo>
                    <a:pt x="362" y="131"/>
                  </a:lnTo>
                  <a:lnTo>
                    <a:pt x="357" y="137"/>
                  </a:lnTo>
                  <a:lnTo>
                    <a:pt x="350" y="133"/>
                  </a:lnTo>
                  <a:lnTo>
                    <a:pt x="339" y="134"/>
                  </a:lnTo>
                  <a:lnTo>
                    <a:pt x="332" y="153"/>
                  </a:lnTo>
                  <a:lnTo>
                    <a:pt x="332" y="158"/>
                  </a:lnTo>
                  <a:lnTo>
                    <a:pt x="328" y="163"/>
                  </a:lnTo>
                  <a:lnTo>
                    <a:pt x="324" y="157"/>
                  </a:lnTo>
                  <a:lnTo>
                    <a:pt x="305" y="164"/>
                  </a:lnTo>
                  <a:lnTo>
                    <a:pt x="311" y="171"/>
                  </a:lnTo>
                  <a:lnTo>
                    <a:pt x="312" y="182"/>
                  </a:lnTo>
                  <a:lnTo>
                    <a:pt x="314" y="188"/>
                  </a:lnTo>
                  <a:lnTo>
                    <a:pt x="311" y="198"/>
                  </a:lnTo>
                  <a:lnTo>
                    <a:pt x="306" y="194"/>
                  </a:lnTo>
                  <a:lnTo>
                    <a:pt x="294" y="190"/>
                  </a:lnTo>
                  <a:lnTo>
                    <a:pt x="278" y="188"/>
                  </a:lnTo>
                  <a:lnTo>
                    <a:pt x="265" y="192"/>
                  </a:lnTo>
                  <a:lnTo>
                    <a:pt x="261" y="186"/>
                  </a:lnTo>
                  <a:lnTo>
                    <a:pt x="257" y="184"/>
                  </a:lnTo>
                  <a:lnTo>
                    <a:pt x="247" y="190"/>
                  </a:lnTo>
                  <a:lnTo>
                    <a:pt x="249" y="196"/>
                  </a:lnTo>
                  <a:lnTo>
                    <a:pt x="239" y="198"/>
                  </a:lnTo>
                  <a:lnTo>
                    <a:pt x="234" y="193"/>
                  </a:lnTo>
                  <a:lnTo>
                    <a:pt x="228" y="193"/>
                  </a:lnTo>
                  <a:lnTo>
                    <a:pt x="223" y="198"/>
                  </a:lnTo>
                  <a:lnTo>
                    <a:pt x="211" y="201"/>
                  </a:lnTo>
                  <a:lnTo>
                    <a:pt x="205" y="209"/>
                  </a:lnTo>
                  <a:lnTo>
                    <a:pt x="204" y="2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2" name="Freeform 775"/>
            <p:cNvSpPr>
              <a:spLocks/>
            </p:cNvSpPr>
            <p:nvPr/>
          </p:nvSpPr>
          <p:spPr bwMode="gray">
            <a:xfrm>
              <a:off x="5564904" y="3610006"/>
              <a:ext cx="174682" cy="221863"/>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0 w 72"/>
                <a:gd name="T11" fmla="*/ 2147483647 h 88"/>
                <a:gd name="T12" fmla="*/ 2147483647 w 72"/>
                <a:gd name="T13" fmla="*/ 2147483647 h 88"/>
                <a:gd name="T14" fmla="*/ 2147483647 w 72"/>
                <a:gd name="T15" fmla="*/ 2147483647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0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2147483647 w 72"/>
                <a:gd name="T49" fmla="*/ 2147483647 h 88"/>
                <a:gd name="T50" fmla="*/ 2147483647 w 72"/>
                <a:gd name="T51" fmla="*/ 2147483647 h 88"/>
                <a:gd name="T52" fmla="*/ 2147483647 w 72"/>
                <a:gd name="T53" fmla="*/ 2147483647 h 88"/>
                <a:gd name="T54" fmla="*/ 2147483647 w 72"/>
                <a:gd name="T55" fmla="*/ 2147483647 h 88"/>
                <a:gd name="T56" fmla="*/ 2147483647 w 72"/>
                <a:gd name="T57" fmla="*/ 2147483647 h 88"/>
                <a:gd name="T58" fmla="*/ 2147483647 w 72"/>
                <a:gd name="T59" fmla="*/ 2147483647 h 88"/>
                <a:gd name="T60" fmla="*/ 2147483647 w 72"/>
                <a:gd name="T61" fmla="*/ 2147483647 h 88"/>
                <a:gd name="T62" fmla="*/ 2147483647 w 72"/>
                <a:gd name="T63" fmla="*/ 2147483647 h 88"/>
                <a:gd name="T64" fmla="*/ 2147483647 w 72"/>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88"/>
                <a:gd name="T101" fmla="*/ 72 w 72"/>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88">
                  <a:moveTo>
                    <a:pt x="14" y="88"/>
                  </a:moveTo>
                  <a:lnTo>
                    <a:pt x="10" y="84"/>
                  </a:lnTo>
                  <a:lnTo>
                    <a:pt x="6" y="81"/>
                  </a:lnTo>
                  <a:lnTo>
                    <a:pt x="3" y="79"/>
                  </a:lnTo>
                  <a:lnTo>
                    <a:pt x="5" y="77"/>
                  </a:lnTo>
                  <a:lnTo>
                    <a:pt x="0" y="67"/>
                  </a:lnTo>
                  <a:lnTo>
                    <a:pt x="22" y="56"/>
                  </a:lnTo>
                  <a:lnTo>
                    <a:pt x="28" y="56"/>
                  </a:lnTo>
                  <a:lnTo>
                    <a:pt x="33" y="32"/>
                  </a:lnTo>
                  <a:lnTo>
                    <a:pt x="26" y="27"/>
                  </a:lnTo>
                  <a:lnTo>
                    <a:pt x="27" y="19"/>
                  </a:lnTo>
                  <a:lnTo>
                    <a:pt x="35" y="9"/>
                  </a:lnTo>
                  <a:lnTo>
                    <a:pt x="33" y="1"/>
                  </a:lnTo>
                  <a:lnTo>
                    <a:pt x="38" y="0"/>
                  </a:lnTo>
                  <a:lnTo>
                    <a:pt x="40" y="5"/>
                  </a:lnTo>
                  <a:lnTo>
                    <a:pt x="43" y="10"/>
                  </a:lnTo>
                  <a:lnTo>
                    <a:pt x="51" y="14"/>
                  </a:lnTo>
                  <a:lnTo>
                    <a:pt x="58" y="15"/>
                  </a:lnTo>
                  <a:lnTo>
                    <a:pt x="59" y="19"/>
                  </a:lnTo>
                  <a:lnTo>
                    <a:pt x="66" y="26"/>
                  </a:lnTo>
                  <a:lnTo>
                    <a:pt x="69" y="27"/>
                  </a:lnTo>
                  <a:lnTo>
                    <a:pt x="72" y="32"/>
                  </a:lnTo>
                  <a:lnTo>
                    <a:pt x="67" y="39"/>
                  </a:lnTo>
                  <a:lnTo>
                    <a:pt x="59" y="50"/>
                  </a:lnTo>
                  <a:lnTo>
                    <a:pt x="55" y="52"/>
                  </a:lnTo>
                  <a:lnTo>
                    <a:pt x="51" y="58"/>
                  </a:lnTo>
                  <a:lnTo>
                    <a:pt x="49" y="64"/>
                  </a:lnTo>
                  <a:lnTo>
                    <a:pt x="41" y="72"/>
                  </a:lnTo>
                  <a:lnTo>
                    <a:pt x="41" y="76"/>
                  </a:lnTo>
                  <a:lnTo>
                    <a:pt x="37" y="79"/>
                  </a:lnTo>
                  <a:lnTo>
                    <a:pt x="30" y="80"/>
                  </a:lnTo>
                  <a:lnTo>
                    <a:pt x="27" y="87"/>
                  </a:lnTo>
                  <a:lnTo>
                    <a:pt x="14" y="8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4" name="Freeform 777"/>
            <p:cNvSpPr>
              <a:spLocks/>
            </p:cNvSpPr>
            <p:nvPr/>
          </p:nvSpPr>
          <p:spPr bwMode="gray">
            <a:xfrm>
              <a:off x="5382793" y="3168227"/>
              <a:ext cx="427413" cy="437887"/>
            </a:xfrm>
            <a:custGeom>
              <a:avLst/>
              <a:gdLst>
                <a:gd name="T0" fmla="*/ 2147483647 w 177"/>
                <a:gd name="T1" fmla="*/ 2147483647 h 173"/>
                <a:gd name="T2" fmla="*/ 2147483647 w 177"/>
                <a:gd name="T3" fmla="*/ 2147483647 h 173"/>
                <a:gd name="T4" fmla="*/ 2147483647 w 177"/>
                <a:gd name="T5" fmla="*/ 2147483647 h 173"/>
                <a:gd name="T6" fmla="*/ 2147483647 w 177"/>
                <a:gd name="T7" fmla="*/ 2147483647 h 173"/>
                <a:gd name="T8" fmla="*/ 2147483647 w 177"/>
                <a:gd name="T9" fmla="*/ 2147483647 h 173"/>
                <a:gd name="T10" fmla="*/ 2147483647 w 177"/>
                <a:gd name="T11" fmla="*/ 2147483647 h 173"/>
                <a:gd name="T12" fmla="*/ 2147483647 w 177"/>
                <a:gd name="T13" fmla="*/ 2147483647 h 173"/>
                <a:gd name="T14" fmla="*/ 2147483647 w 177"/>
                <a:gd name="T15" fmla="*/ 2147483647 h 173"/>
                <a:gd name="T16" fmla="*/ 2147483647 w 177"/>
                <a:gd name="T17" fmla="*/ 2147483647 h 173"/>
                <a:gd name="T18" fmla="*/ 2147483647 w 177"/>
                <a:gd name="T19" fmla="*/ 2147483647 h 173"/>
                <a:gd name="T20" fmla="*/ 2147483647 w 177"/>
                <a:gd name="T21" fmla="*/ 2147483647 h 173"/>
                <a:gd name="T22" fmla="*/ 2147483647 w 177"/>
                <a:gd name="T23" fmla="*/ 2147483647 h 173"/>
                <a:gd name="T24" fmla="*/ 2147483647 w 177"/>
                <a:gd name="T25" fmla="*/ 2147483647 h 173"/>
                <a:gd name="T26" fmla="*/ 2147483647 w 177"/>
                <a:gd name="T27" fmla="*/ 2147483647 h 173"/>
                <a:gd name="T28" fmla="*/ 2147483647 w 177"/>
                <a:gd name="T29" fmla="*/ 2147483647 h 173"/>
                <a:gd name="T30" fmla="*/ 2147483647 w 177"/>
                <a:gd name="T31" fmla="*/ 2147483647 h 173"/>
                <a:gd name="T32" fmla="*/ 2147483647 w 177"/>
                <a:gd name="T33" fmla="*/ 2147483647 h 173"/>
                <a:gd name="T34" fmla="*/ 0 w 177"/>
                <a:gd name="T35" fmla="*/ 2147483647 h 173"/>
                <a:gd name="T36" fmla="*/ 2147483647 w 177"/>
                <a:gd name="T37" fmla="*/ 2147483647 h 173"/>
                <a:gd name="T38" fmla="*/ 2147483647 w 177"/>
                <a:gd name="T39" fmla="*/ 2147483647 h 173"/>
                <a:gd name="T40" fmla="*/ 2147483647 w 177"/>
                <a:gd name="T41" fmla="*/ 2147483647 h 173"/>
                <a:gd name="T42" fmla="*/ 2147483647 w 177"/>
                <a:gd name="T43" fmla="*/ 2147483647 h 173"/>
                <a:gd name="T44" fmla="*/ 2147483647 w 177"/>
                <a:gd name="T45" fmla="*/ 2147483647 h 173"/>
                <a:gd name="T46" fmla="*/ 2147483647 w 177"/>
                <a:gd name="T47" fmla="*/ 2147483647 h 173"/>
                <a:gd name="T48" fmla="*/ 2147483647 w 177"/>
                <a:gd name="T49" fmla="*/ 2147483647 h 173"/>
                <a:gd name="T50" fmla="*/ 2147483647 w 177"/>
                <a:gd name="T51" fmla="*/ 2147483647 h 173"/>
                <a:gd name="T52" fmla="*/ 2147483647 w 177"/>
                <a:gd name="T53" fmla="*/ 2147483647 h 173"/>
                <a:gd name="T54" fmla="*/ 2147483647 w 177"/>
                <a:gd name="T55" fmla="*/ 2147483647 h 173"/>
                <a:gd name="T56" fmla="*/ 2147483647 w 177"/>
                <a:gd name="T57" fmla="*/ 2147483647 h 173"/>
                <a:gd name="T58" fmla="*/ 2147483647 w 177"/>
                <a:gd name="T59" fmla="*/ 2147483647 h 173"/>
                <a:gd name="T60" fmla="*/ 2147483647 w 177"/>
                <a:gd name="T61" fmla="*/ 2147483647 h 173"/>
                <a:gd name="T62" fmla="*/ 2147483647 w 177"/>
                <a:gd name="T63" fmla="*/ 2147483647 h 173"/>
                <a:gd name="T64" fmla="*/ 2147483647 w 177"/>
                <a:gd name="T65" fmla="*/ 2147483647 h 173"/>
                <a:gd name="T66" fmla="*/ 2147483647 w 177"/>
                <a:gd name="T67" fmla="*/ 2147483647 h 173"/>
                <a:gd name="T68" fmla="*/ 2147483647 w 177"/>
                <a:gd name="T69" fmla="*/ 2147483647 h 173"/>
                <a:gd name="T70" fmla="*/ 2147483647 w 177"/>
                <a:gd name="T71" fmla="*/ 2147483647 h 173"/>
                <a:gd name="T72" fmla="*/ 2147483647 w 177"/>
                <a:gd name="T73" fmla="*/ 2147483647 h 173"/>
                <a:gd name="T74" fmla="*/ 2147483647 w 177"/>
                <a:gd name="T75" fmla="*/ 2147483647 h 173"/>
                <a:gd name="T76" fmla="*/ 2147483647 w 177"/>
                <a:gd name="T77" fmla="*/ 2147483647 h 173"/>
                <a:gd name="T78" fmla="*/ 2147483647 w 177"/>
                <a:gd name="T79" fmla="*/ 2147483647 h 173"/>
                <a:gd name="T80" fmla="*/ 2147483647 w 177"/>
                <a:gd name="T81" fmla="*/ 2147483647 h 173"/>
                <a:gd name="T82" fmla="*/ 2147483647 w 177"/>
                <a:gd name="T83" fmla="*/ 2147483647 h 173"/>
                <a:gd name="T84" fmla="*/ 2147483647 w 177"/>
                <a:gd name="T85" fmla="*/ 2147483647 h 173"/>
                <a:gd name="T86" fmla="*/ 2147483647 w 177"/>
                <a:gd name="T87" fmla="*/ 2147483647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173"/>
                <a:gd name="T134" fmla="*/ 177 w 177"/>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173">
                  <a:moveTo>
                    <a:pt x="161" y="173"/>
                  </a:moveTo>
                  <a:lnTo>
                    <a:pt x="159" y="171"/>
                  </a:lnTo>
                  <a:lnTo>
                    <a:pt x="153" y="171"/>
                  </a:lnTo>
                  <a:lnTo>
                    <a:pt x="147" y="170"/>
                  </a:lnTo>
                  <a:lnTo>
                    <a:pt x="141" y="171"/>
                  </a:lnTo>
                  <a:lnTo>
                    <a:pt x="135" y="169"/>
                  </a:lnTo>
                  <a:lnTo>
                    <a:pt x="126" y="167"/>
                  </a:lnTo>
                  <a:lnTo>
                    <a:pt x="122" y="164"/>
                  </a:lnTo>
                  <a:lnTo>
                    <a:pt x="121" y="160"/>
                  </a:lnTo>
                  <a:lnTo>
                    <a:pt x="120" y="153"/>
                  </a:lnTo>
                  <a:lnTo>
                    <a:pt x="116" y="150"/>
                  </a:lnTo>
                  <a:lnTo>
                    <a:pt x="114" y="150"/>
                  </a:lnTo>
                  <a:lnTo>
                    <a:pt x="108" y="156"/>
                  </a:lnTo>
                  <a:lnTo>
                    <a:pt x="90" y="155"/>
                  </a:lnTo>
                  <a:lnTo>
                    <a:pt x="87" y="153"/>
                  </a:lnTo>
                  <a:lnTo>
                    <a:pt x="83" y="152"/>
                  </a:lnTo>
                  <a:lnTo>
                    <a:pt x="77" y="145"/>
                  </a:lnTo>
                  <a:lnTo>
                    <a:pt x="73" y="144"/>
                  </a:lnTo>
                  <a:lnTo>
                    <a:pt x="66" y="139"/>
                  </a:lnTo>
                  <a:lnTo>
                    <a:pt x="65" y="134"/>
                  </a:lnTo>
                  <a:lnTo>
                    <a:pt x="63" y="129"/>
                  </a:lnTo>
                  <a:lnTo>
                    <a:pt x="57" y="122"/>
                  </a:lnTo>
                  <a:lnTo>
                    <a:pt x="56" y="117"/>
                  </a:lnTo>
                  <a:lnTo>
                    <a:pt x="45" y="116"/>
                  </a:lnTo>
                  <a:lnTo>
                    <a:pt x="40" y="118"/>
                  </a:lnTo>
                  <a:lnTo>
                    <a:pt x="35" y="110"/>
                  </a:lnTo>
                  <a:lnTo>
                    <a:pt x="35" y="98"/>
                  </a:lnTo>
                  <a:lnTo>
                    <a:pt x="28" y="87"/>
                  </a:lnTo>
                  <a:lnTo>
                    <a:pt x="21" y="85"/>
                  </a:lnTo>
                  <a:lnTo>
                    <a:pt x="11" y="71"/>
                  </a:lnTo>
                  <a:lnTo>
                    <a:pt x="20" y="51"/>
                  </a:lnTo>
                  <a:lnTo>
                    <a:pt x="17" y="47"/>
                  </a:lnTo>
                  <a:lnTo>
                    <a:pt x="12" y="47"/>
                  </a:lnTo>
                  <a:lnTo>
                    <a:pt x="4" y="32"/>
                  </a:lnTo>
                  <a:lnTo>
                    <a:pt x="5" y="24"/>
                  </a:lnTo>
                  <a:lnTo>
                    <a:pt x="0" y="4"/>
                  </a:lnTo>
                  <a:lnTo>
                    <a:pt x="4" y="0"/>
                  </a:lnTo>
                  <a:lnTo>
                    <a:pt x="15" y="8"/>
                  </a:lnTo>
                  <a:lnTo>
                    <a:pt x="26" y="5"/>
                  </a:lnTo>
                  <a:lnTo>
                    <a:pt x="37" y="1"/>
                  </a:lnTo>
                  <a:lnTo>
                    <a:pt x="38" y="4"/>
                  </a:lnTo>
                  <a:lnTo>
                    <a:pt x="37" y="14"/>
                  </a:lnTo>
                  <a:lnTo>
                    <a:pt x="43" y="19"/>
                  </a:lnTo>
                  <a:lnTo>
                    <a:pt x="45" y="22"/>
                  </a:lnTo>
                  <a:lnTo>
                    <a:pt x="47" y="24"/>
                  </a:lnTo>
                  <a:lnTo>
                    <a:pt x="48" y="25"/>
                  </a:lnTo>
                  <a:lnTo>
                    <a:pt x="52" y="27"/>
                  </a:lnTo>
                  <a:lnTo>
                    <a:pt x="55" y="28"/>
                  </a:lnTo>
                  <a:lnTo>
                    <a:pt x="56" y="30"/>
                  </a:lnTo>
                  <a:lnTo>
                    <a:pt x="56" y="31"/>
                  </a:lnTo>
                  <a:lnTo>
                    <a:pt x="59" y="34"/>
                  </a:lnTo>
                  <a:lnTo>
                    <a:pt x="62" y="37"/>
                  </a:lnTo>
                  <a:lnTo>
                    <a:pt x="65" y="39"/>
                  </a:lnTo>
                  <a:lnTo>
                    <a:pt x="69" y="39"/>
                  </a:lnTo>
                  <a:lnTo>
                    <a:pt x="73" y="39"/>
                  </a:lnTo>
                  <a:lnTo>
                    <a:pt x="77" y="38"/>
                  </a:lnTo>
                  <a:lnTo>
                    <a:pt x="81" y="37"/>
                  </a:lnTo>
                  <a:lnTo>
                    <a:pt x="84" y="37"/>
                  </a:lnTo>
                  <a:lnTo>
                    <a:pt x="87" y="37"/>
                  </a:lnTo>
                  <a:lnTo>
                    <a:pt x="89" y="37"/>
                  </a:lnTo>
                  <a:lnTo>
                    <a:pt x="91" y="36"/>
                  </a:lnTo>
                  <a:lnTo>
                    <a:pt x="92" y="35"/>
                  </a:lnTo>
                  <a:lnTo>
                    <a:pt x="93" y="34"/>
                  </a:lnTo>
                  <a:lnTo>
                    <a:pt x="93" y="27"/>
                  </a:lnTo>
                  <a:lnTo>
                    <a:pt x="103" y="29"/>
                  </a:lnTo>
                  <a:lnTo>
                    <a:pt x="108" y="19"/>
                  </a:lnTo>
                  <a:lnTo>
                    <a:pt x="130" y="21"/>
                  </a:lnTo>
                  <a:lnTo>
                    <a:pt x="133" y="25"/>
                  </a:lnTo>
                  <a:lnTo>
                    <a:pt x="140" y="26"/>
                  </a:lnTo>
                  <a:lnTo>
                    <a:pt x="157" y="39"/>
                  </a:lnTo>
                  <a:lnTo>
                    <a:pt x="159" y="49"/>
                  </a:lnTo>
                  <a:lnTo>
                    <a:pt x="159" y="59"/>
                  </a:lnTo>
                  <a:lnTo>
                    <a:pt x="152" y="69"/>
                  </a:lnTo>
                  <a:lnTo>
                    <a:pt x="154" y="86"/>
                  </a:lnTo>
                  <a:lnTo>
                    <a:pt x="154" y="95"/>
                  </a:lnTo>
                  <a:lnTo>
                    <a:pt x="156" y="101"/>
                  </a:lnTo>
                  <a:lnTo>
                    <a:pt x="160" y="98"/>
                  </a:lnTo>
                  <a:lnTo>
                    <a:pt x="164" y="104"/>
                  </a:lnTo>
                  <a:lnTo>
                    <a:pt x="159" y="113"/>
                  </a:lnTo>
                  <a:lnTo>
                    <a:pt x="156" y="120"/>
                  </a:lnTo>
                  <a:lnTo>
                    <a:pt x="156" y="127"/>
                  </a:lnTo>
                  <a:lnTo>
                    <a:pt x="172" y="142"/>
                  </a:lnTo>
                  <a:lnTo>
                    <a:pt x="171" y="149"/>
                  </a:lnTo>
                  <a:lnTo>
                    <a:pt x="177" y="150"/>
                  </a:lnTo>
                  <a:lnTo>
                    <a:pt x="177" y="157"/>
                  </a:lnTo>
                  <a:lnTo>
                    <a:pt x="165" y="163"/>
                  </a:lnTo>
                  <a:lnTo>
                    <a:pt x="164" y="172"/>
                  </a:lnTo>
                  <a:lnTo>
                    <a:pt x="161" y="17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5" name="Freeform 778"/>
            <p:cNvSpPr>
              <a:spLocks/>
            </p:cNvSpPr>
            <p:nvPr/>
          </p:nvSpPr>
          <p:spPr bwMode="gray">
            <a:xfrm>
              <a:off x="5639237" y="2956087"/>
              <a:ext cx="380954" cy="288032"/>
            </a:xfrm>
            <a:custGeom>
              <a:avLst/>
              <a:gdLst>
                <a:gd name="T0" fmla="*/ 2147483647 w 157"/>
                <a:gd name="T1" fmla="*/ 2147483647 h 114"/>
                <a:gd name="T2" fmla="*/ 2147483647 w 157"/>
                <a:gd name="T3" fmla="*/ 2147483647 h 114"/>
                <a:gd name="T4" fmla="*/ 2147483647 w 157"/>
                <a:gd name="T5" fmla="*/ 2147483647 h 114"/>
                <a:gd name="T6" fmla="*/ 2147483647 w 157"/>
                <a:gd name="T7" fmla="*/ 2147483647 h 114"/>
                <a:gd name="T8" fmla="*/ 2147483647 w 157"/>
                <a:gd name="T9" fmla="*/ 2147483647 h 114"/>
                <a:gd name="T10" fmla="*/ 2147483647 w 157"/>
                <a:gd name="T11" fmla="*/ 2147483647 h 114"/>
                <a:gd name="T12" fmla="*/ 2147483647 w 157"/>
                <a:gd name="T13" fmla="*/ 2147483647 h 114"/>
                <a:gd name="T14" fmla="*/ 2147483647 w 157"/>
                <a:gd name="T15" fmla="*/ 2147483647 h 114"/>
                <a:gd name="T16" fmla="*/ 2147483647 w 157"/>
                <a:gd name="T17" fmla="*/ 2147483647 h 114"/>
                <a:gd name="T18" fmla="*/ 2147483647 w 157"/>
                <a:gd name="T19" fmla="*/ 2147483647 h 114"/>
                <a:gd name="T20" fmla="*/ 2147483647 w 157"/>
                <a:gd name="T21" fmla="*/ 2147483647 h 114"/>
                <a:gd name="T22" fmla="*/ 2147483647 w 157"/>
                <a:gd name="T23" fmla="*/ 2147483647 h 114"/>
                <a:gd name="T24" fmla="*/ 2147483647 w 157"/>
                <a:gd name="T25" fmla="*/ 2147483647 h 114"/>
                <a:gd name="T26" fmla="*/ 2147483647 w 157"/>
                <a:gd name="T27" fmla="*/ 2147483647 h 114"/>
                <a:gd name="T28" fmla="*/ 2147483647 w 157"/>
                <a:gd name="T29" fmla="*/ 2147483647 h 114"/>
                <a:gd name="T30" fmla="*/ 2147483647 w 157"/>
                <a:gd name="T31" fmla="*/ 2147483647 h 114"/>
                <a:gd name="T32" fmla="*/ 2147483647 w 157"/>
                <a:gd name="T33" fmla="*/ 2147483647 h 114"/>
                <a:gd name="T34" fmla="*/ 2147483647 w 157"/>
                <a:gd name="T35" fmla="*/ 2147483647 h 114"/>
                <a:gd name="T36" fmla="*/ 2147483647 w 157"/>
                <a:gd name="T37" fmla="*/ 2147483647 h 114"/>
                <a:gd name="T38" fmla="*/ 2147483647 w 157"/>
                <a:gd name="T39" fmla="*/ 2147483647 h 114"/>
                <a:gd name="T40" fmla="*/ 2147483647 w 157"/>
                <a:gd name="T41" fmla="*/ 2147483647 h 114"/>
                <a:gd name="T42" fmla="*/ 0 w 157"/>
                <a:gd name="T43" fmla="*/ 2147483647 h 114"/>
                <a:gd name="T44" fmla="*/ 2147483647 w 157"/>
                <a:gd name="T45" fmla="*/ 0 h 114"/>
                <a:gd name="T46" fmla="*/ 2147483647 w 157"/>
                <a:gd name="T47" fmla="*/ 2147483647 h 114"/>
                <a:gd name="T48" fmla="*/ 2147483647 w 157"/>
                <a:gd name="T49" fmla="*/ 2147483647 h 114"/>
                <a:gd name="T50" fmla="*/ 2147483647 w 157"/>
                <a:gd name="T51" fmla="*/ 2147483647 h 114"/>
                <a:gd name="T52" fmla="*/ 2147483647 w 157"/>
                <a:gd name="T53" fmla="*/ 2147483647 h 114"/>
                <a:gd name="T54" fmla="*/ 2147483647 w 157"/>
                <a:gd name="T55" fmla="*/ 2147483647 h 114"/>
                <a:gd name="T56" fmla="*/ 2147483647 w 157"/>
                <a:gd name="T57" fmla="*/ 2147483647 h 114"/>
                <a:gd name="T58" fmla="*/ 2147483647 w 157"/>
                <a:gd name="T59" fmla="*/ 2147483647 h 114"/>
                <a:gd name="T60" fmla="*/ 2147483647 w 157"/>
                <a:gd name="T61" fmla="*/ 2147483647 h 114"/>
                <a:gd name="T62" fmla="*/ 2147483647 w 157"/>
                <a:gd name="T63" fmla="*/ 2147483647 h 114"/>
                <a:gd name="T64" fmla="*/ 2147483647 w 157"/>
                <a:gd name="T65" fmla="*/ 2147483647 h 114"/>
                <a:gd name="T66" fmla="*/ 2147483647 w 157"/>
                <a:gd name="T67" fmla="*/ 2147483647 h 114"/>
                <a:gd name="T68" fmla="*/ 2147483647 w 157"/>
                <a:gd name="T69" fmla="*/ 2147483647 h 114"/>
                <a:gd name="T70" fmla="*/ 2147483647 w 157"/>
                <a:gd name="T71" fmla="*/ 2147483647 h 114"/>
                <a:gd name="T72" fmla="*/ 2147483647 w 157"/>
                <a:gd name="T73" fmla="*/ 2147483647 h 114"/>
                <a:gd name="T74" fmla="*/ 2147483647 w 157"/>
                <a:gd name="T75" fmla="*/ 2147483647 h 114"/>
                <a:gd name="T76" fmla="*/ 2147483647 w 157"/>
                <a:gd name="T77" fmla="*/ 2147483647 h 114"/>
                <a:gd name="T78" fmla="*/ 2147483647 w 157"/>
                <a:gd name="T79" fmla="*/ 2147483647 h 114"/>
                <a:gd name="T80" fmla="*/ 2147483647 w 157"/>
                <a:gd name="T81" fmla="*/ 2147483647 h 114"/>
                <a:gd name="T82" fmla="*/ 2147483647 w 157"/>
                <a:gd name="T83" fmla="*/ 2147483647 h 114"/>
                <a:gd name="T84" fmla="*/ 2147483647 w 157"/>
                <a:gd name="T85" fmla="*/ 2147483647 h 114"/>
                <a:gd name="T86" fmla="*/ 2147483647 w 157"/>
                <a:gd name="T87" fmla="*/ 2147483647 h 114"/>
                <a:gd name="T88" fmla="*/ 2147483647 w 157"/>
                <a:gd name="T89" fmla="*/ 2147483647 h 114"/>
                <a:gd name="T90" fmla="*/ 2147483647 w 157"/>
                <a:gd name="T91" fmla="*/ 2147483647 h 114"/>
                <a:gd name="T92" fmla="*/ 2147483647 w 157"/>
                <a:gd name="T93" fmla="*/ 2147483647 h 114"/>
                <a:gd name="T94" fmla="*/ 2147483647 w 157"/>
                <a:gd name="T95" fmla="*/ 2147483647 h 114"/>
                <a:gd name="T96" fmla="*/ 2147483647 w 157"/>
                <a:gd name="T97" fmla="*/ 2147483647 h 114"/>
                <a:gd name="T98" fmla="*/ 2147483647 w 157"/>
                <a:gd name="T99" fmla="*/ 2147483647 h 114"/>
                <a:gd name="T100" fmla="*/ 2147483647 w 157"/>
                <a:gd name="T101" fmla="*/ 2147483647 h 114"/>
                <a:gd name="T102" fmla="*/ 2147483647 w 157"/>
                <a:gd name="T103" fmla="*/ 2147483647 h 114"/>
                <a:gd name="T104" fmla="*/ 2147483647 w 157"/>
                <a:gd name="T105" fmla="*/ 2147483647 h 114"/>
                <a:gd name="T106" fmla="*/ 2147483647 w 157"/>
                <a:gd name="T107" fmla="*/ 2147483647 h 114"/>
                <a:gd name="T108" fmla="*/ 2147483647 w 157"/>
                <a:gd name="T109" fmla="*/ 2147483647 h 114"/>
                <a:gd name="T110" fmla="*/ 2147483647 w 157"/>
                <a:gd name="T111" fmla="*/ 2147483647 h 114"/>
                <a:gd name="T112" fmla="*/ 2147483647 w 157"/>
                <a:gd name="T113" fmla="*/ 2147483647 h 114"/>
                <a:gd name="T114" fmla="*/ 2147483647 w 157"/>
                <a:gd name="T115" fmla="*/ 2147483647 h 114"/>
                <a:gd name="T116" fmla="*/ 2147483647 w 157"/>
                <a:gd name="T117" fmla="*/ 2147483647 h 114"/>
                <a:gd name="T118" fmla="*/ 2147483647 w 157"/>
                <a:gd name="T119" fmla="*/ 2147483647 h 114"/>
                <a:gd name="T120" fmla="*/ 2147483647 w 157"/>
                <a:gd name="T121" fmla="*/ 2147483647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14"/>
                <a:gd name="T185" fmla="*/ 157 w 157"/>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14">
                  <a:moveTo>
                    <a:pt x="114" y="114"/>
                  </a:moveTo>
                  <a:lnTo>
                    <a:pt x="101" y="111"/>
                  </a:lnTo>
                  <a:lnTo>
                    <a:pt x="97" y="105"/>
                  </a:lnTo>
                  <a:lnTo>
                    <a:pt x="91" y="104"/>
                  </a:lnTo>
                  <a:lnTo>
                    <a:pt x="83" y="99"/>
                  </a:lnTo>
                  <a:lnTo>
                    <a:pt x="74" y="95"/>
                  </a:lnTo>
                  <a:lnTo>
                    <a:pt x="67" y="85"/>
                  </a:lnTo>
                  <a:lnTo>
                    <a:pt x="63" y="72"/>
                  </a:lnTo>
                  <a:lnTo>
                    <a:pt x="58" y="65"/>
                  </a:lnTo>
                  <a:lnTo>
                    <a:pt x="52" y="63"/>
                  </a:lnTo>
                  <a:lnTo>
                    <a:pt x="39" y="57"/>
                  </a:lnTo>
                  <a:lnTo>
                    <a:pt x="40" y="53"/>
                  </a:lnTo>
                  <a:lnTo>
                    <a:pt x="39" y="47"/>
                  </a:lnTo>
                  <a:lnTo>
                    <a:pt x="37" y="43"/>
                  </a:lnTo>
                  <a:lnTo>
                    <a:pt x="31" y="41"/>
                  </a:lnTo>
                  <a:lnTo>
                    <a:pt x="28" y="41"/>
                  </a:lnTo>
                  <a:lnTo>
                    <a:pt x="27" y="43"/>
                  </a:lnTo>
                  <a:lnTo>
                    <a:pt x="25" y="43"/>
                  </a:lnTo>
                  <a:lnTo>
                    <a:pt x="19" y="46"/>
                  </a:lnTo>
                  <a:lnTo>
                    <a:pt x="16" y="57"/>
                  </a:lnTo>
                  <a:lnTo>
                    <a:pt x="1" y="54"/>
                  </a:lnTo>
                  <a:lnTo>
                    <a:pt x="0" y="15"/>
                  </a:lnTo>
                  <a:lnTo>
                    <a:pt x="26" y="0"/>
                  </a:lnTo>
                  <a:lnTo>
                    <a:pt x="52" y="19"/>
                  </a:lnTo>
                  <a:lnTo>
                    <a:pt x="59" y="28"/>
                  </a:lnTo>
                  <a:lnTo>
                    <a:pt x="65" y="27"/>
                  </a:lnTo>
                  <a:lnTo>
                    <a:pt x="74" y="28"/>
                  </a:lnTo>
                  <a:lnTo>
                    <a:pt x="78" y="27"/>
                  </a:lnTo>
                  <a:lnTo>
                    <a:pt x="86" y="32"/>
                  </a:lnTo>
                  <a:lnTo>
                    <a:pt x="90" y="43"/>
                  </a:lnTo>
                  <a:lnTo>
                    <a:pt x="96" y="41"/>
                  </a:lnTo>
                  <a:lnTo>
                    <a:pt x="102" y="59"/>
                  </a:lnTo>
                  <a:lnTo>
                    <a:pt x="105" y="60"/>
                  </a:lnTo>
                  <a:lnTo>
                    <a:pt x="111" y="66"/>
                  </a:lnTo>
                  <a:lnTo>
                    <a:pt x="114" y="65"/>
                  </a:lnTo>
                  <a:lnTo>
                    <a:pt x="118" y="62"/>
                  </a:lnTo>
                  <a:lnTo>
                    <a:pt x="123" y="60"/>
                  </a:lnTo>
                  <a:lnTo>
                    <a:pt x="124" y="54"/>
                  </a:lnTo>
                  <a:lnTo>
                    <a:pt x="130" y="47"/>
                  </a:lnTo>
                  <a:lnTo>
                    <a:pt x="142" y="44"/>
                  </a:lnTo>
                  <a:lnTo>
                    <a:pt x="140" y="51"/>
                  </a:lnTo>
                  <a:lnTo>
                    <a:pt x="134" y="51"/>
                  </a:lnTo>
                  <a:lnTo>
                    <a:pt x="130" y="55"/>
                  </a:lnTo>
                  <a:lnTo>
                    <a:pt x="137" y="56"/>
                  </a:lnTo>
                  <a:lnTo>
                    <a:pt x="147" y="57"/>
                  </a:lnTo>
                  <a:lnTo>
                    <a:pt x="150" y="63"/>
                  </a:lnTo>
                  <a:lnTo>
                    <a:pt x="157" y="64"/>
                  </a:lnTo>
                  <a:lnTo>
                    <a:pt x="157" y="69"/>
                  </a:lnTo>
                  <a:lnTo>
                    <a:pt x="148" y="75"/>
                  </a:lnTo>
                  <a:lnTo>
                    <a:pt x="138" y="77"/>
                  </a:lnTo>
                  <a:lnTo>
                    <a:pt x="139" y="71"/>
                  </a:lnTo>
                  <a:lnTo>
                    <a:pt x="144" y="67"/>
                  </a:lnTo>
                  <a:lnTo>
                    <a:pt x="136" y="64"/>
                  </a:lnTo>
                  <a:lnTo>
                    <a:pt x="126" y="68"/>
                  </a:lnTo>
                  <a:lnTo>
                    <a:pt x="125" y="77"/>
                  </a:lnTo>
                  <a:lnTo>
                    <a:pt x="118" y="79"/>
                  </a:lnTo>
                  <a:lnTo>
                    <a:pt x="111" y="81"/>
                  </a:lnTo>
                  <a:lnTo>
                    <a:pt x="114" y="93"/>
                  </a:lnTo>
                  <a:lnTo>
                    <a:pt x="117" y="97"/>
                  </a:lnTo>
                  <a:lnTo>
                    <a:pt x="115" y="105"/>
                  </a:lnTo>
                  <a:lnTo>
                    <a:pt x="114" y="1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6" name="Freeform 779"/>
            <p:cNvSpPr>
              <a:spLocks/>
            </p:cNvSpPr>
            <p:nvPr/>
          </p:nvSpPr>
          <p:spPr bwMode="gray">
            <a:xfrm>
              <a:off x="5574202" y="3059243"/>
              <a:ext cx="310339" cy="251055"/>
            </a:xfrm>
            <a:custGeom>
              <a:avLst/>
              <a:gdLst>
                <a:gd name="T0" fmla="*/ 2147483647 w 128"/>
                <a:gd name="T1" fmla="*/ 2147483647 h 99"/>
                <a:gd name="T2" fmla="*/ 2147483647 w 128"/>
                <a:gd name="T3" fmla="*/ 2147483647 h 99"/>
                <a:gd name="T4" fmla="*/ 2147483647 w 128"/>
                <a:gd name="T5" fmla="*/ 0 h 99"/>
                <a:gd name="T6" fmla="*/ 2147483647 w 128"/>
                <a:gd name="T7" fmla="*/ 2147483647 h 99"/>
                <a:gd name="T8" fmla="*/ 2147483647 w 128"/>
                <a:gd name="T9" fmla="*/ 2147483647 h 99"/>
                <a:gd name="T10" fmla="*/ 2147483647 w 128"/>
                <a:gd name="T11" fmla="*/ 2147483647 h 99"/>
                <a:gd name="T12" fmla="*/ 2147483647 w 128"/>
                <a:gd name="T13" fmla="*/ 2147483647 h 99"/>
                <a:gd name="T14" fmla="*/ 2147483647 w 128"/>
                <a:gd name="T15" fmla="*/ 2147483647 h 99"/>
                <a:gd name="T16" fmla="*/ 2147483647 w 128"/>
                <a:gd name="T17" fmla="*/ 2147483647 h 99"/>
                <a:gd name="T18" fmla="*/ 2147483647 w 128"/>
                <a:gd name="T19" fmla="*/ 2147483647 h 99"/>
                <a:gd name="T20" fmla="*/ 2147483647 w 128"/>
                <a:gd name="T21" fmla="*/ 2147483647 h 99"/>
                <a:gd name="T22" fmla="*/ 2147483647 w 128"/>
                <a:gd name="T23" fmla="*/ 2147483647 h 99"/>
                <a:gd name="T24" fmla="*/ 2147483647 w 128"/>
                <a:gd name="T25" fmla="*/ 2147483647 h 99"/>
                <a:gd name="T26" fmla="*/ 2147483647 w 128"/>
                <a:gd name="T27" fmla="*/ 2147483647 h 99"/>
                <a:gd name="T28" fmla="*/ 2147483647 w 128"/>
                <a:gd name="T29" fmla="*/ 2147483647 h 99"/>
                <a:gd name="T30" fmla="*/ 2147483647 w 128"/>
                <a:gd name="T31" fmla="*/ 2147483647 h 99"/>
                <a:gd name="T32" fmla="*/ 2147483647 w 128"/>
                <a:gd name="T33" fmla="*/ 2147483647 h 99"/>
                <a:gd name="T34" fmla="*/ 2147483647 w 128"/>
                <a:gd name="T35" fmla="*/ 2147483647 h 99"/>
                <a:gd name="T36" fmla="*/ 2147483647 w 128"/>
                <a:gd name="T37" fmla="*/ 2147483647 h 99"/>
                <a:gd name="T38" fmla="*/ 2147483647 w 128"/>
                <a:gd name="T39" fmla="*/ 2147483647 h 99"/>
                <a:gd name="T40" fmla="*/ 2147483647 w 128"/>
                <a:gd name="T41" fmla="*/ 2147483647 h 99"/>
                <a:gd name="T42" fmla="*/ 2147483647 w 128"/>
                <a:gd name="T43" fmla="*/ 2147483647 h 99"/>
                <a:gd name="T44" fmla="*/ 2147483647 w 128"/>
                <a:gd name="T45" fmla="*/ 2147483647 h 99"/>
                <a:gd name="T46" fmla="*/ 2147483647 w 128"/>
                <a:gd name="T47" fmla="*/ 2147483647 h 99"/>
                <a:gd name="T48" fmla="*/ 2147483647 w 128"/>
                <a:gd name="T49" fmla="*/ 2147483647 h 99"/>
                <a:gd name="T50" fmla="*/ 2147483647 w 128"/>
                <a:gd name="T51" fmla="*/ 2147483647 h 99"/>
                <a:gd name="T52" fmla="*/ 2147483647 w 128"/>
                <a:gd name="T53" fmla="*/ 2147483647 h 99"/>
                <a:gd name="T54" fmla="*/ 2147483647 w 128"/>
                <a:gd name="T55" fmla="*/ 2147483647 h 99"/>
                <a:gd name="T56" fmla="*/ 2147483647 w 128"/>
                <a:gd name="T57" fmla="*/ 2147483647 h 99"/>
                <a:gd name="T58" fmla="*/ 2147483647 w 128"/>
                <a:gd name="T59" fmla="*/ 2147483647 h 99"/>
                <a:gd name="T60" fmla="*/ 2147483647 w 128"/>
                <a:gd name="T61" fmla="*/ 2147483647 h 99"/>
                <a:gd name="T62" fmla="*/ 2147483647 w 128"/>
                <a:gd name="T63" fmla="*/ 2147483647 h 99"/>
                <a:gd name="T64" fmla="*/ 2147483647 w 128"/>
                <a:gd name="T65" fmla="*/ 2147483647 h 99"/>
                <a:gd name="T66" fmla="*/ 2147483647 w 128"/>
                <a:gd name="T67" fmla="*/ 2147483647 h 99"/>
                <a:gd name="T68" fmla="*/ 2147483647 w 128"/>
                <a:gd name="T69" fmla="*/ 2147483647 h 99"/>
                <a:gd name="T70" fmla="*/ 0 w 128"/>
                <a:gd name="T71" fmla="*/ 2147483647 h 99"/>
                <a:gd name="T72" fmla="*/ 2147483647 w 128"/>
                <a:gd name="T73" fmla="*/ 2147483647 h 99"/>
                <a:gd name="T74" fmla="*/ 2147483647 w 128"/>
                <a:gd name="T75" fmla="*/ 2147483647 h 99"/>
                <a:gd name="T76" fmla="*/ 2147483647 w 128"/>
                <a:gd name="T77" fmla="*/ 2147483647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99"/>
                <a:gd name="T119" fmla="*/ 128 w 128"/>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99">
                  <a:moveTo>
                    <a:pt x="28" y="13"/>
                  </a:moveTo>
                  <a:lnTo>
                    <a:pt x="44" y="16"/>
                  </a:lnTo>
                  <a:lnTo>
                    <a:pt x="46" y="5"/>
                  </a:lnTo>
                  <a:lnTo>
                    <a:pt x="52" y="2"/>
                  </a:lnTo>
                  <a:lnTo>
                    <a:pt x="54" y="2"/>
                  </a:lnTo>
                  <a:lnTo>
                    <a:pt x="55" y="0"/>
                  </a:lnTo>
                  <a:lnTo>
                    <a:pt x="58" y="0"/>
                  </a:lnTo>
                  <a:lnTo>
                    <a:pt x="64" y="3"/>
                  </a:lnTo>
                  <a:lnTo>
                    <a:pt x="66" y="6"/>
                  </a:lnTo>
                  <a:lnTo>
                    <a:pt x="67" y="12"/>
                  </a:lnTo>
                  <a:lnTo>
                    <a:pt x="66" y="16"/>
                  </a:lnTo>
                  <a:lnTo>
                    <a:pt x="79" y="22"/>
                  </a:lnTo>
                  <a:lnTo>
                    <a:pt x="85" y="24"/>
                  </a:lnTo>
                  <a:lnTo>
                    <a:pt x="91" y="31"/>
                  </a:lnTo>
                  <a:lnTo>
                    <a:pt x="94" y="45"/>
                  </a:lnTo>
                  <a:lnTo>
                    <a:pt x="101" y="54"/>
                  </a:lnTo>
                  <a:lnTo>
                    <a:pt x="110" y="58"/>
                  </a:lnTo>
                  <a:lnTo>
                    <a:pt x="118" y="63"/>
                  </a:lnTo>
                  <a:lnTo>
                    <a:pt x="124" y="64"/>
                  </a:lnTo>
                  <a:lnTo>
                    <a:pt x="128" y="70"/>
                  </a:lnTo>
                  <a:lnTo>
                    <a:pt x="117" y="71"/>
                  </a:lnTo>
                  <a:lnTo>
                    <a:pt x="113" y="81"/>
                  </a:lnTo>
                  <a:lnTo>
                    <a:pt x="95" y="92"/>
                  </a:lnTo>
                  <a:lnTo>
                    <a:pt x="93" y="99"/>
                  </a:lnTo>
                  <a:lnTo>
                    <a:pt x="88" y="94"/>
                  </a:lnTo>
                  <a:lnTo>
                    <a:pt x="80" y="92"/>
                  </a:lnTo>
                  <a:lnTo>
                    <a:pt x="78" y="82"/>
                  </a:lnTo>
                  <a:lnTo>
                    <a:pt x="61" y="69"/>
                  </a:lnTo>
                  <a:lnTo>
                    <a:pt x="54" y="68"/>
                  </a:lnTo>
                  <a:lnTo>
                    <a:pt x="51" y="64"/>
                  </a:lnTo>
                  <a:lnTo>
                    <a:pt x="29" y="62"/>
                  </a:lnTo>
                  <a:lnTo>
                    <a:pt x="24" y="72"/>
                  </a:lnTo>
                  <a:lnTo>
                    <a:pt x="14" y="70"/>
                  </a:lnTo>
                  <a:lnTo>
                    <a:pt x="13" y="50"/>
                  </a:lnTo>
                  <a:lnTo>
                    <a:pt x="12" y="48"/>
                  </a:lnTo>
                  <a:lnTo>
                    <a:pt x="10" y="47"/>
                  </a:lnTo>
                  <a:lnTo>
                    <a:pt x="9" y="45"/>
                  </a:lnTo>
                  <a:lnTo>
                    <a:pt x="7" y="44"/>
                  </a:lnTo>
                  <a:lnTo>
                    <a:pt x="7" y="43"/>
                  </a:lnTo>
                  <a:lnTo>
                    <a:pt x="8" y="43"/>
                  </a:lnTo>
                  <a:lnTo>
                    <a:pt x="10" y="43"/>
                  </a:lnTo>
                  <a:lnTo>
                    <a:pt x="11" y="41"/>
                  </a:lnTo>
                  <a:lnTo>
                    <a:pt x="10" y="40"/>
                  </a:lnTo>
                  <a:lnTo>
                    <a:pt x="10" y="38"/>
                  </a:lnTo>
                  <a:lnTo>
                    <a:pt x="9" y="36"/>
                  </a:lnTo>
                  <a:lnTo>
                    <a:pt x="8" y="36"/>
                  </a:lnTo>
                  <a:lnTo>
                    <a:pt x="7" y="35"/>
                  </a:lnTo>
                  <a:lnTo>
                    <a:pt x="6" y="36"/>
                  </a:lnTo>
                  <a:lnTo>
                    <a:pt x="4" y="36"/>
                  </a:lnTo>
                  <a:lnTo>
                    <a:pt x="3" y="36"/>
                  </a:lnTo>
                  <a:lnTo>
                    <a:pt x="3" y="35"/>
                  </a:lnTo>
                  <a:lnTo>
                    <a:pt x="3" y="32"/>
                  </a:lnTo>
                  <a:lnTo>
                    <a:pt x="4" y="30"/>
                  </a:lnTo>
                  <a:lnTo>
                    <a:pt x="5" y="30"/>
                  </a:lnTo>
                  <a:lnTo>
                    <a:pt x="9" y="30"/>
                  </a:lnTo>
                  <a:lnTo>
                    <a:pt x="13" y="30"/>
                  </a:lnTo>
                  <a:lnTo>
                    <a:pt x="17" y="28"/>
                  </a:lnTo>
                  <a:lnTo>
                    <a:pt x="20" y="26"/>
                  </a:lnTo>
                  <a:lnTo>
                    <a:pt x="21" y="24"/>
                  </a:lnTo>
                  <a:lnTo>
                    <a:pt x="20" y="23"/>
                  </a:lnTo>
                  <a:lnTo>
                    <a:pt x="19" y="21"/>
                  </a:lnTo>
                  <a:lnTo>
                    <a:pt x="15" y="17"/>
                  </a:lnTo>
                  <a:lnTo>
                    <a:pt x="14" y="14"/>
                  </a:lnTo>
                  <a:lnTo>
                    <a:pt x="14" y="12"/>
                  </a:lnTo>
                  <a:lnTo>
                    <a:pt x="13" y="11"/>
                  </a:lnTo>
                  <a:lnTo>
                    <a:pt x="11" y="10"/>
                  </a:lnTo>
                  <a:lnTo>
                    <a:pt x="9" y="9"/>
                  </a:lnTo>
                  <a:lnTo>
                    <a:pt x="5" y="9"/>
                  </a:lnTo>
                  <a:lnTo>
                    <a:pt x="3" y="10"/>
                  </a:lnTo>
                  <a:lnTo>
                    <a:pt x="2" y="11"/>
                  </a:lnTo>
                  <a:lnTo>
                    <a:pt x="1" y="14"/>
                  </a:lnTo>
                  <a:lnTo>
                    <a:pt x="0" y="12"/>
                  </a:lnTo>
                  <a:lnTo>
                    <a:pt x="1" y="9"/>
                  </a:lnTo>
                  <a:lnTo>
                    <a:pt x="4" y="4"/>
                  </a:lnTo>
                  <a:lnTo>
                    <a:pt x="8" y="4"/>
                  </a:lnTo>
                  <a:lnTo>
                    <a:pt x="14" y="6"/>
                  </a:lnTo>
                  <a:lnTo>
                    <a:pt x="20" y="14"/>
                  </a:lnTo>
                  <a:lnTo>
                    <a:pt x="28"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7" name="Freeform 780"/>
            <p:cNvSpPr>
              <a:spLocks/>
            </p:cNvSpPr>
            <p:nvPr/>
          </p:nvSpPr>
          <p:spPr bwMode="gray">
            <a:xfrm>
              <a:off x="6187452" y="4022583"/>
              <a:ext cx="50175" cy="97308"/>
            </a:xfrm>
            <a:custGeom>
              <a:avLst/>
              <a:gdLst>
                <a:gd name="T0" fmla="*/ 2147483647 w 21"/>
                <a:gd name="T1" fmla="*/ 2147483647 h 38"/>
                <a:gd name="T2" fmla="*/ 2147483647 w 21"/>
                <a:gd name="T3" fmla="*/ 2147483647 h 38"/>
                <a:gd name="T4" fmla="*/ 2147483647 w 21"/>
                <a:gd name="T5" fmla="*/ 2147483647 h 38"/>
                <a:gd name="T6" fmla="*/ 2147483647 w 21"/>
                <a:gd name="T7" fmla="*/ 2147483647 h 38"/>
                <a:gd name="T8" fmla="*/ 2147483647 w 21"/>
                <a:gd name="T9" fmla="*/ 2147483647 h 38"/>
                <a:gd name="T10" fmla="*/ 2147483647 w 21"/>
                <a:gd name="T11" fmla="*/ 2147483647 h 38"/>
                <a:gd name="T12" fmla="*/ 2147483647 w 21"/>
                <a:gd name="T13" fmla="*/ 2147483647 h 38"/>
                <a:gd name="T14" fmla="*/ 2147483647 w 21"/>
                <a:gd name="T15" fmla="*/ 2147483647 h 38"/>
                <a:gd name="T16" fmla="*/ 2147483647 w 21"/>
                <a:gd name="T17" fmla="*/ 2147483647 h 38"/>
                <a:gd name="T18" fmla="*/ 0 w 21"/>
                <a:gd name="T19" fmla="*/ 2147483647 h 38"/>
                <a:gd name="T20" fmla="*/ 2147483647 w 21"/>
                <a:gd name="T21" fmla="*/ 2147483647 h 38"/>
                <a:gd name="T22" fmla="*/ 2147483647 w 21"/>
                <a:gd name="T23" fmla="*/ 2147483647 h 38"/>
                <a:gd name="T24" fmla="*/ 2147483647 w 21"/>
                <a:gd name="T25" fmla="*/ 0 h 38"/>
                <a:gd name="T26" fmla="*/ 2147483647 w 21"/>
                <a:gd name="T27" fmla="*/ 0 h 38"/>
                <a:gd name="T28" fmla="*/ 2147483647 w 21"/>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8"/>
                <a:gd name="T47" fmla="*/ 21 w 21"/>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8">
                  <a:moveTo>
                    <a:pt x="10" y="5"/>
                  </a:moveTo>
                  <a:lnTo>
                    <a:pt x="11" y="9"/>
                  </a:lnTo>
                  <a:lnTo>
                    <a:pt x="18" y="15"/>
                  </a:lnTo>
                  <a:lnTo>
                    <a:pt x="19" y="22"/>
                  </a:lnTo>
                  <a:lnTo>
                    <a:pt x="20" y="24"/>
                  </a:lnTo>
                  <a:lnTo>
                    <a:pt x="21" y="28"/>
                  </a:lnTo>
                  <a:lnTo>
                    <a:pt x="12" y="38"/>
                  </a:lnTo>
                  <a:lnTo>
                    <a:pt x="6" y="38"/>
                  </a:lnTo>
                  <a:lnTo>
                    <a:pt x="3" y="34"/>
                  </a:lnTo>
                  <a:lnTo>
                    <a:pt x="0" y="15"/>
                  </a:lnTo>
                  <a:lnTo>
                    <a:pt x="1" y="10"/>
                  </a:lnTo>
                  <a:lnTo>
                    <a:pt x="2" y="5"/>
                  </a:lnTo>
                  <a:lnTo>
                    <a:pt x="5" y="0"/>
                  </a:lnTo>
                  <a:lnTo>
                    <a:pt x="8" y="0"/>
                  </a:lnTo>
                  <a:lnTo>
                    <a:pt x="1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8" name="Freeform 781"/>
            <p:cNvSpPr>
              <a:spLocks/>
            </p:cNvSpPr>
            <p:nvPr/>
          </p:nvSpPr>
          <p:spPr bwMode="gray">
            <a:xfrm>
              <a:off x="6131690" y="3302513"/>
              <a:ext cx="42742" cy="77847"/>
            </a:xfrm>
            <a:custGeom>
              <a:avLst/>
              <a:gdLst>
                <a:gd name="T0" fmla="*/ 2147483647 w 18"/>
                <a:gd name="T1" fmla="*/ 2147483647 h 31"/>
                <a:gd name="T2" fmla="*/ 2147483647 w 18"/>
                <a:gd name="T3" fmla="*/ 2147483647 h 31"/>
                <a:gd name="T4" fmla="*/ 2147483647 w 18"/>
                <a:gd name="T5" fmla="*/ 2147483647 h 31"/>
                <a:gd name="T6" fmla="*/ 2147483647 w 18"/>
                <a:gd name="T7" fmla="*/ 2147483647 h 31"/>
                <a:gd name="T8" fmla="*/ 2147483647 w 18"/>
                <a:gd name="T9" fmla="*/ 2147483647 h 31"/>
                <a:gd name="T10" fmla="*/ 2147483647 w 18"/>
                <a:gd name="T11" fmla="*/ 2147483647 h 31"/>
                <a:gd name="T12" fmla="*/ 0 w 18"/>
                <a:gd name="T13" fmla="*/ 2147483647 h 31"/>
                <a:gd name="T14" fmla="*/ 2147483647 w 18"/>
                <a:gd name="T15" fmla="*/ 0 h 31"/>
                <a:gd name="T16" fmla="*/ 2147483647 w 18"/>
                <a:gd name="T17" fmla="*/ 0 h 31"/>
                <a:gd name="T18" fmla="*/ 2147483647 w 18"/>
                <a:gd name="T19" fmla="*/ 2147483647 h 31"/>
                <a:gd name="T20" fmla="*/ 2147483647 w 18"/>
                <a:gd name="T21" fmla="*/ 2147483647 h 31"/>
                <a:gd name="T22" fmla="*/ 2147483647 w 18"/>
                <a:gd name="T23" fmla="*/ 2147483647 h 31"/>
                <a:gd name="T24" fmla="*/ 2147483647 w 18"/>
                <a:gd name="T25" fmla="*/ 2147483647 h 31"/>
                <a:gd name="T26" fmla="*/ 2147483647 w 18"/>
                <a:gd name="T27" fmla="*/ 2147483647 h 31"/>
                <a:gd name="T28" fmla="*/ 2147483647 w 18"/>
                <a:gd name="T29" fmla="*/ 2147483647 h 31"/>
                <a:gd name="T30" fmla="*/ 2147483647 w 18"/>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1"/>
                <a:gd name="T50" fmla="*/ 18 w 18"/>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1">
                  <a:moveTo>
                    <a:pt x="16" y="31"/>
                  </a:moveTo>
                  <a:lnTo>
                    <a:pt x="16" y="30"/>
                  </a:lnTo>
                  <a:lnTo>
                    <a:pt x="17" y="29"/>
                  </a:lnTo>
                  <a:lnTo>
                    <a:pt x="15" y="23"/>
                  </a:lnTo>
                  <a:lnTo>
                    <a:pt x="11" y="13"/>
                  </a:lnTo>
                  <a:lnTo>
                    <a:pt x="4" y="6"/>
                  </a:lnTo>
                  <a:lnTo>
                    <a:pt x="0" y="5"/>
                  </a:lnTo>
                  <a:lnTo>
                    <a:pt x="6" y="0"/>
                  </a:lnTo>
                  <a:lnTo>
                    <a:pt x="12" y="0"/>
                  </a:lnTo>
                  <a:lnTo>
                    <a:pt x="16" y="4"/>
                  </a:lnTo>
                  <a:lnTo>
                    <a:pt x="17" y="9"/>
                  </a:lnTo>
                  <a:lnTo>
                    <a:pt x="15" y="16"/>
                  </a:lnTo>
                  <a:lnTo>
                    <a:pt x="15" y="20"/>
                  </a:lnTo>
                  <a:lnTo>
                    <a:pt x="17" y="26"/>
                  </a:lnTo>
                  <a:lnTo>
                    <a:pt x="18" y="30"/>
                  </a:lnTo>
                  <a:lnTo>
                    <a:pt x="16"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69" name="Freeform 782"/>
            <p:cNvSpPr>
              <a:spLocks/>
            </p:cNvSpPr>
            <p:nvPr/>
          </p:nvSpPr>
          <p:spPr bwMode="gray">
            <a:xfrm>
              <a:off x="6196731" y="3452357"/>
              <a:ext cx="180256" cy="116771"/>
            </a:xfrm>
            <a:custGeom>
              <a:avLst/>
              <a:gdLst>
                <a:gd name="T0" fmla="*/ 2147483647 w 74"/>
                <a:gd name="T1" fmla="*/ 2147483647 h 46"/>
                <a:gd name="T2" fmla="*/ 2147483647 w 74"/>
                <a:gd name="T3" fmla="*/ 2147483647 h 46"/>
                <a:gd name="T4" fmla="*/ 2147483647 w 74"/>
                <a:gd name="T5" fmla="*/ 2147483647 h 46"/>
                <a:gd name="T6" fmla="*/ 2147483647 w 74"/>
                <a:gd name="T7" fmla="*/ 2147483647 h 46"/>
                <a:gd name="T8" fmla="*/ 2147483647 w 74"/>
                <a:gd name="T9" fmla="*/ 2147483647 h 46"/>
                <a:gd name="T10" fmla="*/ 2147483647 w 74"/>
                <a:gd name="T11" fmla="*/ 2147483647 h 46"/>
                <a:gd name="T12" fmla="*/ 2147483647 w 74"/>
                <a:gd name="T13" fmla="*/ 2147483647 h 46"/>
                <a:gd name="T14" fmla="*/ 2147483647 w 74"/>
                <a:gd name="T15" fmla="*/ 2147483647 h 46"/>
                <a:gd name="T16" fmla="*/ 2147483647 w 74"/>
                <a:gd name="T17" fmla="*/ 2147483647 h 46"/>
                <a:gd name="T18" fmla="*/ 2147483647 w 74"/>
                <a:gd name="T19" fmla="*/ 2147483647 h 46"/>
                <a:gd name="T20" fmla="*/ 0 w 74"/>
                <a:gd name="T21" fmla="*/ 2147483647 h 46"/>
                <a:gd name="T22" fmla="*/ 2147483647 w 74"/>
                <a:gd name="T23" fmla="*/ 2147483647 h 46"/>
                <a:gd name="T24" fmla="*/ 2147483647 w 74"/>
                <a:gd name="T25" fmla="*/ 2147483647 h 46"/>
                <a:gd name="T26" fmla="*/ 2147483647 w 74"/>
                <a:gd name="T27" fmla="*/ 0 h 46"/>
                <a:gd name="T28" fmla="*/ 2147483647 w 74"/>
                <a:gd name="T29" fmla="*/ 2147483647 h 46"/>
                <a:gd name="T30" fmla="*/ 2147483647 w 74"/>
                <a:gd name="T31" fmla="*/ 2147483647 h 46"/>
                <a:gd name="T32" fmla="*/ 2147483647 w 74"/>
                <a:gd name="T33" fmla="*/ 2147483647 h 46"/>
                <a:gd name="T34" fmla="*/ 2147483647 w 74"/>
                <a:gd name="T35" fmla="*/ 214748364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46"/>
                <a:gd name="T56" fmla="*/ 74 w 74"/>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46">
                  <a:moveTo>
                    <a:pt x="72" y="28"/>
                  </a:moveTo>
                  <a:lnTo>
                    <a:pt x="74" y="36"/>
                  </a:lnTo>
                  <a:lnTo>
                    <a:pt x="71" y="44"/>
                  </a:lnTo>
                  <a:lnTo>
                    <a:pt x="60" y="46"/>
                  </a:lnTo>
                  <a:lnTo>
                    <a:pt x="50" y="42"/>
                  </a:lnTo>
                  <a:lnTo>
                    <a:pt x="39" y="33"/>
                  </a:lnTo>
                  <a:lnTo>
                    <a:pt x="29" y="32"/>
                  </a:lnTo>
                  <a:lnTo>
                    <a:pt x="12" y="28"/>
                  </a:lnTo>
                  <a:lnTo>
                    <a:pt x="8" y="25"/>
                  </a:lnTo>
                  <a:lnTo>
                    <a:pt x="2" y="23"/>
                  </a:lnTo>
                  <a:lnTo>
                    <a:pt x="0" y="15"/>
                  </a:lnTo>
                  <a:lnTo>
                    <a:pt x="2" y="8"/>
                  </a:lnTo>
                  <a:lnTo>
                    <a:pt x="5" y="1"/>
                  </a:lnTo>
                  <a:lnTo>
                    <a:pt x="16" y="0"/>
                  </a:lnTo>
                  <a:lnTo>
                    <a:pt x="28" y="10"/>
                  </a:lnTo>
                  <a:lnTo>
                    <a:pt x="39" y="15"/>
                  </a:lnTo>
                  <a:lnTo>
                    <a:pt x="50" y="23"/>
                  </a:lnTo>
                  <a:lnTo>
                    <a:pt x="72"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0" name="Freeform 783"/>
            <p:cNvSpPr>
              <a:spLocks/>
            </p:cNvSpPr>
            <p:nvPr/>
          </p:nvSpPr>
          <p:spPr bwMode="gray">
            <a:xfrm>
              <a:off x="6059229" y="3318072"/>
              <a:ext cx="111499" cy="62277"/>
            </a:xfrm>
            <a:custGeom>
              <a:avLst/>
              <a:gdLst>
                <a:gd name="T0" fmla="*/ 2147483647 w 46"/>
                <a:gd name="T1" fmla="*/ 2147483647 h 25"/>
                <a:gd name="T2" fmla="*/ 2147483647 w 46"/>
                <a:gd name="T3" fmla="*/ 2147483647 h 25"/>
                <a:gd name="T4" fmla="*/ 2147483647 w 46"/>
                <a:gd name="T5" fmla="*/ 2147483647 h 25"/>
                <a:gd name="T6" fmla="*/ 2147483647 w 46"/>
                <a:gd name="T7" fmla="*/ 2147483647 h 25"/>
                <a:gd name="T8" fmla="*/ 0 w 46"/>
                <a:gd name="T9" fmla="*/ 2147483647 h 25"/>
                <a:gd name="T10" fmla="*/ 0 w 46"/>
                <a:gd name="T11" fmla="*/ 2147483647 h 25"/>
                <a:gd name="T12" fmla="*/ 2147483647 w 46"/>
                <a:gd name="T13" fmla="*/ 0 h 25"/>
                <a:gd name="T14" fmla="*/ 2147483647 w 46"/>
                <a:gd name="T15" fmla="*/ 2147483647 h 25"/>
                <a:gd name="T16" fmla="*/ 2147483647 w 46"/>
                <a:gd name="T17" fmla="*/ 0 h 25"/>
                <a:gd name="T18" fmla="*/ 2147483647 w 46"/>
                <a:gd name="T19" fmla="*/ 2147483647 h 25"/>
                <a:gd name="T20" fmla="*/ 2147483647 w 46"/>
                <a:gd name="T21" fmla="*/ 2147483647 h 25"/>
                <a:gd name="T22" fmla="*/ 2147483647 w 46"/>
                <a:gd name="T23" fmla="*/ 2147483647 h 25"/>
                <a:gd name="T24" fmla="*/ 2147483647 w 46"/>
                <a:gd name="T25" fmla="*/ 2147483647 h 25"/>
                <a:gd name="T26" fmla="*/ 2147483647 w 46"/>
                <a:gd name="T27" fmla="*/ 2147483647 h 25"/>
                <a:gd name="T28" fmla="*/ 2147483647 w 46"/>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5"/>
                <a:gd name="T47" fmla="*/ 46 w 4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5">
                  <a:moveTo>
                    <a:pt x="46" y="24"/>
                  </a:moveTo>
                  <a:lnTo>
                    <a:pt x="44" y="25"/>
                  </a:lnTo>
                  <a:lnTo>
                    <a:pt x="18" y="7"/>
                  </a:lnTo>
                  <a:lnTo>
                    <a:pt x="1" y="4"/>
                  </a:lnTo>
                  <a:lnTo>
                    <a:pt x="0" y="4"/>
                  </a:lnTo>
                  <a:lnTo>
                    <a:pt x="0" y="1"/>
                  </a:lnTo>
                  <a:lnTo>
                    <a:pt x="9" y="0"/>
                  </a:lnTo>
                  <a:lnTo>
                    <a:pt x="18" y="2"/>
                  </a:lnTo>
                  <a:lnTo>
                    <a:pt x="30" y="0"/>
                  </a:lnTo>
                  <a:lnTo>
                    <a:pt x="32" y="1"/>
                  </a:lnTo>
                  <a:lnTo>
                    <a:pt x="35" y="5"/>
                  </a:lnTo>
                  <a:lnTo>
                    <a:pt x="39" y="8"/>
                  </a:lnTo>
                  <a:lnTo>
                    <a:pt x="41" y="15"/>
                  </a:lnTo>
                  <a:lnTo>
                    <a:pt x="45" y="22"/>
                  </a:lnTo>
                  <a:lnTo>
                    <a:pt x="46"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1" name="Freeform 784"/>
            <p:cNvSpPr>
              <a:spLocks/>
            </p:cNvSpPr>
            <p:nvPr/>
          </p:nvSpPr>
          <p:spPr bwMode="gray">
            <a:xfrm>
              <a:off x="6131706" y="3316125"/>
              <a:ext cx="40883" cy="64224"/>
            </a:xfrm>
            <a:custGeom>
              <a:avLst/>
              <a:gdLst>
                <a:gd name="T0" fmla="*/ 0 w 17"/>
                <a:gd name="T1" fmla="*/ 0 h 25"/>
                <a:gd name="T2" fmla="*/ 2147483647 w 17"/>
                <a:gd name="T3" fmla="*/ 2147483647 h 25"/>
                <a:gd name="T4" fmla="*/ 2147483647 w 17"/>
                <a:gd name="T5" fmla="*/ 2147483647 h 25"/>
                <a:gd name="T6" fmla="*/ 2147483647 w 17"/>
                <a:gd name="T7" fmla="*/ 2147483647 h 25"/>
                <a:gd name="T8" fmla="*/ 2147483647 w 17"/>
                <a:gd name="T9" fmla="*/ 2147483647 h 25"/>
                <a:gd name="T10" fmla="*/ 2147483647 w 17"/>
                <a:gd name="T11" fmla="*/ 2147483647 h 25"/>
                <a:gd name="T12" fmla="*/ 2147483647 w 17"/>
                <a:gd name="T13" fmla="*/ 2147483647 h 25"/>
                <a:gd name="T14" fmla="*/ 2147483647 w 17"/>
                <a:gd name="T15" fmla="*/ 2147483647 h 25"/>
                <a:gd name="T16" fmla="*/ 2147483647 w 17"/>
                <a:gd name="T17" fmla="*/ 2147483647 h 25"/>
                <a:gd name="T18" fmla="*/ 2147483647 w 17"/>
                <a:gd name="T19" fmla="*/ 2147483647 h 25"/>
                <a:gd name="T20" fmla="*/ 2147483647 w 17"/>
                <a:gd name="T21" fmla="*/ 2147483647 h 25"/>
                <a:gd name="T22" fmla="*/ 0 w 17"/>
                <a:gd name="T23" fmla="*/ 2147483647 h 25"/>
                <a:gd name="T24" fmla="*/ 0 w 17"/>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5"/>
                <a:gd name="T41" fmla="*/ 17 w 17"/>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5">
                  <a:moveTo>
                    <a:pt x="0" y="0"/>
                  </a:moveTo>
                  <a:lnTo>
                    <a:pt x="4" y="1"/>
                  </a:lnTo>
                  <a:lnTo>
                    <a:pt x="11" y="8"/>
                  </a:lnTo>
                  <a:lnTo>
                    <a:pt x="15" y="18"/>
                  </a:lnTo>
                  <a:lnTo>
                    <a:pt x="17" y="24"/>
                  </a:lnTo>
                  <a:lnTo>
                    <a:pt x="16" y="25"/>
                  </a:lnTo>
                  <a:lnTo>
                    <a:pt x="15" y="23"/>
                  </a:lnTo>
                  <a:lnTo>
                    <a:pt x="11" y="16"/>
                  </a:lnTo>
                  <a:lnTo>
                    <a:pt x="9" y="9"/>
                  </a:lnTo>
                  <a:lnTo>
                    <a:pt x="5" y="6"/>
                  </a:lnTo>
                  <a:lnTo>
                    <a:pt x="2" y="2"/>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2" name="Freeform 785"/>
            <p:cNvSpPr>
              <a:spLocks/>
            </p:cNvSpPr>
            <p:nvPr/>
          </p:nvSpPr>
          <p:spPr bwMode="gray">
            <a:xfrm>
              <a:off x="5908694" y="3117617"/>
              <a:ext cx="170965" cy="138179"/>
            </a:xfrm>
            <a:custGeom>
              <a:avLst/>
              <a:gdLst>
                <a:gd name="T0" fmla="*/ 2147483647 w 71"/>
                <a:gd name="T1" fmla="*/ 2147483647 h 54"/>
                <a:gd name="T2" fmla="*/ 2147483647 w 71"/>
                <a:gd name="T3" fmla="*/ 2147483647 h 54"/>
                <a:gd name="T4" fmla="*/ 2147483647 w 71"/>
                <a:gd name="T5" fmla="*/ 2147483647 h 54"/>
                <a:gd name="T6" fmla="*/ 2147483647 w 71"/>
                <a:gd name="T7" fmla="*/ 2147483647 h 54"/>
                <a:gd name="T8" fmla="*/ 2147483647 w 71"/>
                <a:gd name="T9" fmla="*/ 2147483647 h 54"/>
                <a:gd name="T10" fmla="*/ 2147483647 w 71"/>
                <a:gd name="T11" fmla="*/ 2147483647 h 54"/>
                <a:gd name="T12" fmla="*/ 2147483647 w 71"/>
                <a:gd name="T13" fmla="*/ 2147483647 h 54"/>
                <a:gd name="T14" fmla="*/ 2147483647 w 71"/>
                <a:gd name="T15" fmla="*/ 2147483647 h 54"/>
                <a:gd name="T16" fmla="*/ 2147483647 w 71"/>
                <a:gd name="T17" fmla="*/ 2147483647 h 54"/>
                <a:gd name="T18" fmla="*/ 2147483647 w 71"/>
                <a:gd name="T19" fmla="*/ 2147483647 h 54"/>
                <a:gd name="T20" fmla="*/ 2147483647 w 71"/>
                <a:gd name="T21" fmla="*/ 2147483647 h 54"/>
                <a:gd name="T22" fmla="*/ 2147483647 w 71"/>
                <a:gd name="T23" fmla="*/ 2147483647 h 54"/>
                <a:gd name="T24" fmla="*/ 2147483647 w 71"/>
                <a:gd name="T25" fmla="*/ 2147483647 h 54"/>
                <a:gd name="T26" fmla="*/ 2147483647 w 71"/>
                <a:gd name="T27" fmla="*/ 2147483647 h 54"/>
                <a:gd name="T28" fmla="*/ 2147483647 w 71"/>
                <a:gd name="T29" fmla="*/ 2147483647 h 54"/>
                <a:gd name="T30" fmla="*/ 0 w 71"/>
                <a:gd name="T31" fmla="*/ 2147483647 h 54"/>
                <a:gd name="T32" fmla="*/ 2147483647 w 71"/>
                <a:gd name="T33" fmla="*/ 2147483647 h 54"/>
                <a:gd name="T34" fmla="*/ 2147483647 w 71"/>
                <a:gd name="T35" fmla="*/ 2147483647 h 54"/>
                <a:gd name="T36" fmla="*/ 2147483647 w 71"/>
                <a:gd name="T37" fmla="*/ 2147483647 h 54"/>
                <a:gd name="T38" fmla="*/ 2147483647 w 71"/>
                <a:gd name="T39" fmla="*/ 0 h 54"/>
                <a:gd name="T40" fmla="*/ 2147483647 w 71"/>
                <a:gd name="T41" fmla="*/ 2147483647 h 54"/>
                <a:gd name="T42" fmla="*/ 2147483647 w 71"/>
                <a:gd name="T43" fmla="*/ 2147483647 h 54"/>
                <a:gd name="T44" fmla="*/ 2147483647 w 71"/>
                <a:gd name="T45" fmla="*/ 2147483647 h 54"/>
                <a:gd name="T46" fmla="*/ 2147483647 w 71"/>
                <a:gd name="T47" fmla="*/ 2147483647 h 54"/>
                <a:gd name="T48" fmla="*/ 2147483647 w 71"/>
                <a:gd name="T49" fmla="*/ 2147483647 h 54"/>
                <a:gd name="T50" fmla="*/ 2147483647 w 71"/>
                <a:gd name="T51" fmla="*/ 2147483647 h 54"/>
                <a:gd name="T52" fmla="*/ 2147483647 w 71"/>
                <a:gd name="T53" fmla="*/ 2147483647 h 54"/>
                <a:gd name="T54" fmla="*/ 2147483647 w 71"/>
                <a:gd name="T55" fmla="*/ 2147483647 h 54"/>
                <a:gd name="T56" fmla="*/ 2147483647 w 71"/>
                <a:gd name="T57" fmla="*/ 2147483647 h 54"/>
                <a:gd name="T58" fmla="*/ 2147483647 w 71"/>
                <a:gd name="T59" fmla="*/ 2147483647 h 54"/>
                <a:gd name="T60" fmla="*/ 2147483647 w 71"/>
                <a:gd name="T61" fmla="*/ 2147483647 h 54"/>
                <a:gd name="T62" fmla="*/ 2147483647 w 71"/>
                <a:gd name="T63" fmla="*/ 2147483647 h 54"/>
                <a:gd name="T64" fmla="*/ 2147483647 w 71"/>
                <a:gd name="T65" fmla="*/ 2147483647 h 54"/>
                <a:gd name="T66" fmla="*/ 2147483647 w 71"/>
                <a:gd name="T67" fmla="*/ 2147483647 h 54"/>
                <a:gd name="T68" fmla="*/ 2147483647 w 71"/>
                <a:gd name="T69" fmla="*/ 2147483647 h 54"/>
                <a:gd name="T70" fmla="*/ 2147483647 w 71"/>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54"/>
                <a:gd name="T110" fmla="*/ 71 w 71"/>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54">
                  <a:moveTo>
                    <a:pt x="66" y="48"/>
                  </a:moveTo>
                  <a:lnTo>
                    <a:pt x="63" y="46"/>
                  </a:lnTo>
                  <a:lnTo>
                    <a:pt x="57" y="46"/>
                  </a:lnTo>
                  <a:lnTo>
                    <a:pt x="49" y="53"/>
                  </a:lnTo>
                  <a:lnTo>
                    <a:pt x="38" y="54"/>
                  </a:lnTo>
                  <a:lnTo>
                    <a:pt x="39" y="45"/>
                  </a:lnTo>
                  <a:lnTo>
                    <a:pt x="38" y="35"/>
                  </a:lnTo>
                  <a:lnTo>
                    <a:pt x="33" y="31"/>
                  </a:lnTo>
                  <a:lnTo>
                    <a:pt x="27" y="38"/>
                  </a:lnTo>
                  <a:lnTo>
                    <a:pt x="23" y="44"/>
                  </a:lnTo>
                  <a:lnTo>
                    <a:pt x="10" y="51"/>
                  </a:lnTo>
                  <a:lnTo>
                    <a:pt x="3" y="50"/>
                  </a:lnTo>
                  <a:lnTo>
                    <a:pt x="4" y="41"/>
                  </a:lnTo>
                  <a:lnTo>
                    <a:pt x="6" y="33"/>
                  </a:lnTo>
                  <a:lnTo>
                    <a:pt x="3" y="29"/>
                  </a:lnTo>
                  <a:lnTo>
                    <a:pt x="0" y="17"/>
                  </a:lnTo>
                  <a:lnTo>
                    <a:pt x="7" y="15"/>
                  </a:lnTo>
                  <a:lnTo>
                    <a:pt x="14" y="13"/>
                  </a:lnTo>
                  <a:lnTo>
                    <a:pt x="15" y="4"/>
                  </a:lnTo>
                  <a:lnTo>
                    <a:pt x="25" y="0"/>
                  </a:lnTo>
                  <a:lnTo>
                    <a:pt x="33" y="3"/>
                  </a:lnTo>
                  <a:lnTo>
                    <a:pt x="28" y="7"/>
                  </a:lnTo>
                  <a:lnTo>
                    <a:pt x="27" y="13"/>
                  </a:lnTo>
                  <a:lnTo>
                    <a:pt x="18" y="19"/>
                  </a:lnTo>
                  <a:lnTo>
                    <a:pt x="19" y="22"/>
                  </a:lnTo>
                  <a:lnTo>
                    <a:pt x="24" y="20"/>
                  </a:lnTo>
                  <a:lnTo>
                    <a:pt x="29" y="20"/>
                  </a:lnTo>
                  <a:lnTo>
                    <a:pt x="33" y="19"/>
                  </a:lnTo>
                  <a:lnTo>
                    <a:pt x="41" y="18"/>
                  </a:lnTo>
                  <a:lnTo>
                    <a:pt x="42" y="22"/>
                  </a:lnTo>
                  <a:lnTo>
                    <a:pt x="50" y="22"/>
                  </a:lnTo>
                  <a:lnTo>
                    <a:pt x="58" y="19"/>
                  </a:lnTo>
                  <a:lnTo>
                    <a:pt x="60" y="29"/>
                  </a:lnTo>
                  <a:lnTo>
                    <a:pt x="69" y="31"/>
                  </a:lnTo>
                  <a:lnTo>
                    <a:pt x="71" y="38"/>
                  </a:lnTo>
                  <a:lnTo>
                    <a:pt x="66" y="4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3" name="Freeform 786"/>
            <p:cNvSpPr>
              <a:spLocks/>
            </p:cNvSpPr>
            <p:nvPr/>
          </p:nvSpPr>
          <p:spPr bwMode="gray">
            <a:xfrm>
              <a:off x="5951439" y="3031995"/>
              <a:ext cx="241581" cy="142071"/>
            </a:xfrm>
            <a:custGeom>
              <a:avLst/>
              <a:gdLst>
                <a:gd name="T0" fmla="*/ 2147483647 w 100"/>
                <a:gd name="T1" fmla="*/ 2147483647 h 56"/>
                <a:gd name="T2" fmla="*/ 2147483647 w 100"/>
                <a:gd name="T3" fmla="*/ 2147483647 h 56"/>
                <a:gd name="T4" fmla="*/ 2147483647 w 100"/>
                <a:gd name="T5" fmla="*/ 2147483647 h 56"/>
                <a:gd name="T6" fmla="*/ 2147483647 w 100"/>
                <a:gd name="T7" fmla="*/ 2147483647 h 56"/>
                <a:gd name="T8" fmla="*/ 2147483647 w 100"/>
                <a:gd name="T9" fmla="*/ 2147483647 h 56"/>
                <a:gd name="T10" fmla="*/ 2147483647 w 100"/>
                <a:gd name="T11" fmla="*/ 2147483647 h 56"/>
                <a:gd name="T12" fmla="*/ 2147483647 w 100"/>
                <a:gd name="T13" fmla="*/ 2147483647 h 56"/>
                <a:gd name="T14" fmla="*/ 2147483647 w 100"/>
                <a:gd name="T15" fmla="*/ 2147483647 h 56"/>
                <a:gd name="T16" fmla="*/ 0 w 100"/>
                <a:gd name="T17" fmla="*/ 2147483647 h 56"/>
                <a:gd name="T18" fmla="*/ 2147483647 w 100"/>
                <a:gd name="T19" fmla="*/ 2147483647 h 56"/>
                <a:gd name="T20" fmla="*/ 2147483647 w 100"/>
                <a:gd name="T21" fmla="*/ 2147483647 h 56"/>
                <a:gd name="T22" fmla="*/ 2147483647 w 100"/>
                <a:gd name="T23" fmla="*/ 2147483647 h 56"/>
                <a:gd name="T24" fmla="*/ 2147483647 w 100"/>
                <a:gd name="T25" fmla="*/ 2147483647 h 56"/>
                <a:gd name="T26" fmla="*/ 2147483647 w 100"/>
                <a:gd name="T27" fmla="*/ 2147483647 h 56"/>
                <a:gd name="T28" fmla="*/ 2147483647 w 100"/>
                <a:gd name="T29" fmla="*/ 2147483647 h 56"/>
                <a:gd name="T30" fmla="*/ 2147483647 w 100"/>
                <a:gd name="T31" fmla="*/ 2147483647 h 56"/>
                <a:gd name="T32" fmla="*/ 2147483647 w 100"/>
                <a:gd name="T33" fmla="*/ 2147483647 h 56"/>
                <a:gd name="T34" fmla="*/ 2147483647 w 100"/>
                <a:gd name="T35" fmla="*/ 2147483647 h 56"/>
                <a:gd name="T36" fmla="*/ 2147483647 w 100"/>
                <a:gd name="T37" fmla="*/ 2147483647 h 56"/>
                <a:gd name="T38" fmla="*/ 2147483647 w 100"/>
                <a:gd name="T39" fmla="*/ 2147483647 h 56"/>
                <a:gd name="T40" fmla="*/ 2147483647 w 100"/>
                <a:gd name="T41" fmla="*/ 2147483647 h 56"/>
                <a:gd name="T42" fmla="*/ 2147483647 w 100"/>
                <a:gd name="T43" fmla="*/ 2147483647 h 56"/>
                <a:gd name="T44" fmla="*/ 2147483647 w 100"/>
                <a:gd name="T45" fmla="*/ 2147483647 h 56"/>
                <a:gd name="T46" fmla="*/ 2147483647 w 100"/>
                <a:gd name="T47" fmla="*/ 2147483647 h 56"/>
                <a:gd name="T48" fmla="*/ 2147483647 w 100"/>
                <a:gd name="T49" fmla="*/ 2147483647 h 56"/>
                <a:gd name="T50" fmla="*/ 2147483647 w 100"/>
                <a:gd name="T51" fmla="*/ 0 h 56"/>
                <a:gd name="T52" fmla="*/ 2147483647 w 100"/>
                <a:gd name="T53" fmla="*/ 2147483647 h 56"/>
                <a:gd name="T54" fmla="*/ 2147483647 w 100"/>
                <a:gd name="T55" fmla="*/ 2147483647 h 56"/>
                <a:gd name="T56" fmla="*/ 2147483647 w 100"/>
                <a:gd name="T57" fmla="*/ 2147483647 h 56"/>
                <a:gd name="T58" fmla="*/ 2147483647 w 100"/>
                <a:gd name="T59" fmla="*/ 2147483647 h 56"/>
                <a:gd name="T60" fmla="*/ 2147483647 w 100"/>
                <a:gd name="T61" fmla="*/ 2147483647 h 56"/>
                <a:gd name="T62" fmla="*/ 2147483647 w 100"/>
                <a:gd name="T63" fmla="*/ 2147483647 h 56"/>
                <a:gd name="T64" fmla="*/ 2147483647 w 100"/>
                <a:gd name="T65" fmla="*/ 2147483647 h 56"/>
                <a:gd name="T66" fmla="*/ 2147483647 w 100"/>
                <a:gd name="T67" fmla="*/ 2147483647 h 56"/>
                <a:gd name="T68" fmla="*/ 2147483647 w 100"/>
                <a:gd name="T69" fmla="*/ 2147483647 h 56"/>
                <a:gd name="T70" fmla="*/ 2147483647 w 100"/>
                <a:gd name="T71" fmla="*/ 2147483647 h 56"/>
                <a:gd name="T72" fmla="*/ 2147483647 w 100"/>
                <a:gd name="T73" fmla="*/ 2147483647 h 56"/>
                <a:gd name="T74" fmla="*/ 2147483647 w 100"/>
                <a:gd name="T75" fmla="*/ 2147483647 h 56"/>
                <a:gd name="T76" fmla="*/ 2147483647 w 100"/>
                <a:gd name="T77" fmla="*/ 2147483647 h 56"/>
                <a:gd name="T78" fmla="*/ 2147483647 w 100"/>
                <a:gd name="T79" fmla="*/ 2147483647 h 56"/>
                <a:gd name="T80" fmla="*/ 2147483647 w 100"/>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56"/>
                <a:gd name="T125" fmla="*/ 100 w 100"/>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56">
                  <a:moveTo>
                    <a:pt x="40" y="53"/>
                  </a:moveTo>
                  <a:lnTo>
                    <a:pt x="32" y="56"/>
                  </a:lnTo>
                  <a:lnTo>
                    <a:pt x="24" y="56"/>
                  </a:lnTo>
                  <a:lnTo>
                    <a:pt x="23" y="52"/>
                  </a:lnTo>
                  <a:lnTo>
                    <a:pt x="15" y="53"/>
                  </a:lnTo>
                  <a:lnTo>
                    <a:pt x="11" y="54"/>
                  </a:lnTo>
                  <a:lnTo>
                    <a:pt x="6" y="54"/>
                  </a:lnTo>
                  <a:lnTo>
                    <a:pt x="1" y="56"/>
                  </a:lnTo>
                  <a:lnTo>
                    <a:pt x="0" y="53"/>
                  </a:lnTo>
                  <a:lnTo>
                    <a:pt x="9" y="47"/>
                  </a:lnTo>
                  <a:lnTo>
                    <a:pt x="19" y="45"/>
                  </a:lnTo>
                  <a:lnTo>
                    <a:pt x="28" y="39"/>
                  </a:lnTo>
                  <a:lnTo>
                    <a:pt x="28" y="34"/>
                  </a:lnTo>
                  <a:lnTo>
                    <a:pt x="21" y="33"/>
                  </a:lnTo>
                  <a:lnTo>
                    <a:pt x="18" y="27"/>
                  </a:lnTo>
                  <a:lnTo>
                    <a:pt x="8" y="26"/>
                  </a:lnTo>
                  <a:lnTo>
                    <a:pt x="1" y="25"/>
                  </a:lnTo>
                  <a:lnTo>
                    <a:pt x="5" y="21"/>
                  </a:lnTo>
                  <a:lnTo>
                    <a:pt x="11" y="21"/>
                  </a:lnTo>
                  <a:lnTo>
                    <a:pt x="13" y="14"/>
                  </a:lnTo>
                  <a:lnTo>
                    <a:pt x="18" y="9"/>
                  </a:lnTo>
                  <a:lnTo>
                    <a:pt x="24" y="9"/>
                  </a:lnTo>
                  <a:lnTo>
                    <a:pt x="29" y="13"/>
                  </a:lnTo>
                  <a:lnTo>
                    <a:pt x="39" y="12"/>
                  </a:lnTo>
                  <a:lnTo>
                    <a:pt x="37" y="6"/>
                  </a:lnTo>
                  <a:lnTo>
                    <a:pt x="46" y="0"/>
                  </a:lnTo>
                  <a:lnTo>
                    <a:pt x="51" y="2"/>
                  </a:lnTo>
                  <a:lnTo>
                    <a:pt x="55" y="8"/>
                  </a:lnTo>
                  <a:lnTo>
                    <a:pt x="68" y="3"/>
                  </a:lnTo>
                  <a:lnTo>
                    <a:pt x="84" y="6"/>
                  </a:lnTo>
                  <a:lnTo>
                    <a:pt x="96" y="10"/>
                  </a:lnTo>
                  <a:lnTo>
                    <a:pt x="100" y="14"/>
                  </a:lnTo>
                  <a:lnTo>
                    <a:pt x="93" y="24"/>
                  </a:lnTo>
                  <a:lnTo>
                    <a:pt x="83" y="27"/>
                  </a:lnTo>
                  <a:lnTo>
                    <a:pt x="75" y="33"/>
                  </a:lnTo>
                  <a:lnTo>
                    <a:pt x="69" y="34"/>
                  </a:lnTo>
                  <a:lnTo>
                    <a:pt x="68" y="42"/>
                  </a:lnTo>
                  <a:lnTo>
                    <a:pt x="62" y="43"/>
                  </a:lnTo>
                  <a:lnTo>
                    <a:pt x="57" y="38"/>
                  </a:lnTo>
                  <a:lnTo>
                    <a:pt x="43" y="47"/>
                  </a:lnTo>
                  <a:lnTo>
                    <a:pt x="40"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4" name="Freeform 787"/>
            <p:cNvSpPr>
              <a:spLocks/>
            </p:cNvSpPr>
            <p:nvPr/>
          </p:nvSpPr>
          <p:spPr bwMode="gray">
            <a:xfrm>
              <a:off x="6116839" y="3302514"/>
              <a:ext cx="14867" cy="13623"/>
            </a:xfrm>
            <a:custGeom>
              <a:avLst/>
              <a:gdLst>
                <a:gd name="T0" fmla="*/ 0 w 6"/>
                <a:gd name="T1" fmla="*/ 0 h 5"/>
                <a:gd name="T2" fmla="*/ 2147483647 w 6"/>
                <a:gd name="T3" fmla="*/ 2147483647 h 5"/>
                <a:gd name="T4" fmla="*/ 2147483647 w 6"/>
                <a:gd name="T5" fmla="*/ 2147483647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6" y="5"/>
                  </a:lnTo>
                  <a:lnTo>
                    <a:pt x="5"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5" name="Freeform 788"/>
            <p:cNvSpPr>
              <a:spLocks/>
            </p:cNvSpPr>
            <p:nvPr/>
          </p:nvSpPr>
          <p:spPr bwMode="gray">
            <a:xfrm>
              <a:off x="6053656" y="3316125"/>
              <a:ext cx="78049" cy="13624"/>
            </a:xfrm>
            <a:custGeom>
              <a:avLst/>
              <a:gdLst>
                <a:gd name="T0" fmla="*/ 2147483647 w 32"/>
                <a:gd name="T1" fmla="*/ 2147483647 h 5"/>
                <a:gd name="T2" fmla="*/ 2147483647 w 32"/>
                <a:gd name="T3" fmla="*/ 2147483647 h 5"/>
                <a:gd name="T4" fmla="*/ 2147483647 w 32"/>
                <a:gd name="T5" fmla="*/ 2147483647 h 5"/>
                <a:gd name="T6" fmla="*/ 2147483647 w 32"/>
                <a:gd name="T7" fmla="*/ 2147483647 h 5"/>
                <a:gd name="T8" fmla="*/ 2147483647 w 32"/>
                <a:gd name="T9" fmla="*/ 2147483647 h 5"/>
                <a:gd name="T10" fmla="*/ 0 w 32"/>
                <a:gd name="T11" fmla="*/ 2147483647 h 5"/>
                <a:gd name="T12" fmla="*/ 2147483647 w 32"/>
                <a:gd name="T13" fmla="*/ 0 h 5"/>
                <a:gd name="T14" fmla="*/ 2147483647 w 32"/>
                <a:gd name="T15" fmla="*/ 0 h 5"/>
                <a:gd name="T16" fmla="*/ 2147483647 w 32"/>
                <a:gd name="T17" fmla="*/ 0 h 5"/>
                <a:gd name="T18" fmla="*/ 2147483647 w 32"/>
                <a:gd name="T19" fmla="*/ 2147483647 h 5"/>
                <a:gd name="T20" fmla="*/ 2147483647 w 3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32" y="1"/>
                  </a:moveTo>
                  <a:lnTo>
                    <a:pt x="20" y="3"/>
                  </a:lnTo>
                  <a:lnTo>
                    <a:pt x="11" y="1"/>
                  </a:lnTo>
                  <a:lnTo>
                    <a:pt x="2" y="2"/>
                  </a:lnTo>
                  <a:lnTo>
                    <a:pt x="2" y="5"/>
                  </a:lnTo>
                  <a:lnTo>
                    <a:pt x="0" y="4"/>
                  </a:lnTo>
                  <a:lnTo>
                    <a:pt x="2" y="0"/>
                  </a:lnTo>
                  <a:lnTo>
                    <a:pt x="27" y="0"/>
                  </a:lnTo>
                  <a:lnTo>
                    <a:pt x="31" y="0"/>
                  </a:lnTo>
                  <a:lnTo>
                    <a:pt x="31" y="1"/>
                  </a:lnTo>
                  <a:lnTo>
                    <a:pt x="3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6" name="Freeform 789"/>
            <p:cNvSpPr>
              <a:spLocks/>
            </p:cNvSpPr>
            <p:nvPr/>
          </p:nvSpPr>
          <p:spPr bwMode="gray">
            <a:xfrm>
              <a:off x="5758169" y="3248009"/>
              <a:ext cx="369804" cy="398963"/>
            </a:xfrm>
            <a:custGeom>
              <a:avLst/>
              <a:gdLst>
                <a:gd name="T0" fmla="*/ 2147483647 w 153"/>
                <a:gd name="T1" fmla="*/ 2147483647 h 158"/>
                <a:gd name="T2" fmla="*/ 2147483647 w 153"/>
                <a:gd name="T3" fmla="*/ 2147483647 h 158"/>
                <a:gd name="T4" fmla="*/ 2147483647 w 153"/>
                <a:gd name="T5" fmla="*/ 2147483647 h 158"/>
                <a:gd name="T6" fmla="*/ 2147483647 w 153"/>
                <a:gd name="T7" fmla="*/ 2147483647 h 158"/>
                <a:gd name="T8" fmla="*/ 2147483647 w 153"/>
                <a:gd name="T9" fmla="*/ 2147483647 h 158"/>
                <a:gd name="T10" fmla="*/ 2147483647 w 153"/>
                <a:gd name="T11" fmla="*/ 2147483647 h 158"/>
                <a:gd name="T12" fmla="*/ 2147483647 w 153"/>
                <a:gd name="T13" fmla="*/ 2147483647 h 158"/>
                <a:gd name="T14" fmla="*/ 2147483647 w 153"/>
                <a:gd name="T15" fmla="*/ 2147483647 h 158"/>
                <a:gd name="T16" fmla="*/ 2147483647 w 153"/>
                <a:gd name="T17" fmla="*/ 2147483647 h 158"/>
                <a:gd name="T18" fmla="*/ 2147483647 w 153"/>
                <a:gd name="T19" fmla="*/ 2147483647 h 158"/>
                <a:gd name="T20" fmla="*/ 2147483647 w 153"/>
                <a:gd name="T21" fmla="*/ 2147483647 h 158"/>
                <a:gd name="T22" fmla="*/ 2147483647 w 153"/>
                <a:gd name="T23" fmla="*/ 2147483647 h 158"/>
                <a:gd name="T24" fmla="*/ 2147483647 w 153"/>
                <a:gd name="T25" fmla="*/ 2147483647 h 158"/>
                <a:gd name="T26" fmla="*/ 2147483647 w 153"/>
                <a:gd name="T27" fmla="*/ 2147483647 h 158"/>
                <a:gd name="T28" fmla="*/ 2147483647 w 153"/>
                <a:gd name="T29" fmla="*/ 2147483647 h 158"/>
                <a:gd name="T30" fmla="*/ 2147483647 w 153"/>
                <a:gd name="T31" fmla="*/ 2147483647 h 158"/>
                <a:gd name="T32" fmla="*/ 2147483647 w 153"/>
                <a:gd name="T33" fmla="*/ 2147483647 h 158"/>
                <a:gd name="T34" fmla="*/ 2147483647 w 153"/>
                <a:gd name="T35" fmla="*/ 2147483647 h 158"/>
                <a:gd name="T36" fmla="*/ 2147483647 w 153"/>
                <a:gd name="T37" fmla="*/ 2147483647 h 158"/>
                <a:gd name="T38" fmla="*/ 2147483647 w 153"/>
                <a:gd name="T39" fmla="*/ 2147483647 h 158"/>
                <a:gd name="T40" fmla="*/ 2147483647 w 153"/>
                <a:gd name="T41" fmla="*/ 2147483647 h 158"/>
                <a:gd name="T42" fmla="*/ 2147483647 w 153"/>
                <a:gd name="T43" fmla="*/ 2147483647 h 158"/>
                <a:gd name="T44" fmla="*/ 2147483647 w 153"/>
                <a:gd name="T45" fmla="*/ 2147483647 h 158"/>
                <a:gd name="T46" fmla="*/ 2147483647 w 153"/>
                <a:gd name="T47" fmla="*/ 2147483647 h 158"/>
                <a:gd name="T48" fmla="*/ 2147483647 w 153"/>
                <a:gd name="T49" fmla="*/ 2147483647 h 158"/>
                <a:gd name="T50" fmla="*/ 2147483647 w 153"/>
                <a:gd name="T51" fmla="*/ 2147483647 h 158"/>
                <a:gd name="T52" fmla="*/ 2147483647 w 153"/>
                <a:gd name="T53" fmla="*/ 2147483647 h 158"/>
                <a:gd name="T54" fmla="*/ 2147483647 w 153"/>
                <a:gd name="T55" fmla="*/ 2147483647 h 158"/>
                <a:gd name="T56" fmla="*/ 2147483647 w 153"/>
                <a:gd name="T57" fmla="*/ 2147483647 h 158"/>
                <a:gd name="T58" fmla="*/ 2147483647 w 153"/>
                <a:gd name="T59" fmla="*/ 2147483647 h 158"/>
                <a:gd name="T60" fmla="*/ 2147483647 w 153"/>
                <a:gd name="T61" fmla="*/ 2147483647 h 158"/>
                <a:gd name="T62" fmla="*/ 2147483647 w 153"/>
                <a:gd name="T63" fmla="*/ 2147483647 h 158"/>
                <a:gd name="T64" fmla="*/ 2147483647 w 153"/>
                <a:gd name="T65" fmla="*/ 2147483647 h 158"/>
                <a:gd name="T66" fmla="*/ 2147483647 w 153"/>
                <a:gd name="T67" fmla="*/ 2147483647 h 158"/>
                <a:gd name="T68" fmla="*/ 2147483647 w 153"/>
                <a:gd name="T69" fmla="*/ 2147483647 h 158"/>
                <a:gd name="T70" fmla="*/ 0 w 153"/>
                <a:gd name="T71" fmla="*/ 2147483647 h 158"/>
                <a:gd name="T72" fmla="*/ 0 w 153"/>
                <a:gd name="T73" fmla="*/ 2147483647 h 158"/>
                <a:gd name="T74" fmla="*/ 2147483647 w 153"/>
                <a:gd name="T75" fmla="*/ 2147483647 h 158"/>
                <a:gd name="T76" fmla="*/ 2147483647 w 153"/>
                <a:gd name="T77" fmla="*/ 2147483647 h 158"/>
                <a:gd name="T78" fmla="*/ 2147483647 w 153"/>
                <a:gd name="T79" fmla="*/ 2147483647 h 158"/>
                <a:gd name="T80" fmla="*/ 2147483647 w 153"/>
                <a:gd name="T81" fmla="*/ 2147483647 h 158"/>
                <a:gd name="T82" fmla="*/ 2147483647 w 153"/>
                <a:gd name="T83" fmla="*/ 2147483647 h 158"/>
                <a:gd name="T84" fmla="*/ 2147483647 w 153"/>
                <a:gd name="T85" fmla="*/ 2147483647 h 158"/>
                <a:gd name="T86" fmla="*/ 2147483647 w 153"/>
                <a:gd name="T87" fmla="*/ 2147483647 h 158"/>
                <a:gd name="T88" fmla="*/ 2147483647 w 153"/>
                <a:gd name="T89" fmla="*/ 2147483647 h 158"/>
                <a:gd name="T90" fmla="*/ 2147483647 w 153"/>
                <a:gd name="T91" fmla="*/ 2147483647 h 158"/>
                <a:gd name="T92" fmla="*/ 2147483647 w 153"/>
                <a:gd name="T93" fmla="*/ 2147483647 h 158"/>
                <a:gd name="T94" fmla="*/ 2147483647 w 153"/>
                <a:gd name="T95" fmla="*/ 2147483647 h 158"/>
                <a:gd name="T96" fmla="*/ 2147483647 w 153"/>
                <a:gd name="T97" fmla="*/ 2147483647 h 158"/>
                <a:gd name="T98" fmla="*/ 2147483647 w 153"/>
                <a:gd name="T99" fmla="*/ 2147483647 h 158"/>
                <a:gd name="T100" fmla="*/ 2147483647 w 153"/>
                <a:gd name="T101" fmla="*/ 2147483647 h 158"/>
                <a:gd name="T102" fmla="*/ 2147483647 w 153"/>
                <a:gd name="T103" fmla="*/ 2147483647 h 158"/>
                <a:gd name="T104" fmla="*/ 2147483647 w 153"/>
                <a:gd name="T105" fmla="*/ 2147483647 h 158"/>
                <a:gd name="T106" fmla="*/ 2147483647 w 153"/>
                <a:gd name="T107" fmla="*/ 0 h 158"/>
                <a:gd name="T108" fmla="*/ 2147483647 w 153"/>
                <a:gd name="T109" fmla="*/ 2147483647 h 158"/>
                <a:gd name="T110" fmla="*/ 2147483647 w 153"/>
                <a:gd name="T111" fmla="*/ 2147483647 h 158"/>
                <a:gd name="T112" fmla="*/ 2147483647 w 153"/>
                <a:gd name="T113" fmla="*/ 2147483647 h 158"/>
                <a:gd name="T114" fmla="*/ 2147483647 w 153"/>
                <a:gd name="T115" fmla="*/ 2147483647 h 158"/>
                <a:gd name="T116" fmla="*/ 2147483647 w 153"/>
                <a:gd name="T117" fmla="*/ 2147483647 h 158"/>
                <a:gd name="T118" fmla="*/ 2147483647 w 153"/>
                <a:gd name="T119" fmla="*/ 2147483647 h 158"/>
                <a:gd name="T120" fmla="*/ 2147483647 w 153"/>
                <a:gd name="T121" fmla="*/ 2147483647 h 158"/>
                <a:gd name="T122" fmla="*/ 2147483647 w 153"/>
                <a:gd name="T123" fmla="*/ 2147483647 h 158"/>
                <a:gd name="T124" fmla="*/ 2147483647 w 153"/>
                <a:gd name="T125" fmla="*/ 2147483647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
                <a:gd name="T190" fmla="*/ 0 h 158"/>
                <a:gd name="T191" fmla="*/ 153 w 153"/>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 h="158">
                  <a:moveTo>
                    <a:pt x="124" y="32"/>
                  </a:moveTo>
                  <a:lnTo>
                    <a:pt x="123" y="48"/>
                  </a:lnTo>
                  <a:lnTo>
                    <a:pt x="130" y="51"/>
                  </a:lnTo>
                  <a:lnTo>
                    <a:pt x="136" y="58"/>
                  </a:lnTo>
                  <a:lnTo>
                    <a:pt x="134" y="64"/>
                  </a:lnTo>
                  <a:lnTo>
                    <a:pt x="128" y="70"/>
                  </a:lnTo>
                  <a:lnTo>
                    <a:pt x="126" y="80"/>
                  </a:lnTo>
                  <a:lnTo>
                    <a:pt x="120" y="84"/>
                  </a:lnTo>
                  <a:lnTo>
                    <a:pt x="118" y="93"/>
                  </a:lnTo>
                  <a:lnTo>
                    <a:pt x="100" y="112"/>
                  </a:lnTo>
                  <a:lnTo>
                    <a:pt x="92" y="113"/>
                  </a:lnTo>
                  <a:lnTo>
                    <a:pt x="88" y="109"/>
                  </a:lnTo>
                  <a:lnTo>
                    <a:pt x="83" y="122"/>
                  </a:lnTo>
                  <a:lnTo>
                    <a:pt x="95" y="142"/>
                  </a:lnTo>
                  <a:lnTo>
                    <a:pt x="93" y="150"/>
                  </a:lnTo>
                  <a:lnTo>
                    <a:pt x="80" y="148"/>
                  </a:lnTo>
                  <a:lnTo>
                    <a:pt x="72" y="153"/>
                  </a:lnTo>
                  <a:lnTo>
                    <a:pt x="67" y="158"/>
                  </a:lnTo>
                  <a:lnTo>
                    <a:pt x="62" y="156"/>
                  </a:lnTo>
                  <a:lnTo>
                    <a:pt x="62" y="153"/>
                  </a:lnTo>
                  <a:lnTo>
                    <a:pt x="58" y="151"/>
                  </a:lnTo>
                  <a:lnTo>
                    <a:pt x="57" y="144"/>
                  </a:lnTo>
                  <a:lnTo>
                    <a:pt x="55" y="142"/>
                  </a:lnTo>
                  <a:lnTo>
                    <a:pt x="48" y="141"/>
                  </a:lnTo>
                  <a:lnTo>
                    <a:pt x="44" y="143"/>
                  </a:lnTo>
                  <a:lnTo>
                    <a:pt x="31" y="142"/>
                  </a:lnTo>
                  <a:lnTo>
                    <a:pt x="28" y="143"/>
                  </a:lnTo>
                  <a:lnTo>
                    <a:pt x="14" y="144"/>
                  </a:lnTo>
                  <a:lnTo>
                    <a:pt x="10" y="142"/>
                  </a:lnTo>
                  <a:lnTo>
                    <a:pt x="9" y="141"/>
                  </a:lnTo>
                  <a:lnTo>
                    <a:pt x="10" y="132"/>
                  </a:lnTo>
                  <a:lnTo>
                    <a:pt x="22" y="126"/>
                  </a:lnTo>
                  <a:lnTo>
                    <a:pt x="22" y="119"/>
                  </a:lnTo>
                  <a:lnTo>
                    <a:pt x="16" y="118"/>
                  </a:lnTo>
                  <a:lnTo>
                    <a:pt x="17" y="111"/>
                  </a:lnTo>
                  <a:lnTo>
                    <a:pt x="0" y="96"/>
                  </a:lnTo>
                  <a:lnTo>
                    <a:pt x="0" y="89"/>
                  </a:lnTo>
                  <a:lnTo>
                    <a:pt x="12" y="90"/>
                  </a:lnTo>
                  <a:lnTo>
                    <a:pt x="17" y="91"/>
                  </a:lnTo>
                  <a:lnTo>
                    <a:pt x="36" y="93"/>
                  </a:lnTo>
                  <a:lnTo>
                    <a:pt x="50" y="89"/>
                  </a:lnTo>
                  <a:lnTo>
                    <a:pt x="50" y="79"/>
                  </a:lnTo>
                  <a:lnTo>
                    <a:pt x="51" y="72"/>
                  </a:lnTo>
                  <a:lnTo>
                    <a:pt x="59" y="71"/>
                  </a:lnTo>
                  <a:lnTo>
                    <a:pt x="65" y="65"/>
                  </a:lnTo>
                  <a:lnTo>
                    <a:pt x="76" y="67"/>
                  </a:lnTo>
                  <a:lnTo>
                    <a:pt x="76" y="55"/>
                  </a:lnTo>
                  <a:lnTo>
                    <a:pt x="85" y="39"/>
                  </a:lnTo>
                  <a:lnTo>
                    <a:pt x="93" y="40"/>
                  </a:lnTo>
                  <a:lnTo>
                    <a:pt x="102" y="25"/>
                  </a:lnTo>
                  <a:lnTo>
                    <a:pt x="98" y="12"/>
                  </a:lnTo>
                  <a:lnTo>
                    <a:pt x="120" y="2"/>
                  </a:lnTo>
                  <a:lnTo>
                    <a:pt x="126" y="2"/>
                  </a:lnTo>
                  <a:lnTo>
                    <a:pt x="130" y="0"/>
                  </a:lnTo>
                  <a:lnTo>
                    <a:pt x="135" y="3"/>
                  </a:lnTo>
                  <a:lnTo>
                    <a:pt x="139" y="8"/>
                  </a:lnTo>
                  <a:lnTo>
                    <a:pt x="141" y="16"/>
                  </a:lnTo>
                  <a:lnTo>
                    <a:pt x="148" y="22"/>
                  </a:lnTo>
                  <a:lnTo>
                    <a:pt x="153" y="27"/>
                  </a:lnTo>
                  <a:lnTo>
                    <a:pt x="149" y="27"/>
                  </a:lnTo>
                  <a:lnTo>
                    <a:pt x="124" y="27"/>
                  </a:lnTo>
                  <a:lnTo>
                    <a:pt x="122" y="31"/>
                  </a:lnTo>
                  <a:lnTo>
                    <a:pt x="124" y="3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7" name="Freeform 790"/>
            <p:cNvSpPr>
              <a:spLocks/>
            </p:cNvSpPr>
            <p:nvPr/>
          </p:nvSpPr>
          <p:spPr bwMode="gray">
            <a:xfrm>
              <a:off x="5748877" y="3197412"/>
              <a:ext cx="325206" cy="286085"/>
            </a:xfrm>
            <a:custGeom>
              <a:avLst/>
              <a:gdLst>
                <a:gd name="T0" fmla="*/ 2147483647 w 134"/>
                <a:gd name="T1" fmla="*/ 2147483647 h 113"/>
                <a:gd name="T2" fmla="*/ 2147483647 w 134"/>
                <a:gd name="T3" fmla="*/ 2147483647 h 113"/>
                <a:gd name="T4" fmla="*/ 2147483647 w 134"/>
                <a:gd name="T5" fmla="*/ 2147483647 h 113"/>
                <a:gd name="T6" fmla="*/ 2147483647 w 134"/>
                <a:gd name="T7" fmla="*/ 2147483647 h 113"/>
                <a:gd name="T8" fmla="*/ 2147483647 w 134"/>
                <a:gd name="T9" fmla="*/ 2147483647 h 113"/>
                <a:gd name="T10" fmla="*/ 2147483647 w 134"/>
                <a:gd name="T11" fmla="*/ 2147483647 h 113"/>
                <a:gd name="T12" fmla="*/ 2147483647 w 134"/>
                <a:gd name="T13" fmla="*/ 2147483647 h 113"/>
                <a:gd name="T14" fmla="*/ 0 w 134"/>
                <a:gd name="T15" fmla="*/ 2147483647 h 113"/>
                <a:gd name="T16" fmla="*/ 2147483647 w 134"/>
                <a:gd name="T17" fmla="*/ 2147483647 h 113"/>
                <a:gd name="T18" fmla="*/ 2147483647 w 134"/>
                <a:gd name="T19" fmla="*/ 2147483647 h 113"/>
                <a:gd name="T20" fmla="*/ 2147483647 w 134"/>
                <a:gd name="T21" fmla="*/ 2147483647 h 113"/>
                <a:gd name="T22" fmla="*/ 2147483647 w 134"/>
                <a:gd name="T23" fmla="*/ 2147483647 h 113"/>
                <a:gd name="T24" fmla="*/ 2147483647 w 134"/>
                <a:gd name="T25" fmla="*/ 2147483647 h 113"/>
                <a:gd name="T26" fmla="*/ 2147483647 w 134"/>
                <a:gd name="T27" fmla="*/ 2147483647 h 113"/>
                <a:gd name="T28" fmla="*/ 2147483647 w 134"/>
                <a:gd name="T29" fmla="*/ 2147483647 h 113"/>
                <a:gd name="T30" fmla="*/ 2147483647 w 134"/>
                <a:gd name="T31" fmla="*/ 2147483647 h 113"/>
                <a:gd name="T32" fmla="*/ 2147483647 w 134"/>
                <a:gd name="T33" fmla="*/ 2147483647 h 113"/>
                <a:gd name="T34" fmla="*/ 2147483647 w 134"/>
                <a:gd name="T35" fmla="*/ 2147483647 h 113"/>
                <a:gd name="T36" fmla="*/ 2147483647 w 134"/>
                <a:gd name="T37" fmla="*/ 2147483647 h 113"/>
                <a:gd name="T38" fmla="*/ 2147483647 w 134"/>
                <a:gd name="T39" fmla="*/ 2147483647 h 113"/>
                <a:gd name="T40" fmla="*/ 2147483647 w 134"/>
                <a:gd name="T41" fmla="*/ 0 h 113"/>
                <a:gd name="T42" fmla="*/ 2147483647 w 134"/>
                <a:gd name="T43" fmla="*/ 2147483647 h 113"/>
                <a:gd name="T44" fmla="*/ 2147483647 w 134"/>
                <a:gd name="T45" fmla="*/ 2147483647 h 113"/>
                <a:gd name="T46" fmla="*/ 2147483647 w 134"/>
                <a:gd name="T47" fmla="*/ 2147483647 h 113"/>
                <a:gd name="T48" fmla="*/ 2147483647 w 134"/>
                <a:gd name="T49" fmla="*/ 2147483647 h 113"/>
                <a:gd name="T50" fmla="*/ 2147483647 w 134"/>
                <a:gd name="T51" fmla="*/ 2147483647 h 113"/>
                <a:gd name="T52" fmla="*/ 2147483647 w 134"/>
                <a:gd name="T53" fmla="*/ 2147483647 h 113"/>
                <a:gd name="T54" fmla="*/ 2147483647 w 134"/>
                <a:gd name="T55" fmla="*/ 2147483647 h 113"/>
                <a:gd name="T56" fmla="*/ 2147483647 w 134"/>
                <a:gd name="T57" fmla="*/ 2147483647 h 113"/>
                <a:gd name="T58" fmla="*/ 2147483647 w 134"/>
                <a:gd name="T59" fmla="*/ 2147483647 h 113"/>
                <a:gd name="T60" fmla="*/ 2147483647 w 134"/>
                <a:gd name="T61" fmla="*/ 2147483647 h 113"/>
                <a:gd name="T62" fmla="*/ 2147483647 w 134"/>
                <a:gd name="T63" fmla="*/ 2147483647 h 113"/>
                <a:gd name="T64" fmla="*/ 2147483647 w 134"/>
                <a:gd name="T65" fmla="*/ 2147483647 h 113"/>
                <a:gd name="T66" fmla="*/ 2147483647 w 134"/>
                <a:gd name="T67" fmla="*/ 2147483647 h 113"/>
                <a:gd name="T68" fmla="*/ 2147483647 w 134"/>
                <a:gd name="T69" fmla="*/ 2147483647 h 113"/>
                <a:gd name="T70" fmla="*/ 2147483647 w 134"/>
                <a:gd name="T71" fmla="*/ 2147483647 h 113"/>
                <a:gd name="T72" fmla="*/ 2147483647 w 134"/>
                <a:gd name="T73" fmla="*/ 2147483647 h 113"/>
                <a:gd name="T74" fmla="*/ 2147483647 w 134"/>
                <a:gd name="T75" fmla="*/ 2147483647 h 113"/>
                <a:gd name="T76" fmla="*/ 2147483647 w 134"/>
                <a:gd name="T77" fmla="*/ 2147483647 h 113"/>
                <a:gd name="T78" fmla="*/ 2147483647 w 134"/>
                <a:gd name="T79" fmla="*/ 2147483647 h 113"/>
                <a:gd name="T80" fmla="*/ 2147483647 w 134"/>
                <a:gd name="T81" fmla="*/ 2147483647 h 113"/>
                <a:gd name="T82" fmla="*/ 2147483647 w 134"/>
                <a:gd name="T83" fmla="*/ 2147483647 h 113"/>
                <a:gd name="T84" fmla="*/ 2147483647 w 134"/>
                <a:gd name="T85" fmla="*/ 2147483647 h 113"/>
                <a:gd name="T86" fmla="*/ 2147483647 w 134"/>
                <a:gd name="T87" fmla="*/ 2147483647 h 113"/>
                <a:gd name="T88" fmla="*/ 2147483647 w 134"/>
                <a:gd name="T89" fmla="*/ 2147483647 h 113"/>
                <a:gd name="T90" fmla="*/ 2147483647 w 134"/>
                <a:gd name="T91" fmla="*/ 2147483647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
                <a:gd name="T139" fmla="*/ 0 h 113"/>
                <a:gd name="T140" fmla="*/ 134 w 134"/>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 h="113">
                  <a:moveTo>
                    <a:pt x="4" y="109"/>
                  </a:moveTo>
                  <a:lnTo>
                    <a:pt x="8" y="101"/>
                  </a:lnTo>
                  <a:lnTo>
                    <a:pt x="13" y="93"/>
                  </a:lnTo>
                  <a:lnTo>
                    <a:pt x="9" y="86"/>
                  </a:lnTo>
                  <a:lnTo>
                    <a:pt x="5" y="90"/>
                  </a:lnTo>
                  <a:lnTo>
                    <a:pt x="2" y="84"/>
                  </a:lnTo>
                  <a:lnTo>
                    <a:pt x="3" y="75"/>
                  </a:lnTo>
                  <a:lnTo>
                    <a:pt x="0" y="58"/>
                  </a:lnTo>
                  <a:lnTo>
                    <a:pt x="8" y="47"/>
                  </a:lnTo>
                  <a:lnTo>
                    <a:pt x="8" y="38"/>
                  </a:lnTo>
                  <a:lnTo>
                    <a:pt x="16" y="40"/>
                  </a:lnTo>
                  <a:lnTo>
                    <a:pt x="21" y="45"/>
                  </a:lnTo>
                  <a:lnTo>
                    <a:pt x="23" y="38"/>
                  </a:lnTo>
                  <a:lnTo>
                    <a:pt x="40" y="27"/>
                  </a:lnTo>
                  <a:lnTo>
                    <a:pt x="44" y="17"/>
                  </a:lnTo>
                  <a:lnTo>
                    <a:pt x="56" y="16"/>
                  </a:lnTo>
                  <a:lnTo>
                    <a:pt x="69" y="19"/>
                  </a:lnTo>
                  <a:lnTo>
                    <a:pt x="76" y="20"/>
                  </a:lnTo>
                  <a:lnTo>
                    <a:pt x="89" y="13"/>
                  </a:lnTo>
                  <a:lnTo>
                    <a:pt x="93" y="7"/>
                  </a:lnTo>
                  <a:lnTo>
                    <a:pt x="99" y="0"/>
                  </a:lnTo>
                  <a:lnTo>
                    <a:pt x="104" y="4"/>
                  </a:lnTo>
                  <a:lnTo>
                    <a:pt x="105" y="14"/>
                  </a:lnTo>
                  <a:lnTo>
                    <a:pt x="104" y="23"/>
                  </a:lnTo>
                  <a:lnTo>
                    <a:pt x="115" y="22"/>
                  </a:lnTo>
                  <a:lnTo>
                    <a:pt x="123" y="15"/>
                  </a:lnTo>
                  <a:lnTo>
                    <a:pt x="129" y="15"/>
                  </a:lnTo>
                  <a:lnTo>
                    <a:pt x="132" y="17"/>
                  </a:lnTo>
                  <a:lnTo>
                    <a:pt x="134" y="20"/>
                  </a:lnTo>
                  <a:lnTo>
                    <a:pt x="130" y="22"/>
                  </a:lnTo>
                  <a:lnTo>
                    <a:pt x="124" y="22"/>
                  </a:lnTo>
                  <a:lnTo>
                    <a:pt x="102" y="32"/>
                  </a:lnTo>
                  <a:lnTo>
                    <a:pt x="106" y="45"/>
                  </a:lnTo>
                  <a:lnTo>
                    <a:pt x="97" y="60"/>
                  </a:lnTo>
                  <a:lnTo>
                    <a:pt x="89" y="59"/>
                  </a:lnTo>
                  <a:lnTo>
                    <a:pt x="80" y="75"/>
                  </a:lnTo>
                  <a:lnTo>
                    <a:pt x="80" y="87"/>
                  </a:lnTo>
                  <a:lnTo>
                    <a:pt x="69" y="85"/>
                  </a:lnTo>
                  <a:lnTo>
                    <a:pt x="63" y="91"/>
                  </a:lnTo>
                  <a:lnTo>
                    <a:pt x="55" y="92"/>
                  </a:lnTo>
                  <a:lnTo>
                    <a:pt x="54" y="99"/>
                  </a:lnTo>
                  <a:lnTo>
                    <a:pt x="54" y="109"/>
                  </a:lnTo>
                  <a:lnTo>
                    <a:pt x="40" y="113"/>
                  </a:lnTo>
                  <a:lnTo>
                    <a:pt x="21" y="111"/>
                  </a:lnTo>
                  <a:lnTo>
                    <a:pt x="16" y="110"/>
                  </a:lnTo>
                  <a:lnTo>
                    <a:pt x="4" y="10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8" name="Freeform 791"/>
            <p:cNvSpPr>
              <a:spLocks/>
            </p:cNvSpPr>
            <p:nvPr/>
          </p:nvSpPr>
          <p:spPr bwMode="gray">
            <a:xfrm>
              <a:off x="6841566" y="3740388"/>
              <a:ext cx="53892" cy="50600"/>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2147483647 w 22"/>
                <a:gd name="T9" fmla="*/ 2147483647 h 20"/>
                <a:gd name="T10" fmla="*/ 0 w 22"/>
                <a:gd name="T11" fmla="*/ 2147483647 h 20"/>
                <a:gd name="T12" fmla="*/ 0 w 22"/>
                <a:gd name="T13" fmla="*/ 2147483647 h 20"/>
                <a:gd name="T14" fmla="*/ 2147483647 w 22"/>
                <a:gd name="T15" fmla="*/ 2147483647 h 20"/>
                <a:gd name="T16" fmla="*/ 2147483647 w 22"/>
                <a:gd name="T17" fmla="*/ 2147483647 h 20"/>
                <a:gd name="T18" fmla="*/ 2147483647 w 22"/>
                <a:gd name="T19" fmla="*/ 0 h 20"/>
                <a:gd name="T20" fmla="*/ 2147483647 w 22"/>
                <a:gd name="T21" fmla="*/ 0 h 20"/>
                <a:gd name="T22" fmla="*/ 2147483647 w 2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22" y="2"/>
                  </a:moveTo>
                  <a:lnTo>
                    <a:pt x="19" y="6"/>
                  </a:lnTo>
                  <a:lnTo>
                    <a:pt x="17" y="14"/>
                  </a:lnTo>
                  <a:lnTo>
                    <a:pt x="12" y="19"/>
                  </a:lnTo>
                  <a:lnTo>
                    <a:pt x="6" y="20"/>
                  </a:lnTo>
                  <a:lnTo>
                    <a:pt x="0" y="16"/>
                  </a:lnTo>
                  <a:lnTo>
                    <a:pt x="0" y="8"/>
                  </a:lnTo>
                  <a:lnTo>
                    <a:pt x="6" y="2"/>
                  </a:lnTo>
                  <a:lnTo>
                    <a:pt x="8" y="3"/>
                  </a:lnTo>
                  <a:lnTo>
                    <a:pt x="14" y="0"/>
                  </a:lnTo>
                  <a:lnTo>
                    <a:pt x="17" y="0"/>
                  </a:lnTo>
                  <a:lnTo>
                    <a:pt x="2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79" name="Freeform 792"/>
            <p:cNvSpPr>
              <a:spLocks/>
            </p:cNvSpPr>
            <p:nvPr/>
          </p:nvSpPr>
          <p:spPr bwMode="gray">
            <a:xfrm>
              <a:off x="6646460" y="3670325"/>
              <a:ext cx="165389" cy="231595"/>
            </a:xfrm>
            <a:custGeom>
              <a:avLst/>
              <a:gdLst>
                <a:gd name="T0" fmla="*/ 2147483647 w 68"/>
                <a:gd name="T1" fmla="*/ 2147483647 h 91"/>
                <a:gd name="T2" fmla="*/ 2147483647 w 68"/>
                <a:gd name="T3" fmla="*/ 2147483647 h 91"/>
                <a:gd name="T4" fmla="*/ 2147483647 w 68"/>
                <a:gd name="T5" fmla="*/ 2147483647 h 91"/>
                <a:gd name="T6" fmla="*/ 2147483647 w 68"/>
                <a:gd name="T7" fmla="*/ 0 h 91"/>
                <a:gd name="T8" fmla="*/ 2147483647 w 68"/>
                <a:gd name="T9" fmla="*/ 2147483647 h 91"/>
                <a:gd name="T10" fmla="*/ 2147483647 w 68"/>
                <a:gd name="T11" fmla="*/ 2147483647 h 91"/>
                <a:gd name="T12" fmla="*/ 2147483647 w 68"/>
                <a:gd name="T13" fmla="*/ 2147483647 h 91"/>
                <a:gd name="T14" fmla="*/ 2147483647 w 68"/>
                <a:gd name="T15" fmla="*/ 2147483647 h 91"/>
                <a:gd name="T16" fmla="*/ 2147483647 w 68"/>
                <a:gd name="T17" fmla="*/ 2147483647 h 91"/>
                <a:gd name="T18" fmla="*/ 2147483647 w 68"/>
                <a:gd name="T19" fmla="*/ 2147483647 h 91"/>
                <a:gd name="T20" fmla="*/ 2147483647 w 68"/>
                <a:gd name="T21" fmla="*/ 2147483647 h 91"/>
                <a:gd name="T22" fmla="*/ 2147483647 w 68"/>
                <a:gd name="T23" fmla="*/ 2147483647 h 91"/>
                <a:gd name="T24" fmla="*/ 2147483647 w 68"/>
                <a:gd name="T25" fmla="*/ 2147483647 h 91"/>
                <a:gd name="T26" fmla="*/ 2147483647 w 68"/>
                <a:gd name="T27" fmla="*/ 2147483647 h 91"/>
                <a:gd name="T28" fmla="*/ 2147483647 w 68"/>
                <a:gd name="T29" fmla="*/ 2147483647 h 91"/>
                <a:gd name="T30" fmla="*/ 2147483647 w 68"/>
                <a:gd name="T31" fmla="*/ 2147483647 h 91"/>
                <a:gd name="T32" fmla="*/ 2147483647 w 68"/>
                <a:gd name="T33" fmla="*/ 2147483647 h 91"/>
                <a:gd name="T34" fmla="*/ 2147483647 w 68"/>
                <a:gd name="T35" fmla="*/ 2147483647 h 91"/>
                <a:gd name="T36" fmla="*/ 2147483647 w 68"/>
                <a:gd name="T37" fmla="*/ 2147483647 h 91"/>
                <a:gd name="T38" fmla="*/ 2147483647 w 68"/>
                <a:gd name="T39" fmla="*/ 2147483647 h 91"/>
                <a:gd name="T40" fmla="*/ 2147483647 w 68"/>
                <a:gd name="T41" fmla="*/ 2147483647 h 91"/>
                <a:gd name="T42" fmla="*/ 2147483647 w 68"/>
                <a:gd name="T43" fmla="*/ 2147483647 h 91"/>
                <a:gd name="T44" fmla="*/ 2147483647 w 68"/>
                <a:gd name="T45" fmla="*/ 2147483647 h 91"/>
                <a:gd name="T46" fmla="*/ 2147483647 w 68"/>
                <a:gd name="T47" fmla="*/ 2147483647 h 91"/>
                <a:gd name="T48" fmla="*/ 2147483647 w 68"/>
                <a:gd name="T49" fmla="*/ 2147483647 h 91"/>
                <a:gd name="T50" fmla="*/ 2147483647 w 68"/>
                <a:gd name="T51" fmla="*/ 2147483647 h 91"/>
                <a:gd name="T52" fmla="*/ 2147483647 w 68"/>
                <a:gd name="T53" fmla="*/ 2147483647 h 91"/>
                <a:gd name="T54" fmla="*/ 2147483647 w 68"/>
                <a:gd name="T55" fmla="*/ 2147483647 h 91"/>
                <a:gd name="T56" fmla="*/ 2147483647 w 68"/>
                <a:gd name="T57" fmla="*/ 2147483647 h 91"/>
                <a:gd name="T58" fmla="*/ 2147483647 w 68"/>
                <a:gd name="T59" fmla="*/ 2147483647 h 91"/>
                <a:gd name="T60" fmla="*/ 2147483647 w 68"/>
                <a:gd name="T61" fmla="*/ 2147483647 h 91"/>
                <a:gd name="T62" fmla="*/ 2147483647 w 68"/>
                <a:gd name="T63" fmla="*/ 2147483647 h 91"/>
                <a:gd name="T64" fmla="*/ 2147483647 w 68"/>
                <a:gd name="T65" fmla="*/ 2147483647 h 91"/>
                <a:gd name="T66" fmla="*/ 2147483647 w 68"/>
                <a:gd name="T67" fmla="*/ 2147483647 h 91"/>
                <a:gd name="T68" fmla="*/ 2147483647 w 68"/>
                <a:gd name="T69" fmla="*/ 2147483647 h 91"/>
                <a:gd name="T70" fmla="*/ 0 w 68"/>
                <a:gd name="T71" fmla="*/ 2147483647 h 91"/>
                <a:gd name="T72" fmla="*/ 2147483647 w 68"/>
                <a:gd name="T73" fmla="*/ 2147483647 h 91"/>
                <a:gd name="T74" fmla="*/ 2147483647 w 68"/>
                <a:gd name="T75" fmla="*/ 2147483647 h 91"/>
                <a:gd name="T76" fmla="*/ 2147483647 w 68"/>
                <a:gd name="T77" fmla="*/ 2147483647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91"/>
                <a:gd name="T119" fmla="*/ 68 w 68"/>
                <a:gd name="T120" fmla="*/ 91 h 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91">
                  <a:moveTo>
                    <a:pt x="10" y="16"/>
                  </a:moveTo>
                  <a:lnTo>
                    <a:pt x="15" y="18"/>
                  </a:lnTo>
                  <a:lnTo>
                    <a:pt x="13" y="6"/>
                  </a:lnTo>
                  <a:lnTo>
                    <a:pt x="16" y="0"/>
                  </a:lnTo>
                  <a:lnTo>
                    <a:pt x="21" y="2"/>
                  </a:lnTo>
                  <a:lnTo>
                    <a:pt x="22" y="6"/>
                  </a:lnTo>
                  <a:lnTo>
                    <a:pt x="26" y="10"/>
                  </a:lnTo>
                  <a:lnTo>
                    <a:pt x="26" y="19"/>
                  </a:lnTo>
                  <a:lnTo>
                    <a:pt x="36" y="20"/>
                  </a:lnTo>
                  <a:lnTo>
                    <a:pt x="44" y="26"/>
                  </a:lnTo>
                  <a:lnTo>
                    <a:pt x="43" y="42"/>
                  </a:lnTo>
                  <a:lnTo>
                    <a:pt x="50" y="54"/>
                  </a:lnTo>
                  <a:lnTo>
                    <a:pt x="61" y="65"/>
                  </a:lnTo>
                  <a:lnTo>
                    <a:pt x="62" y="70"/>
                  </a:lnTo>
                  <a:lnTo>
                    <a:pt x="68" y="72"/>
                  </a:lnTo>
                  <a:lnTo>
                    <a:pt x="68" y="90"/>
                  </a:lnTo>
                  <a:lnTo>
                    <a:pt x="64" y="90"/>
                  </a:lnTo>
                  <a:lnTo>
                    <a:pt x="60" y="84"/>
                  </a:lnTo>
                  <a:lnTo>
                    <a:pt x="57" y="86"/>
                  </a:lnTo>
                  <a:lnTo>
                    <a:pt x="55" y="91"/>
                  </a:lnTo>
                  <a:lnTo>
                    <a:pt x="46" y="90"/>
                  </a:lnTo>
                  <a:lnTo>
                    <a:pt x="49" y="76"/>
                  </a:lnTo>
                  <a:lnTo>
                    <a:pt x="48" y="71"/>
                  </a:lnTo>
                  <a:lnTo>
                    <a:pt x="39" y="59"/>
                  </a:lnTo>
                  <a:lnTo>
                    <a:pt x="36" y="47"/>
                  </a:lnTo>
                  <a:lnTo>
                    <a:pt x="32" y="46"/>
                  </a:lnTo>
                  <a:lnTo>
                    <a:pt x="27" y="51"/>
                  </a:lnTo>
                  <a:lnTo>
                    <a:pt x="23" y="51"/>
                  </a:lnTo>
                  <a:lnTo>
                    <a:pt x="20" y="47"/>
                  </a:lnTo>
                  <a:lnTo>
                    <a:pt x="15" y="47"/>
                  </a:lnTo>
                  <a:lnTo>
                    <a:pt x="8" y="55"/>
                  </a:lnTo>
                  <a:lnTo>
                    <a:pt x="5" y="51"/>
                  </a:lnTo>
                  <a:lnTo>
                    <a:pt x="6" y="47"/>
                  </a:lnTo>
                  <a:lnTo>
                    <a:pt x="8" y="35"/>
                  </a:lnTo>
                  <a:lnTo>
                    <a:pt x="2" y="32"/>
                  </a:lnTo>
                  <a:lnTo>
                    <a:pt x="0" y="24"/>
                  </a:lnTo>
                  <a:lnTo>
                    <a:pt x="6" y="15"/>
                  </a:lnTo>
                  <a:lnTo>
                    <a:pt x="9" y="14"/>
                  </a:lnTo>
                  <a:lnTo>
                    <a:pt x="10"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0" name="Freeform 793"/>
            <p:cNvSpPr>
              <a:spLocks/>
            </p:cNvSpPr>
            <p:nvPr/>
          </p:nvSpPr>
          <p:spPr bwMode="gray">
            <a:xfrm>
              <a:off x="6646444" y="4108223"/>
              <a:ext cx="96632" cy="138177"/>
            </a:xfrm>
            <a:custGeom>
              <a:avLst/>
              <a:gdLst>
                <a:gd name="T0" fmla="*/ 2147483647 w 39"/>
                <a:gd name="T1" fmla="*/ 2147483647 h 55"/>
                <a:gd name="T2" fmla="*/ 2147483647 w 39"/>
                <a:gd name="T3" fmla="*/ 2147483647 h 55"/>
                <a:gd name="T4" fmla="*/ 2147483647 w 39"/>
                <a:gd name="T5" fmla="*/ 2147483647 h 55"/>
                <a:gd name="T6" fmla="*/ 2147483647 w 39"/>
                <a:gd name="T7" fmla="*/ 2147483647 h 55"/>
                <a:gd name="T8" fmla="*/ 2147483647 w 39"/>
                <a:gd name="T9" fmla="*/ 2147483647 h 55"/>
                <a:gd name="T10" fmla="*/ 2147483647 w 39"/>
                <a:gd name="T11" fmla="*/ 2147483647 h 55"/>
                <a:gd name="T12" fmla="*/ 2147483647 w 39"/>
                <a:gd name="T13" fmla="*/ 2147483647 h 55"/>
                <a:gd name="T14" fmla="*/ 2147483647 w 39"/>
                <a:gd name="T15" fmla="*/ 2147483647 h 55"/>
                <a:gd name="T16" fmla="*/ 2147483647 w 39"/>
                <a:gd name="T17" fmla="*/ 2147483647 h 55"/>
                <a:gd name="T18" fmla="*/ 2147483647 w 39"/>
                <a:gd name="T19" fmla="*/ 2147483647 h 55"/>
                <a:gd name="T20" fmla="*/ 2147483647 w 39"/>
                <a:gd name="T21" fmla="*/ 2147483647 h 55"/>
                <a:gd name="T22" fmla="*/ 2147483647 w 39"/>
                <a:gd name="T23" fmla="*/ 2147483647 h 55"/>
                <a:gd name="T24" fmla="*/ 2147483647 w 39"/>
                <a:gd name="T25" fmla="*/ 2147483647 h 55"/>
                <a:gd name="T26" fmla="*/ 2147483647 w 39"/>
                <a:gd name="T27" fmla="*/ 2147483647 h 55"/>
                <a:gd name="T28" fmla="*/ 2147483647 w 39"/>
                <a:gd name="T29" fmla="*/ 2147483647 h 55"/>
                <a:gd name="T30" fmla="*/ 0 w 39"/>
                <a:gd name="T31" fmla="*/ 2147483647 h 55"/>
                <a:gd name="T32" fmla="*/ 2147483647 w 39"/>
                <a:gd name="T33" fmla="*/ 0 h 55"/>
                <a:gd name="T34" fmla="*/ 2147483647 w 39"/>
                <a:gd name="T35" fmla="*/ 2147483647 h 55"/>
                <a:gd name="T36" fmla="*/ 2147483647 w 39"/>
                <a:gd name="T37" fmla="*/ 2147483647 h 55"/>
                <a:gd name="T38" fmla="*/ 2147483647 w 39"/>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23" y="7"/>
                  </a:moveTo>
                  <a:lnTo>
                    <a:pt x="29" y="19"/>
                  </a:lnTo>
                  <a:lnTo>
                    <a:pt x="30" y="33"/>
                  </a:lnTo>
                  <a:lnTo>
                    <a:pt x="33" y="38"/>
                  </a:lnTo>
                  <a:lnTo>
                    <a:pt x="37" y="45"/>
                  </a:lnTo>
                  <a:lnTo>
                    <a:pt x="39" y="55"/>
                  </a:lnTo>
                  <a:lnTo>
                    <a:pt x="33" y="53"/>
                  </a:lnTo>
                  <a:lnTo>
                    <a:pt x="27" y="51"/>
                  </a:lnTo>
                  <a:lnTo>
                    <a:pt x="21" y="43"/>
                  </a:lnTo>
                  <a:lnTo>
                    <a:pt x="18" y="43"/>
                  </a:lnTo>
                  <a:lnTo>
                    <a:pt x="13" y="39"/>
                  </a:lnTo>
                  <a:lnTo>
                    <a:pt x="9" y="32"/>
                  </a:lnTo>
                  <a:lnTo>
                    <a:pt x="8" y="25"/>
                  </a:lnTo>
                  <a:lnTo>
                    <a:pt x="2" y="14"/>
                  </a:lnTo>
                  <a:lnTo>
                    <a:pt x="2" y="6"/>
                  </a:lnTo>
                  <a:lnTo>
                    <a:pt x="0" y="1"/>
                  </a:lnTo>
                  <a:lnTo>
                    <a:pt x="5" y="0"/>
                  </a:lnTo>
                  <a:lnTo>
                    <a:pt x="9" y="5"/>
                  </a:lnTo>
                  <a:lnTo>
                    <a:pt x="15" y="8"/>
                  </a:lnTo>
                  <a:lnTo>
                    <a:pt x="23" y="7"/>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1" name="Freeform 794"/>
            <p:cNvSpPr>
              <a:spLocks/>
            </p:cNvSpPr>
            <p:nvPr/>
          </p:nvSpPr>
          <p:spPr bwMode="gray">
            <a:xfrm>
              <a:off x="6698476" y="3884407"/>
              <a:ext cx="118932" cy="122609"/>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2147483647 h 48"/>
                <a:gd name="T20" fmla="*/ 2147483647 w 49"/>
                <a:gd name="T21" fmla="*/ 2147483647 h 48"/>
                <a:gd name="T22" fmla="*/ 2147483647 w 49"/>
                <a:gd name="T23" fmla="*/ 2147483647 h 48"/>
                <a:gd name="T24" fmla="*/ 2147483647 w 49"/>
                <a:gd name="T25" fmla="*/ 2147483647 h 48"/>
                <a:gd name="T26" fmla="*/ 2147483647 w 49"/>
                <a:gd name="T27" fmla="*/ 2147483647 h 48"/>
                <a:gd name="T28" fmla="*/ 0 w 49"/>
                <a:gd name="T29" fmla="*/ 2147483647 h 48"/>
                <a:gd name="T30" fmla="*/ 0 w 49"/>
                <a:gd name="T31" fmla="*/ 2147483647 h 48"/>
                <a:gd name="T32" fmla="*/ 2147483647 w 49"/>
                <a:gd name="T33" fmla="*/ 2147483647 h 48"/>
                <a:gd name="T34" fmla="*/ 2147483647 w 49"/>
                <a:gd name="T35" fmla="*/ 2147483647 h 48"/>
                <a:gd name="T36" fmla="*/ 2147483647 w 49"/>
                <a:gd name="T37" fmla="*/ 2147483647 h 48"/>
                <a:gd name="T38" fmla="*/ 2147483647 w 49"/>
                <a:gd name="T39" fmla="*/ 2147483647 h 48"/>
                <a:gd name="T40" fmla="*/ 2147483647 w 49"/>
                <a:gd name="T41" fmla="*/ 2147483647 h 48"/>
                <a:gd name="T42" fmla="*/ 2147483647 w 49"/>
                <a:gd name="T43" fmla="*/ 2147483647 h 48"/>
                <a:gd name="T44" fmla="*/ 2147483647 w 49"/>
                <a:gd name="T45" fmla="*/ 0 h 48"/>
                <a:gd name="T46" fmla="*/ 2147483647 w 49"/>
                <a:gd name="T47" fmla="*/ 2147483647 h 48"/>
                <a:gd name="T48" fmla="*/ 2147483647 w 49"/>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47" y="6"/>
                  </a:moveTo>
                  <a:lnTo>
                    <a:pt x="49" y="17"/>
                  </a:lnTo>
                  <a:lnTo>
                    <a:pt x="45" y="29"/>
                  </a:lnTo>
                  <a:lnTo>
                    <a:pt x="34" y="29"/>
                  </a:lnTo>
                  <a:lnTo>
                    <a:pt x="31" y="32"/>
                  </a:lnTo>
                  <a:lnTo>
                    <a:pt x="32" y="38"/>
                  </a:lnTo>
                  <a:lnTo>
                    <a:pt x="24" y="43"/>
                  </a:lnTo>
                  <a:lnTo>
                    <a:pt x="20" y="45"/>
                  </a:lnTo>
                  <a:lnTo>
                    <a:pt x="19" y="48"/>
                  </a:lnTo>
                  <a:lnTo>
                    <a:pt x="13" y="48"/>
                  </a:lnTo>
                  <a:lnTo>
                    <a:pt x="7" y="44"/>
                  </a:lnTo>
                  <a:lnTo>
                    <a:pt x="4" y="36"/>
                  </a:lnTo>
                  <a:lnTo>
                    <a:pt x="1" y="30"/>
                  </a:lnTo>
                  <a:lnTo>
                    <a:pt x="3" y="20"/>
                  </a:lnTo>
                  <a:lnTo>
                    <a:pt x="0" y="17"/>
                  </a:lnTo>
                  <a:lnTo>
                    <a:pt x="0" y="12"/>
                  </a:lnTo>
                  <a:lnTo>
                    <a:pt x="4" y="9"/>
                  </a:lnTo>
                  <a:lnTo>
                    <a:pt x="5" y="3"/>
                  </a:lnTo>
                  <a:lnTo>
                    <a:pt x="11" y="2"/>
                  </a:lnTo>
                  <a:lnTo>
                    <a:pt x="25" y="6"/>
                  </a:lnTo>
                  <a:lnTo>
                    <a:pt x="34" y="7"/>
                  </a:lnTo>
                  <a:lnTo>
                    <a:pt x="36" y="2"/>
                  </a:lnTo>
                  <a:lnTo>
                    <a:pt x="39" y="0"/>
                  </a:lnTo>
                  <a:lnTo>
                    <a:pt x="43" y="6"/>
                  </a:lnTo>
                  <a:lnTo>
                    <a:pt x="47"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2" name="Freeform 795"/>
            <p:cNvSpPr>
              <a:spLocks/>
            </p:cNvSpPr>
            <p:nvPr/>
          </p:nvSpPr>
          <p:spPr bwMode="gray">
            <a:xfrm>
              <a:off x="6698476" y="3646974"/>
              <a:ext cx="154240" cy="406748"/>
            </a:xfrm>
            <a:custGeom>
              <a:avLst/>
              <a:gdLst>
                <a:gd name="T0" fmla="*/ 2147483647 w 64"/>
                <a:gd name="T1" fmla="*/ 2147483647 h 160"/>
                <a:gd name="T2" fmla="*/ 2147483647 w 64"/>
                <a:gd name="T3" fmla="*/ 2147483647 h 160"/>
                <a:gd name="T4" fmla="*/ 2147483647 w 64"/>
                <a:gd name="T5" fmla="*/ 2147483647 h 160"/>
                <a:gd name="T6" fmla="*/ 2147483647 w 64"/>
                <a:gd name="T7" fmla="*/ 2147483647 h 160"/>
                <a:gd name="T8" fmla="*/ 2147483647 w 64"/>
                <a:gd name="T9" fmla="*/ 2147483647 h 160"/>
                <a:gd name="T10" fmla="*/ 2147483647 w 64"/>
                <a:gd name="T11" fmla="*/ 2147483647 h 160"/>
                <a:gd name="T12" fmla="*/ 2147483647 w 64"/>
                <a:gd name="T13" fmla="*/ 2147483647 h 160"/>
                <a:gd name="T14" fmla="*/ 2147483647 w 64"/>
                <a:gd name="T15" fmla="*/ 2147483647 h 160"/>
                <a:gd name="T16" fmla="*/ 2147483647 w 64"/>
                <a:gd name="T17" fmla="*/ 2147483647 h 160"/>
                <a:gd name="T18" fmla="*/ 2147483647 w 64"/>
                <a:gd name="T19" fmla="*/ 2147483647 h 160"/>
                <a:gd name="T20" fmla="*/ 2147483647 w 64"/>
                <a:gd name="T21" fmla="*/ 2147483647 h 160"/>
                <a:gd name="T22" fmla="*/ 2147483647 w 64"/>
                <a:gd name="T23" fmla="*/ 2147483647 h 160"/>
                <a:gd name="T24" fmla="*/ 2147483647 w 64"/>
                <a:gd name="T25" fmla="*/ 2147483647 h 160"/>
                <a:gd name="T26" fmla="*/ 2147483647 w 64"/>
                <a:gd name="T27" fmla="*/ 2147483647 h 160"/>
                <a:gd name="T28" fmla="*/ 2147483647 w 64"/>
                <a:gd name="T29" fmla="*/ 2147483647 h 160"/>
                <a:gd name="T30" fmla="*/ 2147483647 w 64"/>
                <a:gd name="T31" fmla="*/ 2147483647 h 160"/>
                <a:gd name="T32" fmla="*/ 2147483647 w 64"/>
                <a:gd name="T33" fmla="*/ 2147483647 h 160"/>
                <a:gd name="T34" fmla="*/ 2147483647 w 64"/>
                <a:gd name="T35" fmla="*/ 2147483647 h 160"/>
                <a:gd name="T36" fmla="*/ 2147483647 w 64"/>
                <a:gd name="T37" fmla="*/ 2147483647 h 160"/>
                <a:gd name="T38" fmla="*/ 2147483647 w 64"/>
                <a:gd name="T39" fmla="*/ 2147483647 h 160"/>
                <a:gd name="T40" fmla="*/ 2147483647 w 64"/>
                <a:gd name="T41" fmla="*/ 2147483647 h 160"/>
                <a:gd name="T42" fmla="*/ 2147483647 w 64"/>
                <a:gd name="T43" fmla="*/ 2147483647 h 160"/>
                <a:gd name="T44" fmla="*/ 2147483647 w 64"/>
                <a:gd name="T45" fmla="*/ 2147483647 h 160"/>
                <a:gd name="T46" fmla="*/ 2147483647 w 64"/>
                <a:gd name="T47" fmla="*/ 2147483647 h 160"/>
                <a:gd name="T48" fmla="*/ 2147483647 w 64"/>
                <a:gd name="T49" fmla="*/ 2147483647 h 160"/>
                <a:gd name="T50" fmla="*/ 2147483647 w 64"/>
                <a:gd name="T51" fmla="*/ 2147483647 h 160"/>
                <a:gd name="T52" fmla="*/ 2147483647 w 64"/>
                <a:gd name="T53" fmla="*/ 2147483647 h 160"/>
                <a:gd name="T54" fmla="*/ 2147483647 w 64"/>
                <a:gd name="T55" fmla="*/ 2147483647 h 160"/>
                <a:gd name="T56" fmla="*/ 2147483647 w 64"/>
                <a:gd name="T57" fmla="*/ 2147483647 h 160"/>
                <a:gd name="T58" fmla="*/ 2147483647 w 64"/>
                <a:gd name="T59" fmla="*/ 2147483647 h 160"/>
                <a:gd name="T60" fmla="*/ 2147483647 w 64"/>
                <a:gd name="T61" fmla="*/ 2147483647 h 160"/>
                <a:gd name="T62" fmla="*/ 2147483647 w 64"/>
                <a:gd name="T63" fmla="*/ 2147483647 h 160"/>
                <a:gd name="T64" fmla="*/ 2147483647 w 64"/>
                <a:gd name="T65" fmla="*/ 2147483647 h 160"/>
                <a:gd name="T66" fmla="*/ 2147483647 w 64"/>
                <a:gd name="T67" fmla="*/ 2147483647 h 160"/>
                <a:gd name="T68" fmla="*/ 2147483647 w 64"/>
                <a:gd name="T69" fmla="*/ 2147483647 h 160"/>
                <a:gd name="T70" fmla="*/ 2147483647 w 64"/>
                <a:gd name="T71" fmla="*/ 2147483647 h 160"/>
                <a:gd name="T72" fmla="*/ 2147483647 w 64"/>
                <a:gd name="T73" fmla="*/ 2147483647 h 160"/>
                <a:gd name="T74" fmla="*/ 2147483647 w 64"/>
                <a:gd name="T75" fmla="*/ 2147483647 h 160"/>
                <a:gd name="T76" fmla="*/ 2147483647 w 64"/>
                <a:gd name="T77" fmla="*/ 2147483647 h 160"/>
                <a:gd name="T78" fmla="*/ 2147483647 w 64"/>
                <a:gd name="T79" fmla="*/ 2147483647 h 160"/>
                <a:gd name="T80" fmla="*/ 2147483647 w 64"/>
                <a:gd name="T81" fmla="*/ 2147483647 h 160"/>
                <a:gd name="T82" fmla="*/ 2147483647 w 64"/>
                <a:gd name="T83" fmla="*/ 2147483647 h 160"/>
                <a:gd name="T84" fmla="*/ 0 w 64"/>
                <a:gd name="T85" fmla="*/ 2147483647 h 160"/>
                <a:gd name="T86" fmla="*/ 2147483647 w 64"/>
                <a:gd name="T87" fmla="*/ 2147483647 h 160"/>
                <a:gd name="T88" fmla="*/ 2147483647 w 64"/>
                <a:gd name="T89" fmla="*/ 2147483647 h 160"/>
                <a:gd name="T90" fmla="*/ 2147483647 w 64"/>
                <a:gd name="T91" fmla="*/ 2147483647 h 160"/>
                <a:gd name="T92" fmla="*/ 2147483647 w 64"/>
                <a:gd name="T93" fmla="*/ 0 h 160"/>
                <a:gd name="T94" fmla="*/ 2147483647 w 64"/>
                <a:gd name="T95" fmla="*/ 2147483647 h 160"/>
                <a:gd name="T96" fmla="*/ 2147483647 w 64"/>
                <a:gd name="T97" fmla="*/ 2147483647 h 160"/>
                <a:gd name="T98" fmla="*/ 2147483647 w 64"/>
                <a:gd name="T99" fmla="*/ 2147483647 h 160"/>
                <a:gd name="T100" fmla="*/ 2147483647 w 64"/>
                <a:gd name="T101" fmla="*/ 2147483647 h 160"/>
                <a:gd name="T102" fmla="*/ 2147483647 w 64"/>
                <a:gd name="T103" fmla="*/ 2147483647 h 160"/>
                <a:gd name="T104" fmla="*/ 2147483647 w 64"/>
                <a:gd name="T105" fmla="*/ 2147483647 h 160"/>
                <a:gd name="T106" fmla="*/ 2147483647 w 64"/>
                <a:gd name="T107" fmla="*/ 214748364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160"/>
                <a:gd name="T164" fmla="*/ 64 w 64"/>
                <a:gd name="T165" fmla="*/ 160 h 1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160">
                  <a:moveTo>
                    <a:pt x="54" y="22"/>
                  </a:moveTo>
                  <a:lnTo>
                    <a:pt x="50" y="25"/>
                  </a:lnTo>
                  <a:lnTo>
                    <a:pt x="43" y="29"/>
                  </a:lnTo>
                  <a:lnTo>
                    <a:pt x="37" y="38"/>
                  </a:lnTo>
                  <a:lnTo>
                    <a:pt x="34" y="40"/>
                  </a:lnTo>
                  <a:lnTo>
                    <a:pt x="31" y="44"/>
                  </a:lnTo>
                  <a:lnTo>
                    <a:pt x="32" y="56"/>
                  </a:lnTo>
                  <a:lnTo>
                    <a:pt x="36" y="59"/>
                  </a:lnTo>
                  <a:lnTo>
                    <a:pt x="45" y="73"/>
                  </a:lnTo>
                  <a:lnTo>
                    <a:pt x="49" y="75"/>
                  </a:lnTo>
                  <a:lnTo>
                    <a:pt x="55" y="83"/>
                  </a:lnTo>
                  <a:lnTo>
                    <a:pt x="62" y="94"/>
                  </a:lnTo>
                  <a:lnTo>
                    <a:pt x="64" y="113"/>
                  </a:lnTo>
                  <a:lnTo>
                    <a:pt x="62" y="123"/>
                  </a:lnTo>
                  <a:lnTo>
                    <a:pt x="61" y="130"/>
                  </a:lnTo>
                  <a:lnTo>
                    <a:pt x="52" y="137"/>
                  </a:lnTo>
                  <a:lnTo>
                    <a:pt x="43" y="140"/>
                  </a:lnTo>
                  <a:lnTo>
                    <a:pt x="41" y="144"/>
                  </a:lnTo>
                  <a:lnTo>
                    <a:pt x="37" y="150"/>
                  </a:lnTo>
                  <a:lnTo>
                    <a:pt x="33" y="152"/>
                  </a:lnTo>
                  <a:lnTo>
                    <a:pt x="24" y="160"/>
                  </a:lnTo>
                  <a:lnTo>
                    <a:pt x="22" y="159"/>
                  </a:lnTo>
                  <a:lnTo>
                    <a:pt x="22" y="144"/>
                  </a:lnTo>
                  <a:lnTo>
                    <a:pt x="19" y="141"/>
                  </a:lnTo>
                  <a:lnTo>
                    <a:pt x="20" y="138"/>
                  </a:lnTo>
                  <a:lnTo>
                    <a:pt x="24" y="136"/>
                  </a:lnTo>
                  <a:lnTo>
                    <a:pt x="32" y="131"/>
                  </a:lnTo>
                  <a:lnTo>
                    <a:pt x="31" y="125"/>
                  </a:lnTo>
                  <a:lnTo>
                    <a:pt x="34" y="122"/>
                  </a:lnTo>
                  <a:lnTo>
                    <a:pt x="45" y="122"/>
                  </a:lnTo>
                  <a:lnTo>
                    <a:pt x="49" y="110"/>
                  </a:lnTo>
                  <a:lnTo>
                    <a:pt x="47" y="99"/>
                  </a:lnTo>
                  <a:lnTo>
                    <a:pt x="47" y="81"/>
                  </a:lnTo>
                  <a:lnTo>
                    <a:pt x="41" y="79"/>
                  </a:lnTo>
                  <a:lnTo>
                    <a:pt x="40" y="74"/>
                  </a:lnTo>
                  <a:lnTo>
                    <a:pt x="29" y="63"/>
                  </a:lnTo>
                  <a:lnTo>
                    <a:pt x="22" y="51"/>
                  </a:lnTo>
                  <a:lnTo>
                    <a:pt x="23" y="35"/>
                  </a:lnTo>
                  <a:lnTo>
                    <a:pt x="15" y="29"/>
                  </a:lnTo>
                  <a:lnTo>
                    <a:pt x="5" y="28"/>
                  </a:lnTo>
                  <a:lnTo>
                    <a:pt x="5" y="19"/>
                  </a:lnTo>
                  <a:lnTo>
                    <a:pt x="1" y="15"/>
                  </a:lnTo>
                  <a:lnTo>
                    <a:pt x="0" y="11"/>
                  </a:lnTo>
                  <a:lnTo>
                    <a:pt x="4" y="6"/>
                  </a:lnTo>
                  <a:lnTo>
                    <a:pt x="9" y="8"/>
                  </a:lnTo>
                  <a:lnTo>
                    <a:pt x="20" y="9"/>
                  </a:lnTo>
                  <a:lnTo>
                    <a:pt x="25" y="0"/>
                  </a:lnTo>
                  <a:lnTo>
                    <a:pt x="30" y="5"/>
                  </a:lnTo>
                  <a:lnTo>
                    <a:pt x="40" y="5"/>
                  </a:lnTo>
                  <a:lnTo>
                    <a:pt x="41" y="9"/>
                  </a:lnTo>
                  <a:lnTo>
                    <a:pt x="40" y="15"/>
                  </a:lnTo>
                  <a:lnTo>
                    <a:pt x="45" y="20"/>
                  </a:lnTo>
                  <a:lnTo>
                    <a:pt x="51" y="19"/>
                  </a:lnTo>
                  <a:lnTo>
                    <a:pt x="54" y="2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3" name="Freeform 796"/>
            <p:cNvSpPr>
              <a:spLocks/>
            </p:cNvSpPr>
            <p:nvPr/>
          </p:nvSpPr>
          <p:spPr bwMode="gray">
            <a:xfrm>
              <a:off x="6592552" y="3730663"/>
              <a:ext cx="172824" cy="397017"/>
            </a:xfrm>
            <a:custGeom>
              <a:avLst/>
              <a:gdLst>
                <a:gd name="T0" fmla="*/ 2147483647 w 72"/>
                <a:gd name="T1" fmla="*/ 0 h 156"/>
                <a:gd name="T2" fmla="*/ 2147483647 w 72"/>
                <a:gd name="T3" fmla="*/ 2147483647 h 156"/>
                <a:gd name="T4" fmla="*/ 2147483647 w 72"/>
                <a:gd name="T5" fmla="*/ 2147483647 h 156"/>
                <a:gd name="T6" fmla="*/ 2147483647 w 72"/>
                <a:gd name="T7" fmla="*/ 2147483647 h 156"/>
                <a:gd name="T8" fmla="*/ 2147483647 w 72"/>
                <a:gd name="T9" fmla="*/ 2147483647 h 156"/>
                <a:gd name="T10" fmla="*/ 2147483647 w 72"/>
                <a:gd name="T11" fmla="*/ 2147483647 h 156"/>
                <a:gd name="T12" fmla="*/ 2147483647 w 72"/>
                <a:gd name="T13" fmla="*/ 2147483647 h 156"/>
                <a:gd name="T14" fmla="*/ 2147483647 w 72"/>
                <a:gd name="T15" fmla="*/ 2147483647 h 156"/>
                <a:gd name="T16" fmla="*/ 2147483647 w 72"/>
                <a:gd name="T17" fmla="*/ 2147483647 h 156"/>
                <a:gd name="T18" fmla="*/ 2147483647 w 72"/>
                <a:gd name="T19" fmla="*/ 2147483647 h 156"/>
                <a:gd name="T20" fmla="*/ 2147483647 w 72"/>
                <a:gd name="T21" fmla="*/ 2147483647 h 156"/>
                <a:gd name="T22" fmla="*/ 2147483647 w 72"/>
                <a:gd name="T23" fmla="*/ 2147483647 h 156"/>
                <a:gd name="T24" fmla="*/ 2147483647 w 72"/>
                <a:gd name="T25" fmla="*/ 2147483647 h 156"/>
                <a:gd name="T26" fmla="*/ 2147483647 w 72"/>
                <a:gd name="T27" fmla="*/ 2147483647 h 156"/>
                <a:gd name="T28" fmla="*/ 2147483647 w 72"/>
                <a:gd name="T29" fmla="*/ 2147483647 h 156"/>
                <a:gd name="T30" fmla="*/ 2147483647 w 72"/>
                <a:gd name="T31" fmla="*/ 2147483647 h 156"/>
                <a:gd name="T32" fmla="*/ 2147483647 w 72"/>
                <a:gd name="T33" fmla="*/ 2147483647 h 156"/>
                <a:gd name="T34" fmla="*/ 2147483647 w 72"/>
                <a:gd name="T35" fmla="*/ 2147483647 h 156"/>
                <a:gd name="T36" fmla="*/ 2147483647 w 72"/>
                <a:gd name="T37" fmla="*/ 2147483647 h 156"/>
                <a:gd name="T38" fmla="*/ 2147483647 w 72"/>
                <a:gd name="T39" fmla="*/ 2147483647 h 156"/>
                <a:gd name="T40" fmla="*/ 2147483647 w 72"/>
                <a:gd name="T41" fmla="*/ 2147483647 h 156"/>
                <a:gd name="T42" fmla="*/ 2147483647 w 72"/>
                <a:gd name="T43" fmla="*/ 2147483647 h 156"/>
                <a:gd name="T44" fmla="*/ 2147483647 w 72"/>
                <a:gd name="T45" fmla="*/ 2147483647 h 156"/>
                <a:gd name="T46" fmla="*/ 2147483647 w 72"/>
                <a:gd name="T47" fmla="*/ 2147483647 h 156"/>
                <a:gd name="T48" fmla="*/ 2147483647 w 72"/>
                <a:gd name="T49" fmla="*/ 2147483647 h 156"/>
                <a:gd name="T50" fmla="*/ 2147483647 w 72"/>
                <a:gd name="T51" fmla="*/ 2147483647 h 156"/>
                <a:gd name="T52" fmla="*/ 2147483647 w 72"/>
                <a:gd name="T53" fmla="*/ 2147483647 h 156"/>
                <a:gd name="T54" fmla="*/ 2147483647 w 72"/>
                <a:gd name="T55" fmla="*/ 2147483647 h 156"/>
                <a:gd name="T56" fmla="*/ 2147483647 w 72"/>
                <a:gd name="T57" fmla="*/ 2147483647 h 156"/>
                <a:gd name="T58" fmla="*/ 2147483647 w 72"/>
                <a:gd name="T59" fmla="*/ 2147483647 h 156"/>
                <a:gd name="T60" fmla="*/ 2147483647 w 72"/>
                <a:gd name="T61" fmla="*/ 2147483647 h 156"/>
                <a:gd name="T62" fmla="*/ 2147483647 w 72"/>
                <a:gd name="T63" fmla="*/ 2147483647 h 156"/>
                <a:gd name="T64" fmla="*/ 2147483647 w 72"/>
                <a:gd name="T65" fmla="*/ 2147483647 h 156"/>
                <a:gd name="T66" fmla="*/ 2147483647 w 72"/>
                <a:gd name="T67" fmla="*/ 2147483647 h 156"/>
                <a:gd name="T68" fmla="*/ 2147483647 w 72"/>
                <a:gd name="T69" fmla="*/ 2147483647 h 156"/>
                <a:gd name="T70" fmla="*/ 2147483647 w 72"/>
                <a:gd name="T71" fmla="*/ 2147483647 h 156"/>
                <a:gd name="T72" fmla="*/ 2147483647 w 72"/>
                <a:gd name="T73" fmla="*/ 2147483647 h 156"/>
                <a:gd name="T74" fmla="*/ 2147483647 w 72"/>
                <a:gd name="T75" fmla="*/ 2147483647 h 156"/>
                <a:gd name="T76" fmla="*/ 2147483647 w 72"/>
                <a:gd name="T77" fmla="*/ 2147483647 h 156"/>
                <a:gd name="T78" fmla="*/ 2147483647 w 72"/>
                <a:gd name="T79" fmla="*/ 2147483647 h 156"/>
                <a:gd name="T80" fmla="*/ 2147483647 w 72"/>
                <a:gd name="T81" fmla="*/ 2147483647 h 156"/>
                <a:gd name="T82" fmla="*/ 2147483647 w 72"/>
                <a:gd name="T83" fmla="*/ 2147483647 h 156"/>
                <a:gd name="T84" fmla="*/ 2147483647 w 72"/>
                <a:gd name="T85" fmla="*/ 2147483647 h 156"/>
                <a:gd name="T86" fmla="*/ 2147483647 w 72"/>
                <a:gd name="T87" fmla="*/ 2147483647 h 156"/>
                <a:gd name="T88" fmla="*/ 2147483647 w 72"/>
                <a:gd name="T89" fmla="*/ 2147483647 h 156"/>
                <a:gd name="T90" fmla="*/ 2147483647 w 72"/>
                <a:gd name="T91" fmla="*/ 2147483647 h 156"/>
                <a:gd name="T92" fmla="*/ 2147483647 w 72"/>
                <a:gd name="T93" fmla="*/ 2147483647 h 156"/>
                <a:gd name="T94" fmla="*/ 2147483647 w 72"/>
                <a:gd name="T95" fmla="*/ 2147483647 h 156"/>
                <a:gd name="T96" fmla="*/ 2147483647 w 72"/>
                <a:gd name="T97" fmla="*/ 2147483647 h 156"/>
                <a:gd name="T98" fmla="*/ 2147483647 w 72"/>
                <a:gd name="T99" fmla="*/ 2147483647 h 156"/>
                <a:gd name="T100" fmla="*/ 2147483647 w 72"/>
                <a:gd name="T101" fmla="*/ 2147483647 h 156"/>
                <a:gd name="T102" fmla="*/ 2147483647 w 72"/>
                <a:gd name="T103" fmla="*/ 2147483647 h 156"/>
                <a:gd name="T104" fmla="*/ 2147483647 w 72"/>
                <a:gd name="T105" fmla="*/ 2147483647 h 156"/>
                <a:gd name="T106" fmla="*/ 2147483647 w 72"/>
                <a:gd name="T107" fmla="*/ 2147483647 h 156"/>
                <a:gd name="T108" fmla="*/ 2147483647 w 72"/>
                <a:gd name="T109" fmla="*/ 2147483647 h 156"/>
                <a:gd name="T110" fmla="*/ 2147483647 w 72"/>
                <a:gd name="T111" fmla="*/ 2147483647 h 156"/>
                <a:gd name="T112" fmla="*/ 0 w 72"/>
                <a:gd name="T113" fmla="*/ 2147483647 h 156"/>
                <a:gd name="T114" fmla="*/ 2147483647 w 72"/>
                <a:gd name="T115" fmla="*/ 2147483647 h 156"/>
                <a:gd name="T116" fmla="*/ 2147483647 w 72"/>
                <a:gd name="T117" fmla="*/ 2147483647 h 156"/>
                <a:gd name="T118" fmla="*/ 2147483647 w 72"/>
                <a:gd name="T119" fmla="*/ 2147483647 h 156"/>
                <a:gd name="T120" fmla="*/ 2147483647 w 72"/>
                <a:gd name="T121" fmla="*/ 0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56"/>
                <a:gd name="T185" fmla="*/ 72 w 72"/>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56">
                  <a:moveTo>
                    <a:pt x="23" y="0"/>
                  </a:moveTo>
                  <a:lnTo>
                    <a:pt x="25" y="8"/>
                  </a:lnTo>
                  <a:lnTo>
                    <a:pt x="31" y="11"/>
                  </a:lnTo>
                  <a:lnTo>
                    <a:pt x="29" y="23"/>
                  </a:lnTo>
                  <a:lnTo>
                    <a:pt x="28" y="27"/>
                  </a:lnTo>
                  <a:lnTo>
                    <a:pt x="31" y="31"/>
                  </a:lnTo>
                  <a:lnTo>
                    <a:pt x="38" y="23"/>
                  </a:lnTo>
                  <a:lnTo>
                    <a:pt x="43" y="23"/>
                  </a:lnTo>
                  <a:lnTo>
                    <a:pt x="46" y="27"/>
                  </a:lnTo>
                  <a:lnTo>
                    <a:pt x="50" y="27"/>
                  </a:lnTo>
                  <a:lnTo>
                    <a:pt x="55" y="22"/>
                  </a:lnTo>
                  <a:lnTo>
                    <a:pt x="59" y="23"/>
                  </a:lnTo>
                  <a:lnTo>
                    <a:pt x="62" y="35"/>
                  </a:lnTo>
                  <a:lnTo>
                    <a:pt x="71" y="47"/>
                  </a:lnTo>
                  <a:lnTo>
                    <a:pt x="72" y="52"/>
                  </a:lnTo>
                  <a:lnTo>
                    <a:pt x="69" y="66"/>
                  </a:lnTo>
                  <a:lnTo>
                    <a:pt x="55" y="62"/>
                  </a:lnTo>
                  <a:lnTo>
                    <a:pt x="49" y="63"/>
                  </a:lnTo>
                  <a:lnTo>
                    <a:pt x="48" y="69"/>
                  </a:lnTo>
                  <a:lnTo>
                    <a:pt x="44" y="72"/>
                  </a:lnTo>
                  <a:lnTo>
                    <a:pt x="44" y="77"/>
                  </a:lnTo>
                  <a:lnTo>
                    <a:pt x="47" y="80"/>
                  </a:lnTo>
                  <a:lnTo>
                    <a:pt x="45" y="90"/>
                  </a:lnTo>
                  <a:lnTo>
                    <a:pt x="41" y="86"/>
                  </a:lnTo>
                  <a:lnTo>
                    <a:pt x="34" y="84"/>
                  </a:lnTo>
                  <a:lnTo>
                    <a:pt x="31" y="76"/>
                  </a:lnTo>
                  <a:lnTo>
                    <a:pt x="27" y="76"/>
                  </a:lnTo>
                  <a:lnTo>
                    <a:pt x="23" y="80"/>
                  </a:lnTo>
                  <a:lnTo>
                    <a:pt x="22" y="90"/>
                  </a:lnTo>
                  <a:lnTo>
                    <a:pt x="17" y="98"/>
                  </a:lnTo>
                  <a:lnTo>
                    <a:pt x="14" y="111"/>
                  </a:lnTo>
                  <a:lnTo>
                    <a:pt x="17" y="121"/>
                  </a:lnTo>
                  <a:lnTo>
                    <a:pt x="21" y="123"/>
                  </a:lnTo>
                  <a:lnTo>
                    <a:pt x="24" y="135"/>
                  </a:lnTo>
                  <a:lnTo>
                    <a:pt x="30" y="142"/>
                  </a:lnTo>
                  <a:lnTo>
                    <a:pt x="36" y="145"/>
                  </a:lnTo>
                  <a:lnTo>
                    <a:pt x="42" y="151"/>
                  </a:lnTo>
                  <a:lnTo>
                    <a:pt x="46" y="155"/>
                  </a:lnTo>
                  <a:lnTo>
                    <a:pt x="38" y="156"/>
                  </a:lnTo>
                  <a:lnTo>
                    <a:pt x="32" y="153"/>
                  </a:lnTo>
                  <a:lnTo>
                    <a:pt x="28" y="148"/>
                  </a:lnTo>
                  <a:lnTo>
                    <a:pt x="23" y="149"/>
                  </a:lnTo>
                  <a:lnTo>
                    <a:pt x="17" y="141"/>
                  </a:lnTo>
                  <a:lnTo>
                    <a:pt x="11" y="132"/>
                  </a:lnTo>
                  <a:lnTo>
                    <a:pt x="7" y="132"/>
                  </a:lnTo>
                  <a:lnTo>
                    <a:pt x="7" y="121"/>
                  </a:lnTo>
                  <a:lnTo>
                    <a:pt x="8" y="114"/>
                  </a:lnTo>
                  <a:lnTo>
                    <a:pt x="8" y="109"/>
                  </a:lnTo>
                  <a:lnTo>
                    <a:pt x="11" y="102"/>
                  </a:lnTo>
                  <a:lnTo>
                    <a:pt x="13" y="95"/>
                  </a:lnTo>
                  <a:lnTo>
                    <a:pt x="14" y="85"/>
                  </a:lnTo>
                  <a:lnTo>
                    <a:pt x="14" y="71"/>
                  </a:lnTo>
                  <a:lnTo>
                    <a:pt x="6" y="54"/>
                  </a:lnTo>
                  <a:lnTo>
                    <a:pt x="10" y="48"/>
                  </a:lnTo>
                  <a:lnTo>
                    <a:pt x="8" y="33"/>
                  </a:lnTo>
                  <a:lnTo>
                    <a:pt x="1" y="26"/>
                  </a:lnTo>
                  <a:lnTo>
                    <a:pt x="0" y="13"/>
                  </a:lnTo>
                  <a:lnTo>
                    <a:pt x="5" y="10"/>
                  </a:lnTo>
                  <a:lnTo>
                    <a:pt x="9" y="10"/>
                  </a:lnTo>
                  <a:lnTo>
                    <a:pt x="11" y="3"/>
                  </a:lnTo>
                  <a:lnTo>
                    <a:pt x="2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4" name="Freeform 797"/>
            <p:cNvSpPr>
              <a:spLocks/>
            </p:cNvSpPr>
            <p:nvPr/>
          </p:nvSpPr>
          <p:spPr bwMode="gray">
            <a:xfrm>
              <a:off x="6849015" y="4154931"/>
              <a:ext cx="224857" cy="208239"/>
            </a:xfrm>
            <a:custGeom>
              <a:avLst/>
              <a:gdLst>
                <a:gd name="T0" fmla="*/ 2147483647 w 93"/>
                <a:gd name="T1" fmla="*/ 2147483647 h 82"/>
                <a:gd name="T2" fmla="*/ 2147483647 w 93"/>
                <a:gd name="T3" fmla="*/ 2147483647 h 82"/>
                <a:gd name="T4" fmla="*/ 2147483647 w 93"/>
                <a:gd name="T5" fmla="*/ 2147483647 h 82"/>
                <a:gd name="T6" fmla="*/ 2147483647 w 93"/>
                <a:gd name="T7" fmla="*/ 2147483647 h 82"/>
                <a:gd name="T8" fmla="*/ 2147483647 w 93"/>
                <a:gd name="T9" fmla="*/ 2147483647 h 82"/>
                <a:gd name="T10" fmla="*/ 2147483647 w 93"/>
                <a:gd name="T11" fmla="*/ 2147483647 h 82"/>
                <a:gd name="T12" fmla="*/ 2147483647 w 93"/>
                <a:gd name="T13" fmla="*/ 2147483647 h 82"/>
                <a:gd name="T14" fmla="*/ 2147483647 w 93"/>
                <a:gd name="T15" fmla="*/ 2147483647 h 82"/>
                <a:gd name="T16" fmla="*/ 2147483647 w 93"/>
                <a:gd name="T17" fmla="*/ 2147483647 h 82"/>
                <a:gd name="T18" fmla="*/ 2147483647 w 93"/>
                <a:gd name="T19" fmla="*/ 2147483647 h 82"/>
                <a:gd name="T20" fmla="*/ 2147483647 w 93"/>
                <a:gd name="T21" fmla="*/ 2147483647 h 82"/>
                <a:gd name="T22" fmla="*/ 2147483647 w 93"/>
                <a:gd name="T23" fmla="*/ 0 h 82"/>
                <a:gd name="T24" fmla="*/ 2147483647 w 93"/>
                <a:gd name="T25" fmla="*/ 0 h 82"/>
                <a:gd name="T26" fmla="*/ 2147483647 w 93"/>
                <a:gd name="T27" fmla="*/ 2147483647 h 82"/>
                <a:gd name="T28" fmla="*/ 2147483647 w 93"/>
                <a:gd name="T29" fmla="*/ 2147483647 h 82"/>
                <a:gd name="T30" fmla="*/ 2147483647 w 93"/>
                <a:gd name="T31" fmla="*/ 2147483647 h 82"/>
                <a:gd name="T32" fmla="*/ 2147483647 w 93"/>
                <a:gd name="T33" fmla="*/ 2147483647 h 82"/>
                <a:gd name="T34" fmla="*/ 2147483647 w 93"/>
                <a:gd name="T35" fmla="*/ 2147483647 h 82"/>
                <a:gd name="T36" fmla="*/ 2147483647 w 93"/>
                <a:gd name="T37" fmla="*/ 2147483647 h 82"/>
                <a:gd name="T38" fmla="*/ 2147483647 w 93"/>
                <a:gd name="T39" fmla="*/ 2147483647 h 82"/>
                <a:gd name="T40" fmla="*/ 2147483647 w 93"/>
                <a:gd name="T41" fmla="*/ 2147483647 h 82"/>
                <a:gd name="T42" fmla="*/ 2147483647 w 93"/>
                <a:gd name="T43" fmla="*/ 2147483647 h 82"/>
                <a:gd name="T44" fmla="*/ 2147483647 w 93"/>
                <a:gd name="T45" fmla="*/ 2147483647 h 82"/>
                <a:gd name="T46" fmla="*/ 2147483647 w 93"/>
                <a:gd name="T47" fmla="*/ 2147483647 h 82"/>
                <a:gd name="T48" fmla="*/ 2147483647 w 93"/>
                <a:gd name="T49" fmla="*/ 2147483647 h 82"/>
                <a:gd name="T50" fmla="*/ 2147483647 w 93"/>
                <a:gd name="T51" fmla="*/ 2147483647 h 82"/>
                <a:gd name="T52" fmla="*/ 2147483647 w 93"/>
                <a:gd name="T53" fmla="*/ 2147483647 h 82"/>
                <a:gd name="T54" fmla="*/ 2147483647 w 93"/>
                <a:gd name="T55" fmla="*/ 2147483647 h 82"/>
                <a:gd name="T56" fmla="*/ 2147483647 w 93"/>
                <a:gd name="T57" fmla="*/ 2147483647 h 82"/>
                <a:gd name="T58" fmla="*/ 2147483647 w 93"/>
                <a:gd name="T59" fmla="*/ 2147483647 h 82"/>
                <a:gd name="T60" fmla="*/ 2147483647 w 93"/>
                <a:gd name="T61" fmla="*/ 2147483647 h 82"/>
                <a:gd name="T62" fmla="*/ 2147483647 w 93"/>
                <a:gd name="T63" fmla="*/ 2147483647 h 82"/>
                <a:gd name="T64" fmla="*/ 2147483647 w 93"/>
                <a:gd name="T65" fmla="*/ 2147483647 h 82"/>
                <a:gd name="T66" fmla="*/ 2147483647 w 93"/>
                <a:gd name="T67" fmla="*/ 2147483647 h 82"/>
                <a:gd name="T68" fmla="*/ 2147483647 w 93"/>
                <a:gd name="T69" fmla="*/ 2147483647 h 82"/>
                <a:gd name="T70" fmla="*/ 2147483647 w 93"/>
                <a:gd name="T71" fmla="*/ 2147483647 h 82"/>
                <a:gd name="T72" fmla="*/ 2147483647 w 93"/>
                <a:gd name="T73" fmla="*/ 2147483647 h 82"/>
                <a:gd name="T74" fmla="*/ 2147483647 w 93"/>
                <a:gd name="T75" fmla="*/ 2147483647 h 82"/>
                <a:gd name="T76" fmla="*/ 0 w 93"/>
                <a:gd name="T77" fmla="*/ 2147483647 h 82"/>
                <a:gd name="T78" fmla="*/ 2147483647 w 93"/>
                <a:gd name="T79" fmla="*/ 2147483647 h 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82"/>
                <a:gd name="T122" fmla="*/ 93 w 93"/>
                <a:gd name="T123" fmla="*/ 82 h 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82">
                  <a:moveTo>
                    <a:pt x="4" y="24"/>
                  </a:moveTo>
                  <a:lnTo>
                    <a:pt x="6" y="25"/>
                  </a:lnTo>
                  <a:lnTo>
                    <a:pt x="8" y="29"/>
                  </a:lnTo>
                  <a:lnTo>
                    <a:pt x="11" y="34"/>
                  </a:lnTo>
                  <a:lnTo>
                    <a:pt x="24" y="34"/>
                  </a:lnTo>
                  <a:lnTo>
                    <a:pt x="30" y="30"/>
                  </a:lnTo>
                  <a:lnTo>
                    <a:pt x="35" y="29"/>
                  </a:lnTo>
                  <a:lnTo>
                    <a:pt x="40" y="31"/>
                  </a:lnTo>
                  <a:lnTo>
                    <a:pt x="48" y="29"/>
                  </a:lnTo>
                  <a:lnTo>
                    <a:pt x="56" y="18"/>
                  </a:lnTo>
                  <a:lnTo>
                    <a:pt x="61" y="5"/>
                  </a:lnTo>
                  <a:lnTo>
                    <a:pt x="64" y="0"/>
                  </a:lnTo>
                  <a:lnTo>
                    <a:pt x="75" y="0"/>
                  </a:lnTo>
                  <a:lnTo>
                    <a:pt x="79" y="3"/>
                  </a:lnTo>
                  <a:lnTo>
                    <a:pt x="79" y="10"/>
                  </a:lnTo>
                  <a:lnTo>
                    <a:pt x="84" y="16"/>
                  </a:lnTo>
                  <a:lnTo>
                    <a:pt x="83" y="25"/>
                  </a:lnTo>
                  <a:lnTo>
                    <a:pt x="90" y="28"/>
                  </a:lnTo>
                  <a:lnTo>
                    <a:pt x="93" y="33"/>
                  </a:lnTo>
                  <a:lnTo>
                    <a:pt x="86" y="34"/>
                  </a:lnTo>
                  <a:lnTo>
                    <a:pt x="84" y="31"/>
                  </a:lnTo>
                  <a:lnTo>
                    <a:pt x="79" y="37"/>
                  </a:lnTo>
                  <a:lnTo>
                    <a:pt x="80" y="46"/>
                  </a:lnTo>
                  <a:lnTo>
                    <a:pt x="72" y="57"/>
                  </a:lnTo>
                  <a:lnTo>
                    <a:pt x="67" y="59"/>
                  </a:lnTo>
                  <a:lnTo>
                    <a:pt x="68" y="69"/>
                  </a:lnTo>
                  <a:lnTo>
                    <a:pt x="60" y="79"/>
                  </a:lnTo>
                  <a:lnTo>
                    <a:pt x="53" y="82"/>
                  </a:lnTo>
                  <a:lnTo>
                    <a:pt x="52" y="80"/>
                  </a:lnTo>
                  <a:lnTo>
                    <a:pt x="47" y="74"/>
                  </a:lnTo>
                  <a:lnTo>
                    <a:pt x="43" y="77"/>
                  </a:lnTo>
                  <a:lnTo>
                    <a:pt x="40" y="73"/>
                  </a:lnTo>
                  <a:lnTo>
                    <a:pt x="35" y="73"/>
                  </a:lnTo>
                  <a:lnTo>
                    <a:pt x="29" y="77"/>
                  </a:lnTo>
                  <a:lnTo>
                    <a:pt x="25" y="72"/>
                  </a:lnTo>
                  <a:lnTo>
                    <a:pt x="12" y="70"/>
                  </a:lnTo>
                  <a:lnTo>
                    <a:pt x="8" y="53"/>
                  </a:lnTo>
                  <a:lnTo>
                    <a:pt x="2" y="48"/>
                  </a:lnTo>
                  <a:lnTo>
                    <a:pt x="0" y="28"/>
                  </a:lnTo>
                  <a:lnTo>
                    <a:pt x="4"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5" name="Freeform 798"/>
            <p:cNvSpPr>
              <a:spLocks/>
            </p:cNvSpPr>
            <p:nvPr/>
          </p:nvSpPr>
          <p:spPr bwMode="gray">
            <a:xfrm>
              <a:off x="6862018" y="4219145"/>
              <a:ext cx="3717" cy="1947"/>
            </a:xfrm>
            <a:custGeom>
              <a:avLst/>
              <a:gdLst>
                <a:gd name="T0" fmla="*/ 0 w 1"/>
                <a:gd name="T1" fmla="*/ 0 h 1"/>
                <a:gd name="T2" fmla="*/ 2147483647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6" name="Freeform 799"/>
            <p:cNvSpPr>
              <a:spLocks/>
            </p:cNvSpPr>
            <p:nvPr/>
          </p:nvSpPr>
          <p:spPr bwMode="gray">
            <a:xfrm>
              <a:off x="6862008" y="4077076"/>
              <a:ext cx="213706" cy="165423"/>
            </a:xfrm>
            <a:custGeom>
              <a:avLst/>
              <a:gdLst>
                <a:gd name="T0" fmla="*/ 2147483647 w 88"/>
                <a:gd name="T1" fmla="*/ 2147483647 h 65"/>
                <a:gd name="T2" fmla="*/ 0 w 88"/>
                <a:gd name="T3" fmla="*/ 2147483647 h 65"/>
                <a:gd name="T4" fmla="*/ 2147483647 w 88"/>
                <a:gd name="T5" fmla="*/ 2147483647 h 65"/>
                <a:gd name="T6" fmla="*/ 2147483647 w 88"/>
                <a:gd name="T7" fmla="*/ 2147483647 h 65"/>
                <a:gd name="T8" fmla="*/ 2147483647 w 88"/>
                <a:gd name="T9" fmla="*/ 2147483647 h 65"/>
                <a:gd name="T10" fmla="*/ 2147483647 w 88"/>
                <a:gd name="T11" fmla="*/ 2147483647 h 65"/>
                <a:gd name="T12" fmla="*/ 2147483647 w 88"/>
                <a:gd name="T13" fmla="*/ 2147483647 h 65"/>
                <a:gd name="T14" fmla="*/ 2147483647 w 88"/>
                <a:gd name="T15" fmla="*/ 2147483647 h 65"/>
                <a:gd name="T16" fmla="*/ 2147483647 w 88"/>
                <a:gd name="T17" fmla="*/ 2147483647 h 65"/>
                <a:gd name="T18" fmla="*/ 2147483647 w 88"/>
                <a:gd name="T19" fmla="*/ 2147483647 h 65"/>
                <a:gd name="T20" fmla="*/ 2147483647 w 88"/>
                <a:gd name="T21" fmla="*/ 2147483647 h 65"/>
                <a:gd name="T22" fmla="*/ 2147483647 w 88"/>
                <a:gd name="T23" fmla="*/ 2147483647 h 65"/>
                <a:gd name="T24" fmla="*/ 2147483647 w 88"/>
                <a:gd name="T25" fmla="*/ 2147483647 h 65"/>
                <a:gd name="T26" fmla="*/ 2147483647 w 88"/>
                <a:gd name="T27" fmla="*/ 2147483647 h 65"/>
                <a:gd name="T28" fmla="*/ 2147483647 w 88"/>
                <a:gd name="T29" fmla="*/ 2147483647 h 65"/>
                <a:gd name="T30" fmla="*/ 2147483647 w 88"/>
                <a:gd name="T31" fmla="*/ 2147483647 h 65"/>
                <a:gd name="T32" fmla="*/ 2147483647 w 88"/>
                <a:gd name="T33" fmla="*/ 2147483647 h 65"/>
                <a:gd name="T34" fmla="*/ 2147483647 w 88"/>
                <a:gd name="T35" fmla="*/ 0 h 65"/>
                <a:gd name="T36" fmla="*/ 2147483647 w 88"/>
                <a:gd name="T37" fmla="*/ 2147483647 h 65"/>
                <a:gd name="T38" fmla="*/ 2147483647 w 88"/>
                <a:gd name="T39" fmla="*/ 2147483647 h 65"/>
                <a:gd name="T40" fmla="*/ 2147483647 w 88"/>
                <a:gd name="T41" fmla="*/ 2147483647 h 65"/>
                <a:gd name="T42" fmla="*/ 2147483647 w 88"/>
                <a:gd name="T43" fmla="*/ 2147483647 h 65"/>
                <a:gd name="T44" fmla="*/ 2147483647 w 88"/>
                <a:gd name="T45" fmla="*/ 2147483647 h 65"/>
                <a:gd name="T46" fmla="*/ 2147483647 w 88"/>
                <a:gd name="T47" fmla="*/ 2147483647 h 65"/>
                <a:gd name="T48" fmla="*/ 2147483647 w 88"/>
                <a:gd name="T49" fmla="*/ 2147483647 h 65"/>
                <a:gd name="T50" fmla="*/ 2147483647 w 88"/>
                <a:gd name="T51" fmla="*/ 2147483647 h 65"/>
                <a:gd name="T52" fmla="*/ 2147483647 w 88"/>
                <a:gd name="T53" fmla="*/ 2147483647 h 65"/>
                <a:gd name="T54" fmla="*/ 2147483647 w 88"/>
                <a:gd name="T55" fmla="*/ 2147483647 h 65"/>
                <a:gd name="T56" fmla="*/ 2147483647 w 88"/>
                <a:gd name="T57" fmla="*/ 2147483647 h 65"/>
                <a:gd name="T58" fmla="*/ 2147483647 w 88"/>
                <a:gd name="T59" fmla="*/ 2147483647 h 65"/>
                <a:gd name="T60" fmla="*/ 2147483647 w 88"/>
                <a:gd name="T61" fmla="*/ 2147483647 h 65"/>
                <a:gd name="T62" fmla="*/ 2147483647 w 88"/>
                <a:gd name="T63" fmla="*/ 2147483647 h 65"/>
                <a:gd name="T64" fmla="*/ 2147483647 w 88"/>
                <a:gd name="T65" fmla="*/ 2147483647 h 65"/>
                <a:gd name="T66" fmla="*/ 2147483647 w 88"/>
                <a:gd name="T67" fmla="*/ 2147483647 h 65"/>
                <a:gd name="T68" fmla="*/ 2147483647 w 88"/>
                <a:gd name="T69" fmla="*/ 2147483647 h 65"/>
                <a:gd name="T70" fmla="*/ 2147483647 w 88"/>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5"/>
                <a:gd name="T110" fmla="*/ 88 w 88"/>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5">
                  <a:moveTo>
                    <a:pt x="2" y="60"/>
                  </a:moveTo>
                  <a:lnTo>
                    <a:pt x="0" y="56"/>
                  </a:lnTo>
                  <a:lnTo>
                    <a:pt x="1" y="57"/>
                  </a:lnTo>
                  <a:lnTo>
                    <a:pt x="13" y="56"/>
                  </a:lnTo>
                  <a:lnTo>
                    <a:pt x="15" y="46"/>
                  </a:lnTo>
                  <a:lnTo>
                    <a:pt x="22" y="45"/>
                  </a:lnTo>
                  <a:lnTo>
                    <a:pt x="26" y="42"/>
                  </a:lnTo>
                  <a:lnTo>
                    <a:pt x="35" y="38"/>
                  </a:lnTo>
                  <a:lnTo>
                    <a:pt x="40" y="29"/>
                  </a:lnTo>
                  <a:lnTo>
                    <a:pt x="45" y="27"/>
                  </a:lnTo>
                  <a:lnTo>
                    <a:pt x="44" y="33"/>
                  </a:lnTo>
                  <a:lnTo>
                    <a:pt x="47" y="33"/>
                  </a:lnTo>
                  <a:lnTo>
                    <a:pt x="48" y="30"/>
                  </a:lnTo>
                  <a:lnTo>
                    <a:pt x="52" y="33"/>
                  </a:lnTo>
                  <a:lnTo>
                    <a:pt x="53" y="30"/>
                  </a:lnTo>
                  <a:lnTo>
                    <a:pt x="54" y="26"/>
                  </a:lnTo>
                  <a:lnTo>
                    <a:pt x="55" y="16"/>
                  </a:lnTo>
                  <a:lnTo>
                    <a:pt x="70" y="0"/>
                  </a:lnTo>
                  <a:lnTo>
                    <a:pt x="74" y="11"/>
                  </a:lnTo>
                  <a:lnTo>
                    <a:pt x="83" y="13"/>
                  </a:lnTo>
                  <a:lnTo>
                    <a:pt x="88" y="20"/>
                  </a:lnTo>
                  <a:lnTo>
                    <a:pt x="80" y="23"/>
                  </a:lnTo>
                  <a:lnTo>
                    <a:pt x="82" y="28"/>
                  </a:lnTo>
                  <a:lnTo>
                    <a:pt x="77" y="30"/>
                  </a:lnTo>
                  <a:lnTo>
                    <a:pt x="73" y="34"/>
                  </a:lnTo>
                  <a:lnTo>
                    <a:pt x="69" y="31"/>
                  </a:lnTo>
                  <a:lnTo>
                    <a:pt x="58" y="31"/>
                  </a:lnTo>
                  <a:lnTo>
                    <a:pt x="55" y="36"/>
                  </a:lnTo>
                  <a:lnTo>
                    <a:pt x="50" y="49"/>
                  </a:lnTo>
                  <a:lnTo>
                    <a:pt x="42" y="60"/>
                  </a:lnTo>
                  <a:lnTo>
                    <a:pt x="34" y="62"/>
                  </a:lnTo>
                  <a:lnTo>
                    <a:pt x="29" y="60"/>
                  </a:lnTo>
                  <a:lnTo>
                    <a:pt x="24" y="61"/>
                  </a:lnTo>
                  <a:lnTo>
                    <a:pt x="18" y="65"/>
                  </a:lnTo>
                  <a:lnTo>
                    <a:pt x="5" y="65"/>
                  </a:lnTo>
                  <a:lnTo>
                    <a:pt x="2" y="6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7" name="Freeform 800"/>
            <p:cNvSpPr>
              <a:spLocks/>
            </p:cNvSpPr>
            <p:nvPr/>
          </p:nvSpPr>
          <p:spPr bwMode="gray">
            <a:xfrm>
              <a:off x="6763525" y="4302829"/>
              <a:ext cx="35309" cy="36976"/>
            </a:xfrm>
            <a:custGeom>
              <a:avLst/>
              <a:gdLst>
                <a:gd name="T0" fmla="*/ 0 w 14"/>
                <a:gd name="T1" fmla="*/ 2147483647 h 15"/>
                <a:gd name="T2" fmla="*/ 2147483647 w 14"/>
                <a:gd name="T3" fmla="*/ 2147483647 h 15"/>
                <a:gd name="T4" fmla="*/ 2147483647 w 14"/>
                <a:gd name="T5" fmla="*/ 2147483647 h 15"/>
                <a:gd name="T6" fmla="*/ 2147483647 w 14"/>
                <a:gd name="T7" fmla="*/ 2147483647 h 15"/>
                <a:gd name="T8" fmla="*/ 2147483647 w 14"/>
                <a:gd name="T9" fmla="*/ 0 h 15"/>
                <a:gd name="T10" fmla="*/ 0 w 14"/>
                <a:gd name="T11" fmla="*/ 0 h 15"/>
                <a:gd name="T12" fmla="*/ 0 w 14"/>
                <a:gd name="T13" fmla="*/ 2147483647 h 15"/>
                <a:gd name="T14" fmla="*/ 0 60000 65536"/>
                <a:gd name="T15" fmla="*/ 0 60000 65536"/>
                <a:gd name="T16" fmla="*/ 0 60000 65536"/>
                <a:gd name="T17" fmla="*/ 0 60000 65536"/>
                <a:gd name="T18" fmla="*/ 0 60000 65536"/>
                <a:gd name="T19" fmla="*/ 0 60000 65536"/>
                <a:gd name="T20" fmla="*/ 0 60000 65536"/>
                <a:gd name="T21" fmla="*/ 0 w 14"/>
                <a:gd name="T22" fmla="*/ 0 h 15"/>
                <a:gd name="T23" fmla="*/ 14 w 1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5">
                  <a:moveTo>
                    <a:pt x="0" y="4"/>
                  </a:moveTo>
                  <a:lnTo>
                    <a:pt x="2" y="4"/>
                  </a:lnTo>
                  <a:lnTo>
                    <a:pt x="10" y="15"/>
                  </a:lnTo>
                  <a:lnTo>
                    <a:pt x="14" y="13"/>
                  </a:lnTo>
                  <a:lnTo>
                    <a:pt x="6" y="0"/>
                  </a:lnTo>
                  <a:lnTo>
                    <a:pt x="0"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8" name="Freeform 801"/>
            <p:cNvSpPr>
              <a:spLocks/>
            </p:cNvSpPr>
            <p:nvPr/>
          </p:nvSpPr>
          <p:spPr bwMode="gray">
            <a:xfrm>
              <a:off x="6811833" y="4324236"/>
              <a:ext cx="22300" cy="21408"/>
            </a:xfrm>
            <a:custGeom>
              <a:avLst/>
              <a:gdLst>
                <a:gd name="T0" fmla="*/ 0 w 9"/>
                <a:gd name="T1" fmla="*/ 2147483647 h 8"/>
                <a:gd name="T2" fmla="*/ 2147483647 w 9"/>
                <a:gd name="T3" fmla="*/ 0 h 8"/>
                <a:gd name="T4" fmla="*/ 2147483647 w 9"/>
                <a:gd name="T5" fmla="*/ 2147483647 h 8"/>
                <a:gd name="T6" fmla="*/ 2147483647 w 9"/>
                <a:gd name="T7" fmla="*/ 2147483647 h 8"/>
                <a:gd name="T8" fmla="*/ 2147483647 w 9"/>
                <a:gd name="T9" fmla="*/ 2147483647 h 8"/>
                <a:gd name="T10" fmla="*/ 2147483647 w 9"/>
                <a:gd name="T11" fmla="*/ 2147483647 h 8"/>
                <a:gd name="T12" fmla="*/ 0 w 9"/>
                <a:gd name="T13" fmla="*/ 2147483647 h 8"/>
                <a:gd name="T14" fmla="*/ 0 60000 65536"/>
                <a:gd name="T15" fmla="*/ 0 60000 65536"/>
                <a:gd name="T16" fmla="*/ 0 60000 65536"/>
                <a:gd name="T17" fmla="*/ 0 60000 65536"/>
                <a:gd name="T18" fmla="*/ 0 60000 65536"/>
                <a:gd name="T19" fmla="*/ 0 60000 65536"/>
                <a:gd name="T20" fmla="*/ 0 60000 65536"/>
                <a:gd name="T21" fmla="*/ 0 w 9"/>
                <a:gd name="T22" fmla="*/ 0 h 8"/>
                <a:gd name="T23" fmla="*/ 9 w 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8">
                  <a:moveTo>
                    <a:pt x="0" y="5"/>
                  </a:moveTo>
                  <a:lnTo>
                    <a:pt x="3" y="0"/>
                  </a:lnTo>
                  <a:lnTo>
                    <a:pt x="6" y="1"/>
                  </a:lnTo>
                  <a:lnTo>
                    <a:pt x="9" y="4"/>
                  </a:lnTo>
                  <a:lnTo>
                    <a:pt x="8" y="6"/>
                  </a:lnTo>
                  <a:lnTo>
                    <a:pt x="3" y="8"/>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89" name="Freeform 802"/>
            <p:cNvSpPr>
              <a:spLocks/>
            </p:cNvSpPr>
            <p:nvPr/>
          </p:nvSpPr>
          <p:spPr bwMode="gray">
            <a:xfrm>
              <a:off x="6776526" y="4417652"/>
              <a:ext cx="189548" cy="64224"/>
            </a:xfrm>
            <a:custGeom>
              <a:avLst/>
              <a:gdLst>
                <a:gd name="T0" fmla="*/ 2147483647 w 78"/>
                <a:gd name="T1" fmla="*/ 2147483647 h 26"/>
                <a:gd name="T2" fmla="*/ 2147483647 w 78"/>
                <a:gd name="T3" fmla="*/ 2147483647 h 26"/>
                <a:gd name="T4" fmla="*/ 2147483647 w 78"/>
                <a:gd name="T5" fmla="*/ 2147483647 h 26"/>
                <a:gd name="T6" fmla="*/ 2147483647 w 78"/>
                <a:gd name="T7" fmla="*/ 2147483647 h 26"/>
                <a:gd name="T8" fmla="*/ 2147483647 w 78"/>
                <a:gd name="T9" fmla="*/ 2147483647 h 26"/>
                <a:gd name="T10" fmla="*/ 2147483647 w 78"/>
                <a:gd name="T11" fmla="*/ 2147483647 h 26"/>
                <a:gd name="T12" fmla="*/ 2147483647 w 78"/>
                <a:gd name="T13" fmla="*/ 2147483647 h 26"/>
                <a:gd name="T14" fmla="*/ 2147483647 w 78"/>
                <a:gd name="T15" fmla="*/ 2147483647 h 26"/>
                <a:gd name="T16" fmla="*/ 2147483647 w 78"/>
                <a:gd name="T17" fmla="*/ 2147483647 h 26"/>
                <a:gd name="T18" fmla="*/ 2147483647 w 78"/>
                <a:gd name="T19" fmla="*/ 2147483647 h 26"/>
                <a:gd name="T20" fmla="*/ 2147483647 w 78"/>
                <a:gd name="T21" fmla="*/ 2147483647 h 26"/>
                <a:gd name="T22" fmla="*/ 2147483647 w 78"/>
                <a:gd name="T23" fmla="*/ 2147483647 h 26"/>
                <a:gd name="T24" fmla="*/ 2147483647 w 78"/>
                <a:gd name="T25" fmla="*/ 0 h 26"/>
                <a:gd name="T26" fmla="*/ 0 w 78"/>
                <a:gd name="T27" fmla="*/ 2147483647 h 26"/>
                <a:gd name="T28" fmla="*/ 2147483647 w 78"/>
                <a:gd name="T29" fmla="*/ 2147483647 h 26"/>
                <a:gd name="T30" fmla="*/ 2147483647 w 78"/>
                <a:gd name="T31" fmla="*/ 2147483647 h 26"/>
                <a:gd name="T32" fmla="*/ 2147483647 w 78"/>
                <a:gd name="T33" fmla="*/ 2147483647 h 26"/>
                <a:gd name="T34" fmla="*/ 2147483647 w 78"/>
                <a:gd name="T35" fmla="*/ 2147483647 h 26"/>
                <a:gd name="T36" fmla="*/ 2147483647 w 78"/>
                <a:gd name="T37" fmla="*/ 2147483647 h 26"/>
                <a:gd name="T38" fmla="*/ 2147483647 w 78"/>
                <a:gd name="T39" fmla="*/ 2147483647 h 26"/>
                <a:gd name="T40" fmla="*/ 2147483647 w 78"/>
                <a:gd name="T41" fmla="*/ 2147483647 h 26"/>
                <a:gd name="T42" fmla="*/ 2147483647 w 78"/>
                <a:gd name="T43" fmla="*/ 2147483647 h 26"/>
                <a:gd name="T44" fmla="*/ 2147483647 w 78"/>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26"/>
                <a:gd name="T71" fmla="*/ 78 w 78"/>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26">
                  <a:moveTo>
                    <a:pt x="78" y="21"/>
                  </a:moveTo>
                  <a:lnTo>
                    <a:pt x="76" y="18"/>
                  </a:lnTo>
                  <a:lnTo>
                    <a:pt x="72" y="19"/>
                  </a:lnTo>
                  <a:lnTo>
                    <a:pt x="61" y="16"/>
                  </a:lnTo>
                  <a:lnTo>
                    <a:pt x="61" y="10"/>
                  </a:lnTo>
                  <a:lnTo>
                    <a:pt x="46" y="5"/>
                  </a:lnTo>
                  <a:lnTo>
                    <a:pt x="44" y="7"/>
                  </a:lnTo>
                  <a:lnTo>
                    <a:pt x="42" y="11"/>
                  </a:lnTo>
                  <a:lnTo>
                    <a:pt x="25" y="8"/>
                  </a:lnTo>
                  <a:lnTo>
                    <a:pt x="24" y="2"/>
                  </a:lnTo>
                  <a:lnTo>
                    <a:pt x="15" y="2"/>
                  </a:lnTo>
                  <a:lnTo>
                    <a:pt x="12" y="4"/>
                  </a:lnTo>
                  <a:lnTo>
                    <a:pt x="5" y="0"/>
                  </a:lnTo>
                  <a:lnTo>
                    <a:pt x="0" y="7"/>
                  </a:lnTo>
                  <a:lnTo>
                    <a:pt x="4" y="15"/>
                  </a:lnTo>
                  <a:lnTo>
                    <a:pt x="20" y="16"/>
                  </a:lnTo>
                  <a:lnTo>
                    <a:pt x="23" y="18"/>
                  </a:lnTo>
                  <a:lnTo>
                    <a:pt x="35" y="18"/>
                  </a:lnTo>
                  <a:lnTo>
                    <a:pt x="45" y="23"/>
                  </a:lnTo>
                  <a:lnTo>
                    <a:pt x="62" y="23"/>
                  </a:lnTo>
                  <a:lnTo>
                    <a:pt x="72" y="26"/>
                  </a:lnTo>
                  <a:lnTo>
                    <a:pt x="78" y="26"/>
                  </a:lnTo>
                  <a:lnTo>
                    <a:pt x="78"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0" name="Freeform 803"/>
            <p:cNvSpPr>
              <a:spLocks/>
            </p:cNvSpPr>
            <p:nvPr/>
          </p:nvSpPr>
          <p:spPr bwMode="gray">
            <a:xfrm>
              <a:off x="6538661" y="4127677"/>
              <a:ext cx="237864" cy="284139"/>
            </a:xfrm>
            <a:custGeom>
              <a:avLst/>
              <a:gdLst>
                <a:gd name="T0" fmla="*/ 2147483647 w 98"/>
                <a:gd name="T1" fmla="*/ 0 h 112"/>
                <a:gd name="T2" fmla="*/ 2147483647 w 98"/>
                <a:gd name="T3" fmla="*/ 2147483647 h 112"/>
                <a:gd name="T4" fmla="*/ 2147483647 w 98"/>
                <a:gd name="T5" fmla="*/ 2147483647 h 112"/>
                <a:gd name="T6" fmla="*/ 2147483647 w 98"/>
                <a:gd name="T7" fmla="*/ 2147483647 h 112"/>
                <a:gd name="T8" fmla="*/ 2147483647 w 98"/>
                <a:gd name="T9" fmla="*/ 2147483647 h 112"/>
                <a:gd name="T10" fmla="*/ 2147483647 w 98"/>
                <a:gd name="T11" fmla="*/ 2147483647 h 112"/>
                <a:gd name="T12" fmla="*/ 2147483647 w 98"/>
                <a:gd name="T13" fmla="*/ 2147483647 h 112"/>
                <a:gd name="T14" fmla="*/ 2147483647 w 98"/>
                <a:gd name="T15" fmla="*/ 2147483647 h 112"/>
                <a:gd name="T16" fmla="*/ 2147483647 w 98"/>
                <a:gd name="T17" fmla="*/ 2147483647 h 112"/>
                <a:gd name="T18" fmla="*/ 2147483647 w 98"/>
                <a:gd name="T19" fmla="*/ 2147483647 h 112"/>
                <a:gd name="T20" fmla="*/ 2147483647 w 98"/>
                <a:gd name="T21" fmla="*/ 2147483647 h 112"/>
                <a:gd name="T22" fmla="*/ 2147483647 w 98"/>
                <a:gd name="T23" fmla="*/ 2147483647 h 112"/>
                <a:gd name="T24" fmla="*/ 2147483647 w 98"/>
                <a:gd name="T25" fmla="*/ 2147483647 h 112"/>
                <a:gd name="T26" fmla="*/ 2147483647 w 98"/>
                <a:gd name="T27" fmla="*/ 2147483647 h 112"/>
                <a:gd name="T28" fmla="*/ 2147483647 w 98"/>
                <a:gd name="T29" fmla="*/ 2147483647 h 112"/>
                <a:gd name="T30" fmla="*/ 2147483647 w 98"/>
                <a:gd name="T31" fmla="*/ 2147483647 h 112"/>
                <a:gd name="T32" fmla="*/ 2147483647 w 98"/>
                <a:gd name="T33" fmla="*/ 2147483647 h 112"/>
                <a:gd name="T34" fmla="*/ 2147483647 w 98"/>
                <a:gd name="T35" fmla="*/ 2147483647 h 112"/>
                <a:gd name="T36" fmla="*/ 2147483647 w 98"/>
                <a:gd name="T37" fmla="*/ 2147483647 h 112"/>
                <a:gd name="T38" fmla="*/ 2147483647 w 98"/>
                <a:gd name="T39" fmla="*/ 2147483647 h 112"/>
                <a:gd name="T40" fmla="*/ 2147483647 w 98"/>
                <a:gd name="T41" fmla="*/ 2147483647 h 112"/>
                <a:gd name="T42" fmla="*/ 2147483647 w 98"/>
                <a:gd name="T43" fmla="*/ 2147483647 h 112"/>
                <a:gd name="T44" fmla="*/ 2147483647 w 98"/>
                <a:gd name="T45" fmla="*/ 2147483647 h 112"/>
                <a:gd name="T46" fmla="*/ 2147483647 w 98"/>
                <a:gd name="T47" fmla="*/ 2147483647 h 112"/>
                <a:gd name="T48" fmla="*/ 2147483647 w 98"/>
                <a:gd name="T49" fmla="*/ 2147483647 h 112"/>
                <a:gd name="T50" fmla="*/ 2147483647 w 98"/>
                <a:gd name="T51" fmla="*/ 2147483647 h 112"/>
                <a:gd name="T52" fmla="*/ 2147483647 w 98"/>
                <a:gd name="T53" fmla="*/ 2147483647 h 112"/>
                <a:gd name="T54" fmla="*/ 2147483647 w 98"/>
                <a:gd name="T55" fmla="*/ 2147483647 h 112"/>
                <a:gd name="T56" fmla="*/ 2147483647 w 98"/>
                <a:gd name="T57" fmla="*/ 2147483647 h 112"/>
                <a:gd name="T58" fmla="*/ 2147483647 w 98"/>
                <a:gd name="T59" fmla="*/ 2147483647 h 112"/>
                <a:gd name="T60" fmla="*/ 2147483647 w 98"/>
                <a:gd name="T61" fmla="*/ 2147483647 h 112"/>
                <a:gd name="T62" fmla="*/ 2147483647 w 98"/>
                <a:gd name="T63" fmla="*/ 2147483647 h 112"/>
                <a:gd name="T64" fmla="*/ 2147483647 w 98"/>
                <a:gd name="T65" fmla="*/ 2147483647 h 112"/>
                <a:gd name="T66" fmla="*/ 2147483647 w 98"/>
                <a:gd name="T67" fmla="*/ 2147483647 h 112"/>
                <a:gd name="T68" fmla="*/ 2147483647 w 98"/>
                <a:gd name="T69" fmla="*/ 2147483647 h 112"/>
                <a:gd name="T70" fmla="*/ 2147483647 w 98"/>
                <a:gd name="T71" fmla="*/ 2147483647 h 112"/>
                <a:gd name="T72" fmla="*/ 0 w 98"/>
                <a:gd name="T73" fmla="*/ 2147483647 h 112"/>
                <a:gd name="T74" fmla="*/ 2147483647 w 98"/>
                <a:gd name="T75" fmla="*/ 0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112"/>
                <a:gd name="T116" fmla="*/ 98 w 98"/>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112">
                  <a:moveTo>
                    <a:pt x="1" y="0"/>
                  </a:moveTo>
                  <a:lnTo>
                    <a:pt x="7" y="2"/>
                  </a:lnTo>
                  <a:lnTo>
                    <a:pt x="19" y="2"/>
                  </a:lnTo>
                  <a:lnTo>
                    <a:pt x="22" y="3"/>
                  </a:lnTo>
                  <a:lnTo>
                    <a:pt x="26" y="10"/>
                  </a:lnTo>
                  <a:lnTo>
                    <a:pt x="28" y="13"/>
                  </a:lnTo>
                  <a:lnTo>
                    <a:pt x="30" y="15"/>
                  </a:lnTo>
                  <a:lnTo>
                    <a:pt x="36" y="21"/>
                  </a:lnTo>
                  <a:lnTo>
                    <a:pt x="42" y="24"/>
                  </a:lnTo>
                  <a:lnTo>
                    <a:pt x="49" y="33"/>
                  </a:lnTo>
                  <a:lnTo>
                    <a:pt x="53" y="33"/>
                  </a:lnTo>
                  <a:lnTo>
                    <a:pt x="61" y="42"/>
                  </a:lnTo>
                  <a:lnTo>
                    <a:pt x="63" y="46"/>
                  </a:lnTo>
                  <a:lnTo>
                    <a:pt x="70" y="52"/>
                  </a:lnTo>
                  <a:lnTo>
                    <a:pt x="77" y="53"/>
                  </a:lnTo>
                  <a:lnTo>
                    <a:pt x="78" y="56"/>
                  </a:lnTo>
                  <a:lnTo>
                    <a:pt x="78" y="61"/>
                  </a:lnTo>
                  <a:lnTo>
                    <a:pt x="84" y="66"/>
                  </a:lnTo>
                  <a:lnTo>
                    <a:pt x="87" y="77"/>
                  </a:lnTo>
                  <a:lnTo>
                    <a:pt x="91" y="77"/>
                  </a:lnTo>
                  <a:lnTo>
                    <a:pt x="98" y="86"/>
                  </a:lnTo>
                  <a:lnTo>
                    <a:pt x="98" y="111"/>
                  </a:lnTo>
                  <a:lnTo>
                    <a:pt x="94" y="112"/>
                  </a:lnTo>
                  <a:lnTo>
                    <a:pt x="85" y="106"/>
                  </a:lnTo>
                  <a:lnTo>
                    <a:pt x="77" y="104"/>
                  </a:lnTo>
                  <a:lnTo>
                    <a:pt x="61" y="90"/>
                  </a:lnTo>
                  <a:lnTo>
                    <a:pt x="52" y="73"/>
                  </a:lnTo>
                  <a:lnTo>
                    <a:pt x="50" y="66"/>
                  </a:lnTo>
                  <a:lnTo>
                    <a:pt x="39" y="53"/>
                  </a:lnTo>
                  <a:lnTo>
                    <a:pt x="35" y="53"/>
                  </a:lnTo>
                  <a:lnTo>
                    <a:pt x="32" y="38"/>
                  </a:lnTo>
                  <a:lnTo>
                    <a:pt x="27" y="32"/>
                  </a:lnTo>
                  <a:lnTo>
                    <a:pt x="21" y="29"/>
                  </a:lnTo>
                  <a:lnTo>
                    <a:pt x="20" y="23"/>
                  </a:lnTo>
                  <a:lnTo>
                    <a:pt x="14" y="18"/>
                  </a:lnTo>
                  <a:lnTo>
                    <a:pt x="10" y="18"/>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1" name="Freeform 804"/>
            <p:cNvSpPr>
              <a:spLocks/>
            </p:cNvSpPr>
            <p:nvPr/>
          </p:nvSpPr>
          <p:spPr bwMode="gray">
            <a:xfrm>
              <a:off x="6395570" y="3510741"/>
              <a:ext cx="70616" cy="44763"/>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0 w 29"/>
                <a:gd name="T9" fmla="*/ 2147483647 h 18"/>
                <a:gd name="T10" fmla="*/ 2147483647 w 29"/>
                <a:gd name="T11" fmla="*/ 0 h 18"/>
                <a:gd name="T12" fmla="*/ 2147483647 w 29"/>
                <a:gd name="T13" fmla="*/ 0 h 18"/>
                <a:gd name="T14" fmla="*/ 2147483647 w 29"/>
                <a:gd name="T15" fmla="*/ 2147483647 h 18"/>
                <a:gd name="T16" fmla="*/ 2147483647 w 29"/>
                <a:gd name="T17" fmla="*/ 2147483647 h 18"/>
                <a:gd name="T18" fmla="*/ 2147483647 w 29"/>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6"/>
                  </a:moveTo>
                  <a:lnTo>
                    <a:pt x="29" y="16"/>
                  </a:lnTo>
                  <a:lnTo>
                    <a:pt x="6" y="18"/>
                  </a:lnTo>
                  <a:lnTo>
                    <a:pt x="2" y="13"/>
                  </a:lnTo>
                  <a:lnTo>
                    <a:pt x="0" y="7"/>
                  </a:lnTo>
                  <a:lnTo>
                    <a:pt x="7" y="0"/>
                  </a:lnTo>
                  <a:lnTo>
                    <a:pt x="13" y="0"/>
                  </a:lnTo>
                  <a:lnTo>
                    <a:pt x="17" y="4"/>
                  </a:lnTo>
                  <a:lnTo>
                    <a:pt x="24" y="2"/>
                  </a:lnTo>
                  <a:lnTo>
                    <a:pt x="29"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2" name="Freeform 805"/>
            <p:cNvSpPr>
              <a:spLocks/>
            </p:cNvSpPr>
            <p:nvPr/>
          </p:nvSpPr>
          <p:spPr bwMode="gray">
            <a:xfrm>
              <a:off x="6377002" y="3565237"/>
              <a:ext cx="100349" cy="153747"/>
            </a:xfrm>
            <a:custGeom>
              <a:avLst/>
              <a:gdLst>
                <a:gd name="T0" fmla="*/ 2147483647 w 42"/>
                <a:gd name="T1" fmla="*/ 2147483647 h 60"/>
                <a:gd name="T2" fmla="*/ 2147483647 w 42"/>
                <a:gd name="T3" fmla="*/ 2147483647 h 60"/>
                <a:gd name="T4" fmla="*/ 2147483647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0 w 42"/>
                <a:gd name="T29" fmla="*/ 2147483647 h 60"/>
                <a:gd name="T30" fmla="*/ 0 w 42"/>
                <a:gd name="T31" fmla="*/ 2147483647 h 60"/>
                <a:gd name="T32" fmla="*/ 2147483647 w 42"/>
                <a:gd name="T33" fmla="*/ 2147483647 h 60"/>
                <a:gd name="T34" fmla="*/ 2147483647 w 42"/>
                <a:gd name="T35" fmla="*/ 2147483647 h 60"/>
                <a:gd name="T36" fmla="*/ 2147483647 w 42"/>
                <a:gd name="T37" fmla="*/ 2147483647 h 60"/>
                <a:gd name="T38" fmla="*/ 0 w 42"/>
                <a:gd name="T39" fmla="*/ 2147483647 h 60"/>
                <a:gd name="T40" fmla="*/ 2147483647 w 42"/>
                <a:gd name="T41" fmla="*/ 0 h 60"/>
                <a:gd name="T42" fmla="*/ 2147483647 w 42"/>
                <a:gd name="T43" fmla="*/ 2147483647 h 60"/>
                <a:gd name="T44" fmla="*/ 2147483647 w 42"/>
                <a:gd name="T45" fmla="*/ 2147483647 h 60"/>
                <a:gd name="T46" fmla="*/ 2147483647 w 42"/>
                <a:gd name="T47" fmla="*/ 2147483647 h 60"/>
                <a:gd name="T48" fmla="*/ 2147483647 w 42"/>
                <a:gd name="T49" fmla="*/ 2147483647 h 60"/>
                <a:gd name="T50" fmla="*/ 2147483647 w 42"/>
                <a:gd name="T51" fmla="*/ 2147483647 h 60"/>
                <a:gd name="T52" fmla="*/ 2147483647 w 42"/>
                <a:gd name="T53" fmla="*/ 2147483647 h 60"/>
                <a:gd name="T54" fmla="*/ 2147483647 w 42"/>
                <a:gd name="T55" fmla="*/ 2147483647 h 60"/>
                <a:gd name="T56" fmla="*/ 2147483647 w 42"/>
                <a:gd name="T57" fmla="*/ 2147483647 h 60"/>
                <a:gd name="T58" fmla="*/ 2147483647 w 42"/>
                <a:gd name="T59" fmla="*/ 2147483647 h 60"/>
                <a:gd name="T60" fmla="*/ 2147483647 w 42"/>
                <a:gd name="T61" fmla="*/ 2147483647 h 60"/>
                <a:gd name="T62" fmla="*/ 2147483647 w 42"/>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0"/>
                <a:gd name="T98" fmla="*/ 42 w 4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0">
                  <a:moveTo>
                    <a:pt x="41" y="53"/>
                  </a:moveTo>
                  <a:lnTo>
                    <a:pt x="36" y="60"/>
                  </a:lnTo>
                  <a:lnTo>
                    <a:pt x="34" y="54"/>
                  </a:lnTo>
                  <a:lnTo>
                    <a:pt x="34" y="46"/>
                  </a:lnTo>
                  <a:lnTo>
                    <a:pt x="27" y="38"/>
                  </a:lnTo>
                  <a:lnTo>
                    <a:pt x="23" y="39"/>
                  </a:lnTo>
                  <a:lnTo>
                    <a:pt x="22" y="42"/>
                  </a:lnTo>
                  <a:lnTo>
                    <a:pt x="23" y="47"/>
                  </a:lnTo>
                  <a:lnTo>
                    <a:pt x="14" y="52"/>
                  </a:lnTo>
                  <a:lnTo>
                    <a:pt x="8" y="53"/>
                  </a:lnTo>
                  <a:lnTo>
                    <a:pt x="7" y="50"/>
                  </a:lnTo>
                  <a:lnTo>
                    <a:pt x="7" y="36"/>
                  </a:lnTo>
                  <a:lnTo>
                    <a:pt x="4" y="31"/>
                  </a:lnTo>
                  <a:lnTo>
                    <a:pt x="4" y="22"/>
                  </a:lnTo>
                  <a:lnTo>
                    <a:pt x="0" y="17"/>
                  </a:lnTo>
                  <a:lnTo>
                    <a:pt x="0" y="13"/>
                  </a:lnTo>
                  <a:lnTo>
                    <a:pt x="7" y="13"/>
                  </a:lnTo>
                  <a:lnTo>
                    <a:pt x="6" y="9"/>
                  </a:lnTo>
                  <a:lnTo>
                    <a:pt x="4" y="5"/>
                  </a:lnTo>
                  <a:lnTo>
                    <a:pt x="0" y="4"/>
                  </a:lnTo>
                  <a:lnTo>
                    <a:pt x="4" y="0"/>
                  </a:lnTo>
                  <a:lnTo>
                    <a:pt x="11" y="1"/>
                  </a:lnTo>
                  <a:lnTo>
                    <a:pt x="17" y="7"/>
                  </a:lnTo>
                  <a:lnTo>
                    <a:pt x="33" y="6"/>
                  </a:lnTo>
                  <a:lnTo>
                    <a:pt x="36" y="11"/>
                  </a:lnTo>
                  <a:lnTo>
                    <a:pt x="36" y="15"/>
                  </a:lnTo>
                  <a:lnTo>
                    <a:pt x="30" y="21"/>
                  </a:lnTo>
                  <a:lnTo>
                    <a:pt x="32" y="29"/>
                  </a:lnTo>
                  <a:lnTo>
                    <a:pt x="38" y="31"/>
                  </a:lnTo>
                  <a:lnTo>
                    <a:pt x="40" y="41"/>
                  </a:lnTo>
                  <a:lnTo>
                    <a:pt x="42" y="48"/>
                  </a:lnTo>
                  <a:lnTo>
                    <a:pt x="41"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3" name="Freeform 806"/>
            <p:cNvSpPr>
              <a:spLocks/>
            </p:cNvSpPr>
            <p:nvPr/>
          </p:nvSpPr>
          <p:spPr bwMode="gray">
            <a:xfrm>
              <a:off x="6464335" y="3510751"/>
              <a:ext cx="204415" cy="496271"/>
            </a:xfrm>
            <a:custGeom>
              <a:avLst/>
              <a:gdLst>
                <a:gd name="T0" fmla="*/ 2147483647 w 85"/>
                <a:gd name="T1" fmla="*/ 2147483647 h 196"/>
                <a:gd name="T2" fmla="*/ 2147483647 w 85"/>
                <a:gd name="T3" fmla="*/ 2147483647 h 196"/>
                <a:gd name="T4" fmla="*/ 2147483647 w 85"/>
                <a:gd name="T5" fmla="*/ 2147483647 h 196"/>
                <a:gd name="T6" fmla="*/ 2147483647 w 85"/>
                <a:gd name="T7" fmla="*/ 2147483647 h 196"/>
                <a:gd name="T8" fmla="*/ 2147483647 w 85"/>
                <a:gd name="T9" fmla="*/ 2147483647 h 196"/>
                <a:gd name="T10" fmla="*/ 2147483647 w 85"/>
                <a:gd name="T11" fmla="*/ 2147483647 h 196"/>
                <a:gd name="T12" fmla="*/ 2147483647 w 85"/>
                <a:gd name="T13" fmla="*/ 2147483647 h 196"/>
                <a:gd name="T14" fmla="*/ 2147483647 w 85"/>
                <a:gd name="T15" fmla="*/ 2147483647 h 196"/>
                <a:gd name="T16" fmla="*/ 2147483647 w 85"/>
                <a:gd name="T17" fmla="*/ 2147483647 h 196"/>
                <a:gd name="T18" fmla="*/ 2147483647 w 85"/>
                <a:gd name="T19" fmla="*/ 2147483647 h 196"/>
                <a:gd name="T20" fmla="*/ 2147483647 w 85"/>
                <a:gd name="T21" fmla="*/ 2147483647 h 196"/>
                <a:gd name="T22" fmla="*/ 2147483647 w 85"/>
                <a:gd name="T23" fmla="*/ 2147483647 h 196"/>
                <a:gd name="T24" fmla="*/ 2147483647 w 85"/>
                <a:gd name="T25" fmla="*/ 2147483647 h 196"/>
                <a:gd name="T26" fmla="*/ 2147483647 w 85"/>
                <a:gd name="T27" fmla="*/ 2147483647 h 196"/>
                <a:gd name="T28" fmla="*/ 2147483647 w 85"/>
                <a:gd name="T29" fmla="*/ 2147483647 h 196"/>
                <a:gd name="T30" fmla="*/ 2147483647 w 85"/>
                <a:gd name="T31" fmla="*/ 2147483647 h 196"/>
                <a:gd name="T32" fmla="*/ 2147483647 w 85"/>
                <a:gd name="T33" fmla="*/ 2147483647 h 196"/>
                <a:gd name="T34" fmla="*/ 2147483647 w 85"/>
                <a:gd name="T35" fmla="*/ 2147483647 h 196"/>
                <a:gd name="T36" fmla="*/ 2147483647 w 85"/>
                <a:gd name="T37" fmla="*/ 2147483647 h 196"/>
                <a:gd name="T38" fmla="*/ 2147483647 w 85"/>
                <a:gd name="T39" fmla="*/ 2147483647 h 196"/>
                <a:gd name="T40" fmla="*/ 2147483647 w 85"/>
                <a:gd name="T41" fmla="*/ 2147483647 h 196"/>
                <a:gd name="T42" fmla="*/ 2147483647 w 85"/>
                <a:gd name="T43" fmla="*/ 2147483647 h 196"/>
                <a:gd name="T44" fmla="*/ 2147483647 w 85"/>
                <a:gd name="T45" fmla="*/ 2147483647 h 196"/>
                <a:gd name="T46" fmla="*/ 2147483647 w 85"/>
                <a:gd name="T47" fmla="*/ 2147483647 h 196"/>
                <a:gd name="T48" fmla="*/ 2147483647 w 85"/>
                <a:gd name="T49" fmla="*/ 2147483647 h 196"/>
                <a:gd name="T50" fmla="*/ 2147483647 w 85"/>
                <a:gd name="T51" fmla="*/ 2147483647 h 196"/>
                <a:gd name="T52" fmla="*/ 2147483647 w 85"/>
                <a:gd name="T53" fmla="*/ 2147483647 h 196"/>
                <a:gd name="T54" fmla="*/ 2147483647 w 85"/>
                <a:gd name="T55" fmla="*/ 2147483647 h 196"/>
                <a:gd name="T56" fmla="*/ 2147483647 w 85"/>
                <a:gd name="T57" fmla="*/ 2147483647 h 196"/>
                <a:gd name="T58" fmla="*/ 2147483647 w 85"/>
                <a:gd name="T59" fmla="*/ 2147483647 h 196"/>
                <a:gd name="T60" fmla="*/ 2147483647 w 85"/>
                <a:gd name="T61" fmla="*/ 2147483647 h 196"/>
                <a:gd name="T62" fmla="*/ 2147483647 w 85"/>
                <a:gd name="T63" fmla="*/ 2147483647 h 196"/>
                <a:gd name="T64" fmla="*/ 2147483647 w 85"/>
                <a:gd name="T65" fmla="*/ 2147483647 h 196"/>
                <a:gd name="T66" fmla="*/ 0 w 85"/>
                <a:gd name="T67" fmla="*/ 2147483647 h 196"/>
                <a:gd name="T68" fmla="*/ 2147483647 w 85"/>
                <a:gd name="T69" fmla="*/ 2147483647 h 196"/>
                <a:gd name="T70" fmla="*/ 2147483647 w 85"/>
                <a:gd name="T71" fmla="*/ 2147483647 h 196"/>
                <a:gd name="T72" fmla="*/ 2147483647 w 85"/>
                <a:gd name="T73" fmla="*/ 2147483647 h 196"/>
                <a:gd name="T74" fmla="*/ 2147483647 w 85"/>
                <a:gd name="T75" fmla="*/ 2147483647 h 196"/>
                <a:gd name="T76" fmla="*/ 2147483647 w 85"/>
                <a:gd name="T77" fmla="*/ 2147483647 h 196"/>
                <a:gd name="T78" fmla="*/ 2147483647 w 85"/>
                <a:gd name="T79" fmla="*/ 2147483647 h 196"/>
                <a:gd name="T80" fmla="*/ 2147483647 w 85"/>
                <a:gd name="T81" fmla="*/ 2147483647 h 196"/>
                <a:gd name="T82" fmla="*/ 2147483647 w 85"/>
                <a:gd name="T83" fmla="*/ 2147483647 h 196"/>
                <a:gd name="T84" fmla="*/ 2147483647 w 85"/>
                <a:gd name="T85" fmla="*/ 2147483647 h 196"/>
                <a:gd name="T86" fmla="*/ 2147483647 w 85"/>
                <a:gd name="T87" fmla="*/ 2147483647 h 196"/>
                <a:gd name="T88" fmla="*/ 2147483647 w 85"/>
                <a:gd name="T89" fmla="*/ 0 h 196"/>
                <a:gd name="T90" fmla="*/ 2147483647 w 85"/>
                <a:gd name="T91" fmla="*/ 2147483647 h 196"/>
                <a:gd name="T92" fmla="*/ 2147483647 w 85"/>
                <a:gd name="T93" fmla="*/ 2147483647 h 196"/>
                <a:gd name="T94" fmla="*/ 2147483647 w 85"/>
                <a:gd name="T95" fmla="*/ 2147483647 h 196"/>
                <a:gd name="T96" fmla="*/ 2147483647 w 85"/>
                <a:gd name="T97" fmla="*/ 2147483647 h 196"/>
                <a:gd name="T98" fmla="*/ 2147483647 w 85"/>
                <a:gd name="T99" fmla="*/ 2147483647 h 196"/>
                <a:gd name="T100" fmla="*/ 2147483647 w 85"/>
                <a:gd name="T101" fmla="*/ 2147483647 h 196"/>
                <a:gd name="T102" fmla="*/ 2147483647 w 85"/>
                <a:gd name="T103" fmla="*/ 2147483647 h 196"/>
                <a:gd name="T104" fmla="*/ 2147483647 w 85"/>
                <a:gd name="T105" fmla="*/ 2147483647 h 196"/>
                <a:gd name="T106" fmla="*/ 2147483647 w 85"/>
                <a:gd name="T107" fmla="*/ 2147483647 h 196"/>
                <a:gd name="T108" fmla="*/ 2147483647 w 85"/>
                <a:gd name="T109" fmla="*/ 2147483647 h 196"/>
                <a:gd name="T110" fmla="*/ 2147483647 w 85"/>
                <a:gd name="T111" fmla="*/ 2147483647 h 196"/>
                <a:gd name="T112" fmla="*/ 2147483647 w 85"/>
                <a:gd name="T113" fmla="*/ 2147483647 h 196"/>
                <a:gd name="T114" fmla="*/ 2147483647 w 85"/>
                <a:gd name="T115" fmla="*/ 2147483647 h 1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196"/>
                <a:gd name="T176" fmla="*/ 85 w 85"/>
                <a:gd name="T177" fmla="*/ 196 h 1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196">
                  <a:moveTo>
                    <a:pt x="76" y="87"/>
                  </a:moveTo>
                  <a:lnTo>
                    <a:pt x="64" y="90"/>
                  </a:lnTo>
                  <a:lnTo>
                    <a:pt x="62" y="97"/>
                  </a:lnTo>
                  <a:lnTo>
                    <a:pt x="58" y="97"/>
                  </a:lnTo>
                  <a:lnTo>
                    <a:pt x="53" y="100"/>
                  </a:lnTo>
                  <a:lnTo>
                    <a:pt x="54" y="113"/>
                  </a:lnTo>
                  <a:lnTo>
                    <a:pt x="61" y="120"/>
                  </a:lnTo>
                  <a:lnTo>
                    <a:pt x="63" y="135"/>
                  </a:lnTo>
                  <a:lnTo>
                    <a:pt x="59" y="141"/>
                  </a:lnTo>
                  <a:lnTo>
                    <a:pt x="67" y="158"/>
                  </a:lnTo>
                  <a:lnTo>
                    <a:pt x="67" y="172"/>
                  </a:lnTo>
                  <a:lnTo>
                    <a:pt x="66" y="182"/>
                  </a:lnTo>
                  <a:lnTo>
                    <a:pt x="64" y="189"/>
                  </a:lnTo>
                  <a:lnTo>
                    <a:pt x="61" y="196"/>
                  </a:lnTo>
                  <a:lnTo>
                    <a:pt x="62" y="185"/>
                  </a:lnTo>
                  <a:lnTo>
                    <a:pt x="62" y="172"/>
                  </a:lnTo>
                  <a:lnTo>
                    <a:pt x="62" y="166"/>
                  </a:lnTo>
                  <a:lnTo>
                    <a:pt x="61" y="162"/>
                  </a:lnTo>
                  <a:lnTo>
                    <a:pt x="56" y="155"/>
                  </a:lnTo>
                  <a:lnTo>
                    <a:pt x="54" y="144"/>
                  </a:lnTo>
                  <a:lnTo>
                    <a:pt x="53" y="132"/>
                  </a:lnTo>
                  <a:lnTo>
                    <a:pt x="49" y="129"/>
                  </a:lnTo>
                  <a:lnTo>
                    <a:pt x="47" y="125"/>
                  </a:lnTo>
                  <a:lnTo>
                    <a:pt x="42" y="130"/>
                  </a:lnTo>
                  <a:lnTo>
                    <a:pt x="38" y="136"/>
                  </a:lnTo>
                  <a:lnTo>
                    <a:pt x="27" y="139"/>
                  </a:lnTo>
                  <a:lnTo>
                    <a:pt x="22" y="137"/>
                  </a:lnTo>
                  <a:lnTo>
                    <a:pt x="23" y="131"/>
                  </a:lnTo>
                  <a:lnTo>
                    <a:pt x="21" y="123"/>
                  </a:lnTo>
                  <a:lnTo>
                    <a:pt x="21" y="110"/>
                  </a:lnTo>
                  <a:lnTo>
                    <a:pt x="14" y="104"/>
                  </a:lnTo>
                  <a:lnTo>
                    <a:pt x="12" y="95"/>
                  </a:lnTo>
                  <a:lnTo>
                    <a:pt x="3" y="88"/>
                  </a:lnTo>
                  <a:lnTo>
                    <a:pt x="0" y="82"/>
                  </a:lnTo>
                  <a:lnTo>
                    <a:pt x="5" y="75"/>
                  </a:lnTo>
                  <a:lnTo>
                    <a:pt x="6" y="70"/>
                  </a:lnTo>
                  <a:lnTo>
                    <a:pt x="13" y="66"/>
                  </a:lnTo>
                  <a:lnTo>
                    <a:pt x="11" y="53"/>
                  </a:lnTo>
                  <a:lnTo>
                    <a:pt x="15" y="52"/>
                  </a:lnTo>
                  <a:lnTo>
                    <a:pt x="16" y="46"/>
                  </a:lnTo>
                  <a:lnTo>
                    <a:pt x="22" y="45"/>
                  </a:lnTo>
                  <a:lnTo>
                    <a:pt x="32" y="14"/>
                  </a:lnTo>
                  <a:lnTo>
                    <a:pt x="44" y="8"/>
                  </a:lnTo>
                  <a:lnTo>
                    <a:pt x="49" y="1"/>
                  </a:lnTo>
                  <a:lnTo>
                    <a:pt x="55" y="0"/>
                  </a:lnTo>
                  <a:lnTo>
                    <a:pt x="60" y="13"/>
                  </a:lnTo>
                  <a:lnTo>
                    <a:pt x="62" y="26"/>
                  </a:lnTo>
                  <a:lnTo>
                    <a:pt x="54" y="36"/>
                  </a:lnTo>
                  <a:lnTo>
                    <a:pt x="54" y="48"/>
                  </a:lnTo>
                  <a:lnTo>
                    <a:pt x="60" y="48"/>
                  </a:lnTo>
                  <a:lnTo>
                    <a:pt x="68" y="58"/>
                  </a:lnTo>
                  <a:lnTo>
                    <a:pt x="68" y="68"/>
                  </a:lnTo>
                  <a:lnTo>
                    <a:pt x="75" y="68"/>
                  </a:lnTo>
                  <a:lnTo>
                    <a:pt x="76" y="71"/>
                  </a:lnTo>
                  <a:lnTo>
                    <a:pt x="83" y="74"/>
                  </a:lnTo>
                  <a:lnTo>
                    <a:pt x="85" y="77"/>
                  </a:lnTo>
                  <a:lnTo>
                    <a:pt x="82" y="78"/>
                  </a:lnTo>
                  <a:lnTo>
                    <a:pt x="76" y="8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6" name="Freeform 809"/>
            <p:cNvSpPr>
              <a:spLocks/>
            </p:cNvSpPr>
            <p:nvPr/>
          </p:nvSpPr>
          <p:spPr bwMode="gray">
            <a:xfrm>
              <a:off x="5919842" y="3329748"/>
              <a:ext cx="661560" cy="737595"/>
            </a:xfrm>
            <a:custGeom>
              <a:avLst/>
              <a:gdLst>
                <a:gd name="T0" fmla="*/ 2147483647 w 273"/>
                <a:gd name="T1" fmla="*/ 2147483647 h 292"/>
                <a:gd name="T2" fmla="*/ 2147483647 w 273"/>
                <a:gd name="T3" fmla="*/ 2147483647 h 292"/>
                <a:gd name="T4" fmla="*/ 2147483647 w 273"/>
                <a:gd name="T5" fmla="*/ 2147483647 h 292"/>
                <a:gd name="T6" fmla="*/ 2147483647 w 273"/>
                <a:gd name="T7" fmla="*/ 2147483647 h 292"/>
                <a:gd name="T8" fmla="*/ 2147483647 w 273"/>
                <a:gd name="T9" fmla="*/ 2147483647 h 292"/>
                <a:gd name="T10" fmla="*/ 2147483647 w 273"/>
                <a:gd name="T11" fmla="*/ 2147483647 h 292"/>
                <a:gd name="T12" fmla="*/ 2147483647 w 273"/>
                <a:gd name="T13" fmla="*/ 2147483647 h 292"/>
                <a:gd name="T14" fmla="*/ 2147483647 w 273"/>
                <a:gd name="T15" fmla="*/ 2147483647 h 292"/>
                <a:gd name="T16" fmla="*/ 2147483647 w 273"/>
                <a:gd name="T17" fmla="*/ 2147483647 h 292"/>
                <a:gd name="T18" fmla="*/ 2147483647 w 273"/>
                <a:gd name="T19" fmla="*/ 2147483647 h 292"/>
                <a:gd name="T20" fmla="*/ 2147483647 w 273"/>
                <a:gd name="T21" fmla="*/ 2147483647 h 292"/>
                <a:gd name="T22" fmla="*/ 2147483647 w 273"/>
                <a:gd name="T23" fmla="*/ 2147483647 h 292"/>
                <a:gd name="T24" fmla="*/ 2147483647 w 273"/>
                <a:gd name="T25" fmla="*/ 2147483647 h 292"/>
                <a:gd name="T26" fmla="*/ 2147483647 w 273"/>
                <a:gd name="T27" fmla="*/ 2147483647 h 292"/>
                <a:gd name="T28" fmla="*/ 2147483647 w 273"/>
                <a:gd name="T29" fmla="*/ 2147483647 h 292"/>
                <a:gd name="T30" fmla="*/ 2147483647 w 273"/>
                <a:gd name="T31" fmla="*/ 2147483647 h 292"/>
                <a:gd name="T32" fmla="*/ 2147483647 w 273"/>
                <a:gd name="T33" fmla="*/ 2147483647 h 292"/>
                <a:gd name="T34" fmla="*/ 2147483647 w 273"/>
                <a:gd name="T35" fmla="*/ 2147483647 h 292"/>
                <a:gd name="T36" fmla="*/ 2147483647 w 273"/>
                <a:gd name="T37" fmla="*/ 2147483647 h 292"/>
                <a:gd name="T38" fmla="*/ 2147483647 w 273"/>
                <a:gd name="T39" fmla="*/ 2147483647 h 292"/>
                <a:gd name="T40" fmla="*/ 2147483647 w 273"/>
                <a:gd name="T41" fmla="*/ 2147483647 h 292"/>
                <a:gd name="T42" fmla="*/ 2147483647 w 273"/>
                <a:gd name="T43" fmla="*/ 2147483647 h 292"/>
                <a:gd name="T44" fmla="*/ 2147483647 w 273"/>
                <a:gd name="T45" fmla="*/ 2147483647 h 292"/>
                <a:gd name="T46" fmla="*/ 2147483647 w 273"/>
                <a:gd name="T47" fmla="*/ 2147483647 h 292"/>
                <a:gd name="T48" fmla="*/ 2147483647 w 273"/>
                <a:gd name="T49" fmla="*/ 2147483647 h 292"/>
                <a:gd name="T50" fmla="*/ 2147483647 w 273"/>
                <a:gd name="T51" fmla="*/ 2147483647 h 292"/>
                <a:gd name="T52" fmla="*/ 2147483647 w 273"/>
                <a:gd name="T53" fmla="*/ 2147483647 h 292"/>
                <a:gd name="T54" fmla="*/ 2147483647 w 273"/>
                <a:gd name="T55" fmla="*/ 2147483647 h 292"/>
                <a:gd name="T56" fmla="*/ 2147483647 w 273"/>
                <a:gd name="T57" fmla="*/ 2147483647 h 292"/>
                <a:gd name="T58" fmla="*/ 2147483647 w 273"/>
                <a:gd name="T59" fmla="*/ 2147483647 h 292"/>
                <a:gd name="T60" fmla="*/ 2147483647 w 273"/>
                <a:gd name="T61" fmla="*/ 2147483647 h 292"/>
                <a:gd name="T62" fmla="*/ 2147483647 w 273"/>
                <a:gd name="T63" fmla="*/ 2147483647 h 292"/>
                <a:gd name="T64" fmla="*/ 2147483647 w 273"/>
                <a:gd name="T65" fmla="*/ 2147483647 h 292"/>
                <a:gd name="T66" fmla="*/ 2147483647 w 273"/>
                <a:gd name="T67" fmla="*/ 2147483647 h 292"/>
                <a:gd name="T68" fmla="*/ 2147483647 w 273"/>
                <a:gd name="T69" fmla="*/ 2147483647 h 292"/>
                <a:gd name="T70" fmla="*/ 2147483647 w 273"/>
                <a:gd name="T71" fmla="*/ 2147483647 h 292"/>
                <a:gd name="T72" fmla="*/ 2147483647 w 273"/>
                <a:gd name="T73" fmla="*/ 2147483647 h 292"/>
                <a:gd name="T74" fmla="*/ 0 w 273"/>
                <a:gd name="T75" fmla="*/ 2147483647 h 292"/>
                <a:gd name="T76" fmla="*/ 2147483647 w 273"/>
                <a:gd name="T77" fmla="*/ 2147483647 h 292"/>
                <a:gd name="T78" fmla="*/ 2147483647 w 273"/>
                <a:gd name="T79" fmla="*/ 2147483647 h 292"/>
                <a:gd name="T80" fmla="*/ 2147483647 w 273"/>
                <a:gd name="T81" fmla="*/ 2147483647 h 292"/>
                <a:gd name="T82" fmla="*/ 2147483647 w 273"/>
                <a:gd name="T83" fmla="*/ 2147483647 h 292"/>
                <a:gd name="T84" fmla="*/ 2147483647 w 273"/>
                <a:gd name="T85" fmla="*/ 2147483647 h 292"/>
                <a:gd name="T86" fmla="*/ 2147483647 w 273"/>
                <a:gd name="T87" fmla="*/ 0 h 292"/>
                <a:gd name="T88" fmla="*/ 2147483647 w 273"/>
                <a:gd name="T89" fmla="*/ 2147483647 h 292"/>
                <a:gd name="T90" fmla="*/ 2147483647 w 273"/>
                <a:gd name="T91" fmla="*/ 2147483647 h 292"/>
                <a:gd name="T92" fmla="*/ 2147483647 w 273"/>
                <a:gd name="T93" fmla="*/ 2147483647 h 292"/>
                <a:gd name="T94" fmla="*/ 2147483647 w 273"/>
                <a:gd name="T95" fmla="*/ 2147483647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3"/>
                <a:gd name="T145" fmla="*/ 0 h 292"/>
                <a:gd name="T146" fmla="*/ 273 w 273"/>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3" h="292">
                  <a:moveTo>
                    <a:pt x="119" y="50"/>
                  </a:moveTo>
                  <a:lnTo>
                    <a:pt x="116" y="57"/>
                  </a:lnTo>
                  <a:lnTo>
                    <a:pt x="114" y="64"/>
                  </a:lnTo>
                  <a:lnTo>
                    <a:pt x="116" y="72"/>
                  </a:lnTo>
                  <a:lnTo>
                    <a:pt x="122" y="74"/>
                  </a:lnTo>
                  <a:lnTo>
                    <a:pt x="126" y="77"/>
                  </a:lnTo>
                  <a:lnTo>
                    <a:pt x="143" y="81"/>
                  </a:lnTo>
                  <a:lnTo>
                    <a:pt x="153" y="82"/>
                  </a:lnTo>
                  <a:lnTo>
                    <a:pt x="164" y="91"/>
                  </a:lnTo>
                  <a:lnTo>
                    <a:pt x="174" y="95"/>
                  </a:lnTo>
                  <a:lnTo>
                    <a:pt x="185" y="93"/>
                  </a:lnTo>
                  <a:lnTo>
                    <a:pt x="188" y="85"/>
                  </a:lnTo>
                  <a:lnTo>
                    <a:pt x="186" y="77"/>
                  </a:lnTo>
                  <a:lnTo>
                    <a:pt x="190" y="76"/>
                  </a:lnTo>
                  <a:lnTo>
                    <a:pt x="196" y="79"/>
                  </a:lnTo>
                  <a:lnTo>
                    <a:pt x="198" y="85"/>
                  </a:lnTo>
                  <a:lnTo>
                    <a:pt x="202" y="90"/>
                  </a:lnTo>
                  <a:lnTo>
                    <a:pt x="225" y="88"/>
                  </a:lnTo>
                  <a:lnTo>
                    <a:pt x="225" y="78"/>
                  </a:lnTo>
                  <a:lnTo>
                    <a:pt x="240" y="66"/>
                  </a:lnTo>
                  <a:lnTo>
                    <a:pt x="262" y="59"/>
                  </a:lnTo>
                  <a:lnTo>
                    <a:pt x="266" y="62"/>
                  </a:lnTo>
                  <a:lnTo>
                    <a:pt x="265" y="66"/>
                  </a:lnTo>
                  <a:lnTo>
                    <a:pt x="273" y="73"/>
                  </a:lnTo>
                  <a:lnTo>
                    <a:pt x="268" y="80"/>
                  </a:lnTo>
                  <a:lnTo>
                    <a:pt x="256" y="86"/>
                  </a:lnTo>
                  <a:lnTo>
                    <a:pt x="246" y="117"/>
                  </a:lnTo>
                  <a:lnTo>
                    <a:pt x="240" y="118"/>
                  </a:lnTo>
                  <a:lnTo>
                    <a:pt x="239" y="124"/>
                  </a:lnTo>
                  <a:lnTo>
                    <a:pt x="235" y="125"/>
                  </a:lnTo>
                  <a:lnTo>
                    <a:pt x="237" y="138"/>
                  </a:lnTo>
                  <a:lnTo>
                    <a:pt x="230" y="142"/>
                  </a:lnTo>
                  <a:lnTo>
                    <a:pt x="228" y="135"/>
                  </a:lnTo>
                  <a:lnTo>
                    <a:pt x="226" y="125"/>
                  </a:lnTo>
                  <a:lnTo>
                    <a:pt x="220" y="123"/>
                  </a:lnTo>
                  <a:lnTo>
                    <a:pt x="218" y="115"/>
                  </a:lnTo>
                  <a:lnTo>
                    <a:pt x="224" y="109"/>
                  </a:lnTo>
                  <a:lnTo>
                    <a:pt x="224" y="105"/>
                  </a:lnTo>
                  <a:lnTo>
                    <a:pt x="221" y="100"/>
                  </a:lnTo>
                  <a:lnTo>
                    <a:pt x="205" y="101"/>
                  </a:lnTo>
                  <a:lnTo>
                    <a:pt x="199" y="95"/>
                  </a:lnTo>
                  <a:lnTo>
                    <a:pt x="192" y="94"/>
                  </a:lnTo>
                  <a:lnTo>
                    <a:pt x="188" y="98"/>
                  </a:lnTo>
                  <a:lnTo>
                    <a:pt x="192" y="99"/>
                  </a:lnTo>
                  <a:lnTo>
                    <a:pt x="194" y="103"/>
                  </a:lnTo>
                  <a:lnTo>
                    <a:pt x="195" y="107"/>
                  </a:lnTo>
                  <a:lnTo>
                    <a:pt x="188" y="107"/>
                  </a:lnTo>
                  <a:lnTo>
                    <a:pt x="188" y="111"/>
                  </a:lnTo>
                  <a:lnTo>
                    <a:pt x="192" y="116"/>
                  </a:lnTo>
                  <a:lnTo>
                    <a:pt x="192" y="125"/>
                  </a:lnTo>
                  <a:lnTo>
                    <a:pt x="195" y="130"/>
                  </a:lnTo>
                  <a:lnTo>
                    <a:pt x="195" y="144"/>
                  </a:lnTo>
                  <a:lnTo>
                    <a:pt x="179" y="149"/>
                  </a:lnTo>
                  <a:lnTo>
                    <a:pt x="176" y="156"/>
                  </a:lnTo>
                  <a:lnTo>
                    <a:pt x="178" y="160"/>
                  </a:lnTo>
                  <a:lnTo>
                    <a:pt x="176" y="164"/>
                  </a:lnTo>
                  <a:lnTo>
                    <a:pt x="169" y="168"/>
                  </a:lnTo>
                  <a:lnTo>
                    <a:pt x="162" y="170"/>
                  </a:lnTo>
                  <a:lnTo>
                    <a:pt x="156" y="176"/>
                  </a:lnTo>
                  <a:lnTo>
                    <a:pt x="155" y="181"/>
                  </a:lnTo>
                  <a:lnTo>
                    <a:pt x="149" y="185"/>
                  </a:lnTo>
                  <a:lnTo>
                    <a:pt x="147" y="188"/>
                  </a:lnTo>
                  <a:lnTo>
                    <a:pt x="141" y="191"/>
                  </a:lnTo>
                  <a:lnTo>
                    <a:pt x="134" y="200"/>
                  </a:lnTo>
                  <a:lnTo>
                    <a:pt x="131" y="207"/>
                  </a:lnTo>
                  <a:lnTo>
                    <a:pt x="126" y="207"/>
                  </a:lnTo>
                  <a:lnTo>
                    <a:pt x="121" y="212"/>
                  </a:lnTo>
                  <a:lnTo>
                    <a:pt x="116" y="213"/>
                  </a:lnTo>
                  <a:lnTo>
                    <a:pt x="114" y="217"/>
                  </a:lnTo>
                  <a:lnTo>
                    <a:pt x="114" y="227"/>
                  </a:lnTo>
                  <a:lnTo>
                    <a:pt x="115" y="232"/>
                  </a:lnTo>
                  <a:lnTo>
                    <a:pt x="114" y="246"/>
                  </a:lnTo>
                  <a:lnTo>
                    <a:pt x="111" y="252"/>
                  </a:lnTo>
                  <a:lnTo>
                    <a:pt x="112" y="266"/>
                  </a:lnTo>
                  <a:lnTo>
                    <a:pt x="108" y="267"/>
                  </a:lnTo>
                  <a:lnTo>
                    <a:pt x="105" y="271"/>
                  </a:lnTo>
                  <a:lnTo>
                    <a:pt x="105" y="275"/>
                  </a:lnTo>
                  <a:lnTo>
                    <a:pt x="100" y="280"/>
                  </a:lnTo>
                  <a:lnTo>
                    <a:pt x="98" y="284"/>
                  </a:lnTo>
                  <a:lnTo>
                    <a:pt x="96" y="286"/>
                  </a:lnTo>
                  <a:lnTo>
                    <a:pt x="91" y="292"/>
                  </a:lnTo>
                  <a:lnTo>
                    <a:pt x="84" y="289"/>
                  </a:lnTo>
                  <a:lnTo>
                    <a:pt x="80" y="284"/>
                  </a:lnTo>
                  <a:lnTo>
                    <a:pt x="77" y="271"/>
                  </a:lnTo>
                  <a:lnTo>
                    <a:pt x="74" y="262"/>
                  </a:lnTo>
                  <a:lnTo>
                    <a:pt x="70" y="253"/>
                  </a:lnTo>
                  <a:lnTo>
                    <a:pt x="65" y="245"/>
                  </a:lnTo>
                  <a:lnTo>
                    <a:pt x="64" y="240"/>
                  </a:lnTo>
                  <a:lnTo>
                    <a:pt x="63" y="234"/>
                  </a:lnTo>
                  <a:lnTo>
                    <a:pt x="61" y="229"/>
                  </a:lnTo>
                  <a:lnTo>
                    <a:pt x="55" y="212"/>
                  </a:lnTo>
                  <a:lnTo>
                    <a:pt x="52" y="207"/>
                  </a:lnTo>
                  <a:lnTo>
                    <a:pt x="47" y="189"/>
                  </a:lnTo>
                  <a:lnTo>
                    <a:pt x="45" y="174"/>
                  </a:lnTo>
                  <a:lnTo>
                    <a:pt x="44" y="158"/>
                  </a:lnTo>
                  <a:lnTo>
                    <a:pt x="43" y="155"/>
                  </a:lnTo>
                  <a:lnTo>
                    <a:pt x="43" y="145"/>
                  </a:lnTo>
                  <a:lnTo>
                    <a:pt x="40" y="141"/>
                  </a:lnTo>
                  <a:lnTo>
                    <a:pt x="38" y="150"/>
                  </a:lnTo>
                  <a:lnTo>
                    <a:pt x="38" y="154"/>
                  </a:lnTo>
                  <a:lnTo>
                    <a:pt x="35" y="159"/>
                  </a:lnTo>
                  <a:lnTo>
                    <a:pt x="25" y="160"/>
                  </a:lnTo>
                  <a:lnTo>
                    <a:pt x="19" y="156"/>
                  </a:lnTo>
                  <a:lnTo>
                    <a:pt x="9" y="145"/>
                  </a:lnTo>
                  <a:lnTo>
                    <a:pt x="9" y="140"/>
                  </a:lnTo>
                  <a:lnTo>
                    <a:pt x="13" y="141"/>
                  </a:lnTo>
                  <a:lnTo>
                    <a:pt x="17" y="140"/>
                  </a:lnTo>
                  <a:lnTo>
                    <a:pt x="21" y="135"/>
                  </a:lnTo>
                  <a:lnTo>
                    <a:pt x="14" y="137"/>
                  </a:lnTo>
                  <a:lnTo>
                    <a:pt x="8" y="137"/>
                  </a:lnTo>
                  <a:lnTo>
                    <a:pt x="5" y="134"/>
                  </a:lnTo>
                  <a:lnTo>
                    <a:pt x="5" y="130"/>
                  </a:lnTo>
                  <a:lnTo>
                    <a:pt x="2" y="129"/>
                  </a:lnTo>
                  <a:lnTo>
                    <a:pt x="0" y="126"/>
                  </a:lnTo>
                  <a:lnTo>
                    <a:pt x="5" y="121"/>
                  </a:lnTo>
                  <a:lnTo>
                    <a:pt x="13" y="116"/>
                  </a:lnTo>
                  <a:lnTo>
                    <a:pt x="26" y="118"/>
                  </a:lnTo>
                  <a:lnTo>
                    <a:pt x="28" y="110"/>
                  </a:lnTo>
                  <a:lnTo>
                    <a:pt x="16" y="90"/>
                  </a:lnTo>
                  <a:lnTo>
                    <a:pt x="21" y="77"/>
                  </a:lnTo>
                  <a:lnTo>
                    <a:pt x="25" y="81"/>
                  </a:lnTo>
                  <a:lnTo>
                    <a:pt x="33" y="80"/>
                  </a:lnTo>
                  <a:lnTo>
                    <a:pt x="51" y="61"/>
                  </a:lnTo>
                  <a:lnTo>
                    <a:pt x="53" y="52"/>
                  </a:lnTo>
                  <a:lnTo>
                    <a:pt x="59" y="48"/>
                  </a:lnTo>
                  <a:lnTo>
                    <a:pt x="61" y="38"/>
                  </a:lnTo>
                  <a:lnTo>
                    <a:pt x="67" y="32"/>
                  </a:lnTo>
                  <a:lnTo>
                    <a:pt x="69" y="26"/>
                  </a:lnTo>
                  <a:lnTo>
                    <a:pt x="63" y="19"/>
                  </a:lnTo>
                  <a:lnTo>
                    <a:pt x="56" y="16"/>
                  </a:lnTo>
                  <a:lnTo>
                    <a:pt x="57" y="0"/>
                  </a:lnTo>
                  <a:lnTo>
                    <a:pt x="58" y="0"/>
                  </a:lnTo>
                  <a:lnTo>
                    <a:pt x="75" y="3"/>
                  </a:lnTo>
                  <a:lnTo>
                    <a:pt x="101" y="21"/>
                  </a:lnTo>
                  <a:lnTo>
                    <a:pt x="103" y="20"/>
                  </a:lnTo>
                  <a:lnTo>
                    <a:pt x="103" y="21"/>
                  </a:lnTo>
                  <a:lnTo>
                    <a:pt x="100" y="23"/>
                  </a:lnTo>
                  <a:lnTo>
                    <a:pt x="97" y="22"/>
                  </a:lnTo>
                  <a:lnTo>
                    <a:pt x="95" y="24"/>
                  </a:lnTo>
                  <a:lnTo>
                    <a:pt x="100" y="30"/>
                  </a:lnTo>
                  <a:lnTo>
                    <a:pt x="100" y="39"/>
                  </a:lnTo>
                  <a:lnTo>
                    <a:pt x="104" y="42"/>
                  </a:lnTo>
                  <a:lnTo>
                    <a:pt x="112" y="42"/>
                  </a:lnTo>
                  <a:lnTo>
                    <a:pt x="119" y="5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7" name="Freeform 810"/>
            <p:cNvSpPr>
              <a:spLocks/>
            </p:cNvSpPr>
            <p:nvPr/>
          </p:nvSpPr>
          <p:spPr bwMode="gray">
            <a:xfrm>
              <a:off x="6048066" y="2631088"/>
              <a:ext cx="1384444" cy="1103473"/>
            </a:xfrm>
            <a:custGeom>
              <a:avLst/>
              <a:gdLst>
                <a:gd name="T0" fmla="*/ 2147483647 w 571"/>
                <a:gd name="T1" fmla="*/ 2147483647 h 435"/>
                <a:gd name="T2" fmla="*/ 0 w 571"/>
                <a:gd name="T3" fmla="*/ 2147483647 h 435"/>
                <a:gd name="T4" fmla="*/ 2147483647 w 571"/>
                <a:gd name="T5" fmla="*/ 2147483647 h 435"/>
                <a:gd name="T6" fmla="*/ 2147483647 w 571"/>
                <a:gd name="T7" fmla="*/ 2147483647 h 435"/>
                <a:gd name="T8" fmla="*/ 2147483647 w 571"/>
                <a:gd name="T9" fmla="*/ 2147483647 h 435"/>
                <a:gd name="T10" fmla="*/ 2147483647 w 571"/>
                <a:gd name="T11" fmla="*/ 2147483647 h 435"/>
                <a:gd name="T12" fmla="*/ 2147483647 w 571"/>
                <a:gd name="T13" fmla="*/ 2147483647 h 435"/>
                <a:gd name="T14" fmla="*/ 2147483647 w 571"/>
                <a:gd name="T15" fmla="*/ 2147483647 h 435"/>
                <a:gd name="T16" fmla="*/ 2147483647 w 571"/>
                <a:gd name="T17" fmla="*/ 2147483647 h 435"/>
                <a:gd name="T18" fmla="*/ 2147483647 w 571"/>
                <a:gd name="T19" fmla="*/ 2147483647 h 435"/>
                <a:gd name="T20" fmla="*/ 2147483647 w 571"/>
                <a:gd name="T21" fmla="*/ 2147483647 h 435"/>
                <a:gd name="T22" fmla="*/ 2147483647 w 571"/>
                <a:gd name="T23" fmla="*/ 2147483647 h 435"/>
                <a:gd name="T24" fmla="*/ 2147483647 w 571"/>
                <a:gd name="T25" fmla="*/ 2147483647 h 435"/>
                <a:gd name="T26" fmla="*/ 2147483647 w 571"/>
                <a:gd name="T27" fmla="*/ 2147483647 h 435"/>
                <a:gd name="T28" fmla="*/ 2147483647 w 571"/>
                <a:gd name="T29" fmla="*/ 2147483647 h 435"/>
                <a:gd name="T30" fmla="*/ 2147483647 w 571"/>
                <a:gd name="T31" fmla="*/ 2147483647 h 435"/>
                <a:gd name="T32" fmla="*/ 2147483647 w 571"/>
                <a:gd name="T33" fmla="*/ 2147483647 h 435"/>
                <a:gd name="T34" fmla="*/ 2147483647 w 571"/>
                <a:gd name="T35" fmla="*/ 2147483647 h 435"/>
                <a:gd name="T36" fmla="*/ 2147483647 w 571"/>
                <a:gd name="T37" fmla="*/ 2147483647 h 435"/>
                <a:gd name="T38" fmla="*/ 2147483647 w 571"/>
                <a:gd name="T39" fmla="*/ 2147483647 h 435"/>
                <a:gd name="T40" fmla="*/ 2147483647 w 571"/>
                <a:gd name="T41" fmla="*/ 2147483647 h 435"/>
                <a:gd name="T42" fmla="*/ 2147483647 w 571"/>
                <a:gd name="T43" fmla="*/ 2147483647 h 435"/>
                <a:gd name="T44" fmla="*/ 2147483647 w 571"/>
                <a:gd name="T45" fmla="*/ 2147483647 h 435"/>
                <a:gd name="T46" fmla="*/ 2147483647 w 571"/>
                <a:gd name="T47" fmla="*/ 2147483647 h 435"/>
                <a:gd name="T48" fmla="*/ 2147483647 w 571"/>
                <a:gd name="T49" fmla="*/ 2147483647 h 435"/>
                <a:gd name="T50" fmla="*/ 2147483647 w 571"/>
                <a:gd name="T51" fmla="*/ 2147483647 h 435"/>
                <a:gd name="T52" fmla="*/ 2147483647 w 571"/>
                <a:gd name="T53" fmla="*/ 2147483647 h 435"/>
                <a:gd name="T54" fmla="*/ 2147483647 w 571"/>
                <a:gd name="T55" fmla="*/ 2147483647 h 435"/>
                <a:gd name="T56" fmla="*/ 2147483647 w 571"/>
                <a:gd name="T57" fmla="*/ 2147483647 h 435"/>
                <a:gd name="T58" fmla="*/ 2147483647 w 571"/>
                <a:gd name="T59" fmla="*/ 2147483647 h 435"/>
                <a:gd name="T60" fmla="*/ 2147483647 w 571"/>
                <a:gd name="T61" fmla="*/ 2147483647 h 435"/>
                <a:gd name="T62" fmla="*/ 2147483647 w 571"/>
                <a:gd name="T63" fmla="*/ 2147483647 h 435"/>
                <a:gd name="T64" fmla="*/ 2147483647 w 571"/>
                <a:gd name="T65" fmla="*/ 2147483647 h 435"/>
                <a:gd name="T66" fmla="*/ 2147483647 w 571"/>
                <a:gd name="T67" fmla="*/ 2147483647 h 435"/>
                <a:gd name="T68" fmla="*/ 2147483647 w 571"/>
                <a:gd name="T69" fmla="*/ 2147483647 h 435"/>
                <a:gd name="T70" fmla="*/ 2147483647 w 571"/>
                <a:gd name="T71" fmla="*/ 2147483647 h 435"/>
                <a:gd name="T72" fmla="*/ 2147483647 w 571"/>
                <a:gd name="T73" fmla="*/ 2147483647 h 435"/>
                <a:gd name="T74" fmla="*/ 2147483647 w 571"/>
                <a:gd name="T75" fmla="*/ 2147483647 h 435"/>
                <a:gd name="T76" fmla="*/ 2147483647 w 571"/>
                <a:gd name="T77" fmla="*/ 2147483647 h 435"/>
                <a:gd name="T78" fmla="*/ 2147483647 w 571"/>
                <a:gd name="T79" fmla="*/ 2147483647 h 435"/>
                <a:gd name="T80" fmla="*/ 2147483647 w 571"/>
                <a:gd name="T81" fmla="*/ 2147483647 h 435"/>
                <a:gd name="T82" fmla="*/ 2147483647 w 571"/>
                <a:gd name="T83" fmla="*/ 2147483647 h 435"/>
                <a:gd name="T84" fmla="*/ 2147483647 w 571"/>
                <a:gd name="T85" fmla="*/ 2147483647 h 435"/>
                <a:gd name="T86" fmla="*/ 2147483647 w 571"/>
                <a:gd name="T87" fmla="*/ 2147483647 h 435"/>
                <a:gd name="T88" fmla="*/ 2147483647 w 571"/>
                <a:gd name="T89" fmla="*/ 2147483647 h 435"/>
                <a:gd name="T90" fmla="*/ 2147483647 w 571"/>
                <a:gd name="T91" fmla="*/ 2147483647 h 435"/>
                <a:gd name="T92" fmla="*/ 2147483647 w 571"/>
                <a:gd name="T93" fmla="*/ 2147483647 h 435"/>
                <a:gd name="T94" fmla="*/ 2147483647 w 571"/>
                <a:gd name="T95" fmla="*/ 2147483647 h 435"/>
                <a:gd name="T96" fmla="*/ 2147483647 w 571"/>
                <a:gd name="T97" fmla="*/ 2147483647 h 435"/>
                <a:gd name="T98" fmla="*/ 2147483647 w 571"/>
                <a:gd name="T99" fmla="*/ 2147483647 h 435"/>
                <a:gd name="T100" fmla="*/ 2147483647 w 571"/>
                <a:gd name="T101" fmla="*/ 2147483647 h 435"/>
                <a:gd name="T102" fmla="*/ 2147483647 w 571"/>
                <a:gd name="T103" fmla="*/ 2147483647 h 435"/>
                <a:gd name="T104" fmla="*/ 2147483647 w 571"/>
                <a:gd name="T105" fmla="*/ 2147483647 h 435"/>
                <a:gd name="T106" fmla="*/ 2147483647 w 571"/>
                <a:gd name="T107" fmla="*/ 2147483647 h 435"/>
                <a:gd name="T108" fmla="*/ 2147483647 w 571"/>
                <a:gd name="T109" fmla="*/ 2147483647 h 435"/>
                <a:gd name="T110" fmla="*/ 2147483647 w 571"/>
                <a:gd name="T111" fmla="*/ 2147483647 h 4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1"/>
                <a:gd name="T169" fmla="*/ 0 h 435"/>
                <a:gd name="T170" fmla="*/ 571 w 571"/>
                <a:gd name="T171" fmla="*/ 435 h 4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1" h="435">
                  <a:moveTo>
                    <a:pt x="28" y="265"/>
                  </a:moveTo>
                  <a:lnTo>
                    <a:pt x="21" y="259"/>
                  </a:lnTo>
                  <a:lnTo>
                    <a:pt x="19" y="251"/>
                  </a:lnTo>
                  <a:lnTo>
                    <a:pt x="15" y="246"/>
                  </a:lnTo>
                  <a:lnTo>
                    <a:pt x="10" y="243"/>
                  </a:lnTo>
                  <a:lnTo>
                    <a:pt x="8" y="240"/>
                  </a:lnTo>
                  <a:lnTo>
                    <a:pt x="13" y="230"/>
                  </a:lnTo>
                  <a:lnTo>
                    <a:pt x="11" y="223"/>
                  </a:lnTo>
                  <a:lnTo>
                    <a:pt x="2" y="221"/>
                  </a:lnTo>
                  <a:lnTo>
                    <a:pt x="0" y="211"/>
                  </a:lnTo>
                  <a:lnTo>
                    <a:pt x="3" y="205"/>
                  </a:lnTo>
                  <a:lnTo>
                    <a:pt x="17" y="196"/>
                  </a:lnTo>
                  <a:lnTo>
                    <a:pt x="22" y="201"/>
                  </a:lnTo>
                  <a:lnTo>
                    <a:pt x="28" y="200"/>
                  </a:lnTo>
                  <a:lnTo>
                    <a:pt x="29" y="192"/>
                  </a:lnTo>
                  <a:lnTo>
                    <a:pt x="35" y="191"/>
                  </a:lnTo>
                  <a:lnTo>
                    <a:pt x="43" y="185"/>
                  </a:lnTo>
                  <a:lnTo>
                    <a:pt x="53" y="182"/>
                  </a:lnTo>
                  <a:lnTo>
                    <a:pt x="60" y="172"/>
                  </a:lnTo>
                  <a:lnTo>
                    <a:pt x="64" y="162"/>
                  </a:lnTo>
                  <a:lnTo>
                    <a:pt x="62" y="156"/>
                  </a:lnTo>
                  <a:lnTo>
                    <a:pt x="61" y="145"/>
                  </a:lnTo>
                  <a:lnTo>
                    <a:pt x="55" y="138"/>
                  </a:lnTo>
                  <a:lnTo>
                    <a:pt x="74" y="131"/>
                  </a:lnTo>
                  <a:lnTo>
                    <a:pt x="78" y="137"/>
                  </a:lnTo>
                  <a:lnTo>
                    <a:pt x="82" y="132"/>
                  </a:lnTo>
                  <a:lnTo>
                    <a:pt x="81" y="126"/>
                  </a:lnTo>
                  <a:lnTo>
                    <a:pt x="89" y="108"/>
                  </a:lnTo>
                  <a:lnTo>
                    <a:pt x="100" y="107"/>
                  </a:lnTo>
                  <a:lnTo>
                    <a:pt x="107" y="111"/>
                  </a:lnTo>
                  <a:lnTo>
                    <a:pt x="112" y="105"/>
                  </a:lnTo>
                  <a:lnTo>
                    <a:pt x="109" y="91"/>
                  </a:lnTo>
                  <a:lnTo>
                    <a:pt x="126" y="76"/>
                  </a:lnTo>
                  <a:lnTo>
                    <a:pt x="129" y="76"/>
                  </a:lnTo>
                  <a:lnTo>
                    <a:pt x="139" y="93"/>
                  </a:lnTo>
                  <a:lnTo>
                    <a:pt x="150" y="93"/>
                  </a:lnTo>
                  <a:lnTo>
                    <a:pt x="164" y="116"/>
                  </a:lnTo>
                  <a:lnTo>
                    <a:pt x="158" y="124"/>
                  </a:lnTo>
                  <a:lnTo>
                    <a:pt x="165" y="133"/>
                  </a:lnTo>
                  <a:lnTo>
                    <a:pt x="176" y="136"/>
                  </a:lnTo>
                  <a:lnTo>
                    <a:pt x="208" y="151"/>
                  </a:lnTo>
                  <a:lnTo>
                    <a:pt x="207" y="162"/>
                  </a:lnTo>
                  <a:lnTo>
                    <a:pt x="214" y="171"/>
                  </a:lnTo>
                  <a:lnTo>
                    <a:pt x="223" y="171"/>
                  </a:lnTo>
                  <a:lnTo>
                    <a:pt x="226" y="168"/>
                  </a:lnTo>
                  <a:lnTo>
                    <a:pt x="229" y="166"/>
                  </a:lnTo>
                  <a:lnTo>
                    <a:pt x="234" y="169"/>
                  </a:lnTo>
                  <a:lnTo>
                    <a:pt x="246" y="166"/>
                  </a:lnTo>
                  <a:lnTo>
                    <a:pt x="262" y="168"/>
                  </a:lnTo>
                  <a:lnTo>
                    <a:pt x="271" y="178"/>
                  </a:lnTo>
                  <a:lnTo>
                    <a:pt x="282" y="179"/>
                  </a:lnTo>
                  <a:lnTo>
                    <a:pt x="290" y="183"/>
                  </a:lnTo>
                  <a:lnTo>
                    <a:pt x="296" y="181"/>
                  </a:lnTo>
                  <a:lnTo>
                    <a:pt x="310" y="171"/>
                  </a:lnTo>
                  <a:lnTo>
                    <a:pt x="318" y="175"/>
                  </a:lnTo>
                  <a:lnTo>
                    <a:pt x="327" y="174"/>
                  </a:lnTo>
                  <a:lnTo>
                    <a:pt x="338" y="168"/>
                  </a:lnTo>
                  <a:lnTo>
                    <a:pt x="346" y="159"/>
                  </a:lnTo>
                  <a:lnTo>
                    <a:pt x="354" y="156"/>
                  </a:lnTo>
                  <a:lnTo>
                    <a:pt x="357" y="149"/>
                  </a:lnTo>
                  <a:lnTo>
                    <a:pt x="351" y="144"/>
                  </a:lnTo>
                  <a:lnTo>
                    <a:pt x="358" y="133"/>
                  </a:lnTo>
                  <a:lnTo>
                    <a:pt x="372" y="137"/>
                  </a:lnTo>
                  <a:lnTo>
                    <a:pt x="383" y="125"/>
                  </a:lnTo>
                  <a:lnTo>
                    <a:pt x="388" y="130"/>
                  </a:lnTo>
                  <a:lnTo>
                    <a:pt x="393" y="129"/>
                  </a:lnTo>
                  <a:lnTo>
                    <a:pt x="397" y="115"/>
                  </a:lnTo>
                  <a:lnTo>
                    <a:pt x="402" y="113"/>
                  </a:lnTo>
                  <a:lnTo>
                    <a:pt x="405" y="118"/>
                  </a:lnTo>
                  <a:lnTo>
                    <a:pt x="412" y="116"/>
                  </a:lnTo>
                  <a:lnTo>
                    <a:pt x="411" y="110"/>
                  </a:lnTo>
                  <a:lnTo>
                    <a:pt x="419" y="109"/>
                  </a:lnTo>
                  <a:lnTo>
                    <a:pt x="425" y="111"/>
                  </a:lnTo>
                  <a:lnTo>
                    <a:pt x="429" y="108"/>
                  </a:lnTo>
                  <a:lnTo>
                    <a:pt x="425" y="97"/>
                  </a:lnTo>
                  <a:lnTo>
                    <a:pt x="410" y="92"/>
                  </a:lnTo>
                  <a:lnTo>
                    <a:pt x="405" y="98"/>
                  </a:lnTo>
                  <a:lnTo>
                    <a:pt x="398" y="94"/>
                  </a:lnTo>
                  <a:lnTo>
                    <a:pt x="395" y="98"/>
                  </a:lnTo>
                  <a:lnTo>
                    <a:pt x="389" y="95"/>
                  </a:lnTo>
                  <a:lnTo>
                    <a:pt x="390" y="88"/>
                  </a:lnTo>
                  <a:lnTo>
                    <a:pt x="395" y="83"/>
                  </a:lnTo>
                  <a:lnTo>
                    <a:pt x="401" y="68"/>
                  </a:lnTo>
                  <a:lnTo>
                    <a:pt x="402" y="64"/>
                  </a:lnTo>
                  <a:lnTo>
                    <a:pt x="407" y="70"/>
                  </a:lnTo>
                  <a:lnTo>
                    <a:pt x="423" y="59"/>
                  </a:lnTo>
                  <a:lnTo>
                    <a:pt x="422" y="50"/>
                  </a:lnTo>
                  <a:lnTo>
                    <a:pt x="427" y="47"/>
                  </a:lnTo>
                  <a:lnTo>
                    <a:pt x="430" y="32"/>
                  </a:lnTo>
                  <a:lnTo>
                    <a:pt x="437" y="27"/>
                  </a:lnTo>
                  <a:lnTo>
                    <a:pt x="438" y="19"/>
                  </a:lnTo>
                  <a:lnTo>
                    <a:pt x="431" y="19"/>
                  </a:lnTo>
                  <a:lnTo>
                    <a:pt x="440" y="3"/>
                  </a:lnTo>
                  <a:lnTo>
                    <a:pt x="461" y="0"/>
                  </a:lnTo>
                  <a:lnTo>
                    <a:pt x="476" y="5"/>
                  </a:lnTo>
                  <a:lnTo>
                    <a:pt x="486" y="7"/>
                  </a:lnTo>
                  <a:lnTo>
                    <a:pt x="494" y="25"/>
                  </a:lnTo>
                  <a:lnTo>
                    <a:pt x="495" y="33"/>
                  </a:lnTo>
                  <a:lnTo>
                    <a:pt x="501" y="48"/>
                  </a:lnTo>
                  <a:lnTo>
                    <a:pt x="503" y="63"/>
                  </a:lnTo>
                  <a:lnTo>
                    <a:pt x="512" y="64"/>
                  </a:lnTo>
                  <a:lnTo>
                    <a:pt x="520" y="68"/>
                  </a:lnTo>
                  <a:lnTo>
                    <a:pt x="532" y="80"/>
                  </a:lnTo>
                  <a:lnTo>
                    <a:pt x="535" y="94"/>
                  </a:lnTo>
                  <a:lnTo>
                    <a:pt x="543" y="93"/>
                  </a:lnTo>
                  <a:lnTo>
                    <a:pt x="547" y="91"/>
                  </a:lnTo>
                  <a:lnTo>
                    <a:pt x="556" y="90"/>
                  </a:lnTo>
                  <a:lnTo>
                    <a:pt x="567" y="83"/>
                  </a:lnTo>
                  <a:lnTo>
                    <a:pt x="571" y="84"/>
                  </a:lnTo>
                  <a:lnTo>
                    <a:pt x="568" y="103"/>
                  </a:lnTo>
                  <a:lnTo>
                    <a:pt x="560" y="109"/>
                  </a:lnTo>
                  <a:lnTo>
                    <a:pt x="556" y="131"/>
                  </a:lnTo>
                  <a:lnTo>
                    <a:pt x="548" y="135"/>
                  </a:lnTo>
                  <a:lnTo>
                    <a:pt x="541" y="133"/>
                  </a:lnTo>
                  <a:lnTo>
                    <a:pt x="533" y="136"/>
                  </a:lnTo>
                  <a:lnTo>
                    <a:pt x="537" y="149"/>
                  </a:lnTo>
                  <a:lnTo>
                    <a:pt x="535" y="161"/>
                  </a:lnTo>
                  <a:lnTo>
                    <a:pt x="524" y="165"/>
                  </a:lnTo>
                  <a:lnTo>
                    <a:pt x="514" y="175"/>
                  </a:lnTo>
                  <a:lnTo>
                    <a:pt x="507" y="175"/>
                  </a:lnTo>
                  <a:lnTo>
                    <a:pt x="509" y="184"/>
                  </a:lnTo>
                  <a:lnTo>
                    <a:pt x="506" y="187"/>
                  </a:lnTo>
                  <a:lnTo>
                    <a:pt x="498" y="188"/>
                  </a:lnTo>
                  <a:lnTo>
                    <a:pt x="498" y="181"/>
                  </a:lnTo>
                  <a:lnTo>
                    <a:pt x="494" y="180"/>
                  </a:lnTo>
                  <a:lnTo>
                    <a:pt x="487" y="194"/>
                  </a:lnTo>
                  <a:lnTo>
                    <a:pt x="475" y="199"/>
                  </a:lnTo>
                  <a:lnTo>
                    <a:pt x="470" y="208"/>
                  </a:lnTo>
                  <a:lnTo>
                    <a:pt x="463" y="210"/>
                  </a:lnTo>
                  <a:lnTo>
                    <a:pt x="453" y="217"/>
                  </a:lnTo>
                  <a:lnTo>
                    <a:pt x="447" y="220"/>
                  </a:lnTo>
                  <a:lnTo>
                    <a:pt x="447" y="215"/>
                  </a:lnTo>
                  <a:lnTo>
                    <a:pt x="443" y="213"/>
                  </a:lnTo>
                  <a:lnTo>
                    <a:pt x="450" y="203"/>
                  </a:lnTo>
                  <a:lnTo>
                    <a:pt x="449" y="197"/>
                  </a:lnTo>
                  <a:lnTo>
                    <a:pt x="441" y="196"/>
                  </a:lnTo>
                  <a:lnTo>
                    <a:pt x="434" y="203"/>
                  </a:lnTo>
                  <a:lnTo>
                    <a:pt x="427" y="206"/>
                  </a:lnTo>
                  <a:lnTo>
                    <a:pt x="425" y="211"/>
                  </a:lnTo>
                  <a:lnTo>
                    <a:pt x="422" y="214"/>
                  </a:lnTo>
                  <a:lnTo>
                    <a:pt x="422" y="217"/>
                  </a:lnTo>
                  <a:lnTo>
                    <a:pt x="419" y="218"/>
                  </a:lnTo>
                  <a:lnTo>
                    <a:pt x="413" y="219"/>
                  </a:lnTo>
                  <a:lnTo>
                    <a:pt x="410" y="225"/>
                  </a:lnTo>
                  <a:lnTo>
                    <a:pt x="415" y="233"/>
                  </a:lnTo>
                  <a:lnTo>
                    <a:pt x="422" y="234"/>
                  </a:lnTo>
                  <a:lnTo>
                    <a:pt x="421" y="241"/>
                  </a:lnTo>
                  <a:lnTo>
                    <a:pt x="427" y="242"/>
                  </a:lnTo>
                  <a:lnTo>
                    <a:pt x="436" y="235"/>
                  </a:lnTo>
                  <a:lnTo>
                    <a:pt x="439" y="235"/>
                  </a:lnTo>
                  <a:lnTo>
                    <a:pt x="442" y="237"/>
                  </a:lnTo>
                  <a:lnTo>
                    <a:pt x="454" y="238"/>
                  </a:lnTo>
                  <a:lnTo>
                    <a:pt x="455" y="243"/>
                  </a:lnTo>
                  <a:lnTo>
                    <a:pt x="454" y="245"/>
                  </a:lnTo>
                  <a:lnTo>
                    <a:pt x="449" y="245"/>
                  </a:lnTo>
                  <a:lnTo>
                    <a:pt x="445" y="247"/>
                  </a:lnTo>
                  <a:lnTo>
                    <a:pt x="444" y="249"/>
                  </a:lnTo>
                  <a:lnTo>
                    <a:pt x="440" y="254"/>
                  </a:lnTo>
                  <a:lnTo>
                    <a:pt x="436" y="254"/>
                  </a:lnTo>
                  <a:lnTo>
                    <a:pt x="434" y="252"/>
                  </a:lnTo>
                  <a:lnTo>
                    <a:pt x="430" y="256"/>
                  </a:lnTo>
                  <a:lnTo>
                    <a:pt x="430" y="258"/>
                  </a:lnTo>
                  <a:lnTo>
                    <a:pt x="425" y="263"/>
                  </a:lnTo>
                  <a:lnTo>
                    <a:pt x="424" y="268"/>
                  </a:lnTo>
                  <a:lnTo>
                    <a:pt x="430" y="274"/>
                  </a:lnTo>
                  <a:lnTo>
                    <a:pt x="436" y="276"/>
                  </a:lnTo>
                  <a:lnTo>
                    <a:pt x="437" y="283"/>
                  </a:lnTo>
                  <a:lnTo>
                    <a:pt x="440" y="286"/>
                  </a:lnTo>
                  <a:lnTo>
                    <a:pt x="440" y="295"/>
                  </a:lnTo>
                  <a:lnTo>
                    <a:pt x="444" y="299"/>
                  </a:lnTo>
                  <a:lnTo>
                    <a:pt x="448" y="305"/>
                  </a:lnTo>
                  <a:lnTo>
                    <a:pt x="448" y="308"/>
                  </a:lnTo>
                  <a:lnTo>
                    <a:pt x="444" y="308"/>
                  </a:lnTo>
                  <a:lnTo>
                    <a:pt x="447" y="312"/>
                  </a:lnTo>
                  <a:lnTo>
                    <a:pt x="448" y="317"/>
                  </a:lnTo>
                  <a:lnTo>
                    <a:pt x="444" y="319"/>
                  </a:lnTo>
                  <a:lnTo>
                    <a:pt x="439" y="323"/>
                  </a:lnTo>
                  <a:lnTo>
                    <a:pt x="439" y="327"/>
                  </a:lnTo>
                  <a:lnTo>
                    <a:pt x="441" y="328"/>
                  </a:lnTo>
                  <a:lnTo>
                    <a:pt x="445" y="325"/>
                  </a:lnTo>
                  <a:lnTo>
                    <a:pt x="448" y="328"/>
                  </a:lnTo>
                  <a:lnTo>
                    <a:pt x="449" y="335"/>
                  </a:lnTo>
                  <a:lnTo>
                    <a:pt x="445" y="340"/>
                  </a:lnTo>
                  <a:lnTo>
                    <a:pt x="445" y="345"/>
                  </a:lnTo>
                  <a:lnTo>
                    <a:pt x="444" y="348"/>
                  </a:lnTo>
                  <a:lnTo>
                    <a:pt x="440" y="351"/>
                  </a:lnTo>
                  <a:lnTo>
                    <a:pt x="439" y="355"/>
                  </a:lnTo>
                  <a:lnTo>
                    <a:pt x="433" y="361"/>
                  </a:lnTo>
                  <a:lnTo>
                    <a:pt x="433" y="367"/>
                  </a:lnTo>
                  <a:lnTo>
                    <a:pt x="429" y="369"/>
                  </a:lnTo>
                  <a:lnTo>
                    <a:pt x="429" y="379"/>
                  </a:lnTo>
                  <a:lnTo>
                    <a:pt x="423" y="382"/>
                  </a:lnTo>
                  <a:lnTo>
                    <a:pt x="422" y="386"/>
                  </a:lnTo>
                  <a:lnTo>
                    <a:pt x="418" y="387"/>
                  </a:lnTo>
                  <a:lnTo>
                    <a:pt x="413" y="391"/>
                  </a:lnTo>
                  <a:lnTo>
                    <a:pt x="413" y="396"/>
                  </a:lnTo>
                  <a:lnTo>
                    <a:pt x="402" y="401"/>
                  </a:lnTo>
                  <a:lnTo>
                    <a:pt x="401" y="406"/>
                  </a:lnTo>
                  <a:lnTo>
                    <a:pt x="395" y="406"/>
                  </a:lnTo>
                  <a:lnTo>
                    <a:pt x="391" y="411"/>
                  </a:lnTo>
                  <a:lnTo>
                    <a:pt x="386" y="411"/>
                  </a:lnTo>
                  <a:lnTo>
                    <a:pt x="379" y="416"/>
                  </a:lnTo>
                  <a:lnTo>
                    <a:pt x="375" y="413"/>
                  </a:lnTo>
                  <a:lnTo>
                    <a:pt x="375" y="410"/>
                  </a:lnTo>
                  <a:lnTo>
                    <a:pt x="373" y="408"/>
                  </a:lnTo>
                  <a:lnTo>
                    <a:pt x="369" y="410"/>
                  </a:lnTo>
                  <a:lnTo>
                    <a:pt x="367" y="417"/>
                  </a:lnTo>
                  <a:lnTo>
                    <a:pt x="361" y="422"/>
                  </a:lnTo>
                  <a:lnTo>
                    <a:pt x="356" y="422"/>
                  </a:lnTo>
                  <a:lnTo>
                    <a:pt x="353" y="424"/>
                  </a:lnTo>
                  <a:lnTo>
                    <a:pt x="349" y="425"/>
                  </a:lnTo>
                  <a:lnTo>
                    <a:pt x="346" y="429"/>
                  </a:lnTo>
                  <a:lnTo>
                    <a:pt x="340" y="431"/>
                  </a:lnTo>
                  <a:lnTo>
                    <a:pt x="339" y="435"/>
                  </a:lnTo>
                  <a:lnTo>
                    <a:pt x="336" y="435"/>
                  </a:lnTo>
                  <a:lnTo>
                    <a:pt x="335" y="432"/>
                  </a:lnTo>
                  <a:lnTo>
                    <a:pt x="335" y="425"/>
                  </a:lnTo>
                  <a:lnTo>
                    <a:pt x="330" y="423"/>
                  </a:lnTo>
                  <a:lnTo>
                    <a:pt x="322" y="423"/>
                  </a:lnTo>
                  <a:lnTo>
                    <a:pt x="319" y="420"/>
                  </a:lnTo>
                  <a:lnTo>
                    <a:pt x="313" y="421"/>
                  </a:lnTo>
                  <a:lnTo>
                    <a:pt x="308" y="416"/>
                  </a:lnTo>
                  <a:lnTo>
                    <a:pt x="309" y="410"/>
                  </a:lnTo>
                  <a:lnTo>
                    <a:pt x="308" y="406"/>
                  </a:lnTo>
                  <a:lnTo>
                    <a:pt x="298" y="406"/>
                  </a:lnTo>
                  <a:lnTo>
                    <a:pt x="293" y="401"/>
                  </a:lnTo>
                  <a:lnTo>
                    <a:pt x="288" y="410"/>
                  </a:lnTo>
                  <a:lnTo>
                    <a:pt x="277" y="409"/>
                  </a:lnTo>
                  <a:lnTo>
                    <a:pt x="272" y="407"/>
                  </a:lnTo>
                  <a:lnTo>
                    <a:pt x="268" y="412"/>
                  </a:lnTo>
                  <a:lnTo>
                    <a:pt x="263" y="410"/>
                  </a:lnTo>
                  <a:lnTo>
                    <a:pt x="260" y="416"/>
                  </a:lnTo>
                  <a:lnTo>
                    <a:pt x="262" y="428"/>
                  </a:lnTo>
                  <a:lnTo>
                    <a:pt x="257" y="426"/>
                  </a:lnTo>
                  <a:lnTo>
                    <a:pt x="256" y="424"/>
                  </a:lnTo>
                  <a:lnTo>
                    <a:pt x="254" y="421"/>
                  </a:lnTo>
                  <a:lnTo>
                    <a:pt x="247" y="418"/>
                  </a:lnTo>
                  <a:lnTo>
                    <a:pt x="246" y="415"/>
                  </a:lnTo>
                  <a:lnTo>
                    <a:pt x="239" y="415"/>
                  </a:lnTo>
                  <a:lnTo>
                    <a:pt x="239" y="405"/>
                  </a:lnTo>
                  <a:lnTo>
                    <a:pt x="231" y="395"/>
                  </a:lnTo>
                  <a:lnTo>
                    <a:pt x="225" y="395"/>
                  </a:lnTo>
                  <a:lnTo>
                    <a:pt x="225" y="383"/>
                  </a:lnTo>
                  <a:lnTo>
                    <a:pt x="233" y="373"/>
                  </a:lnTo>
                  <a:lnTo>
                    <a:pt x="231" y="360"/>
                  </a:lnTo>
                  <a:lnTo>
                    <a:pt x="226" y="347"/>
                  </a:lnTo>
                  <a:lnTo>
                    <a:pt x="220" y="348"/>
                  </a:lnTo>
                  <a:lnTo>
                    <a:pt x="212" y="341"/>
                  </a:lnTo>
                  <a:lnTo>
                    <a:pt x="213" y="337"/>
                  </a:lnTo>
                  <a:lnTo>
                    <a:pt x="209" y="334"/>
                  </a:lnTo>
                  <a:lnTo>
                    <a:pt x="187" y="341"/>
                  </a:lnTo>
                  <a:lnTo>
                    <a:pt x="172" y="353"/>
                  </a:lnTo>
                  <a:lnTo>
                    <a:pt x="167" y="349"/>
                  </a:lnTo>
                  <a:lnTo>
                    <a:pt x="160" y="351"/>
                  </a:lnTo>
                  <a:lnTo>
                    <a:pt x="156" y="347"/>
                  </a:lnTo>
                  <a:lnTo>
                    <a:pt x="150" y="347"/>
                  </a:lnTo>
                  <a:lnTo>
                    <a:pt x="143" y="354"/>
                  </a:lnTo>
                  <a:lnTo>
                    <a:pt x="137" y="351"/>
                  </a:lnTo>
                  <a:lnTo>
                    <a:pt x="133" y="352"/>
                  </a:lnTo>
                  <a:lnTo>
                    <a:pt x="111" y="347"/>
                  </a:lnTo>
                  <a:lnTo>
                    <a:pt x="100" y="339"/>
                  </a:lnTo>
                  <a:lnTo>
                    <a:pt x="89" y="334"/>
                  </a:lnTo>
                  <a:lnTo>
                    <a:pt x="77" y="324"/>
                  </a:lnTo>
                  <a:lnTo>
                    <a:pt x="66" y="325"/>
                  </a:lnTo>
                  <a:lnTo>
                    <a:pt x="59" y="317"/>
                  </a:lnTo>
                  <a:lnTo>
                    <a:pt x="51" y="317"/>
                  </a:lnTo>
                  <a:lnTo>
                    <a:pt x="47" y="314"/>
                  </a:lnTo>
                  <a:lnTo>
                    <a:pt x="47" y="305"/>
                  </a:lnTo>
                  <a:lnTo>
                    <a:pt x="42" y="299"/>
                  </a:lnTo>
                  <a:lnTo>
                    <a:pt x="44" y="297"/>
                  </a:lnTo>
                  <a:lnTo>
                    <a:pt x="47" y="298"/>
                  </a:lnTo>
                  <a:lnTo>
                    <a:pt x="50" y="296"/>
                  </a:lnTo>
                  <a:lnTo>
                    <a:pt x="52" y="295"/>
                  </a:lnTo>
                  <a:lnTo>
                    <a:pt x="51" y="291"/>
                  </a:lnTo>
                  <a:lnTo>
                    <a:pt x="49" y="285"/>
                  </a:lnTo>
                  <a:lnTo>
                    <a:pt x="49" y="281"/>
                  </a:lnTo>
                  <a:lnTo>
                    <a:pt x="51" y="274"/>
                  </a:lnTo>
                  <a:lnTo>
                    <a:pt x="50" y="269"/>
                  </a:lnTo>
                  <a:lnTo>
                    <a:pt x="46" y="265"/>
                  </a:lnTo>
                  <a:lnTo>
                    <a:pt x="40" y="265"/>
                  </a:lnTo>
                  <a:lnTo>
                    <a:pt x="34" y="270"/>
                  </a:lnTo>
                  <a:lnTo>
                    <a:pt x="28" y="26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8" name="Freeform 811"/>
            <p:cNvSpPr>
              <a:spLocks/>
            </p:cNvSpPr>
            <p:nvPr/>
          </p:nvSpPr>
          <p:spPr bwMode="gray">
            <a:xfrm>
              <a:off x="5195099" y="3242171"/>
              <a:ext cx="141232" cy="157640"/>
            </a:xfrm>
            <a:custGeom>
              <a:avLst/>
              <a:gdLst>
                <a:gd name="T0" fmla="*/ 2147483647 w 58"/>
                <a:gd name="T1" fmla="*/ 2147483647 h 62"/>
                <a:gd name="T2" fmla="*/ 2147483647 w 58"/>
                <a:gd name="T3" fmla="*/ 2147483647 h 62"/>
                <a:gd name="T4" fmla="*/ 2147483647 w 58"/>
                <a:gd name="T5" fmla="*/ 2147483647 h 62"/>
                <a:gd name="T6" fmla="*/ 2147483647 w 58"/>
                <a:gd name="T7" fmla="*/ 2147483647 h 62"/>
                <a:gd name="T8" fmla="*/ 2147483647 w 58"/>
                <a:gd name="T9" fmla="*/ 2147483647 h 62"/>
                <a:gd name="T10" fmla="*/ 2147483647 w 58"/>
                <a:gd name="T11" fmla="*/ 2147483647 h 62"/>
                <a:gd name="T12" fmla="*/ 2147483647 w 58"/>
                <a:gd name="T13" fmla="*/ 0 h 62"/>
                <a:gd name="T14" fmla="*/ 2147483647 w 58"/>
                <a:gd name="T15" fmla="*/ 2147483647 h 62"/>
                <a:gd name="T16" fmla="*/ 2147483647 w 58"/>
                <a:gd name="T17" fmla="*/ 2147483647 h 62"/>
                <a:gd name="T18" fmla="*/ 2147483647 w 58"/>
                <a:gd name="T19" fmla="*/ 2147483647 h 62"/>
                <a:gd name="T20" fmla="*/ 2147483647 w 58"/>
                <a:gd name="T21" fmla="*/ 2147483647 h 62"/>
                <a:gd name="T22" fmla="*/ 2147483647 w 58"/>
                <a:gd name="T23" fmla="*/ 2147483647 h 62"/>
                <a:gd name="T24" fmla="*/ 2147483647 w 58"/>
                <a:gd name="T25" fmla="*/ 2147483647 h 62"/>
                <a:gd name="T26" fmla="*/ 2147483647 w 58"/>
                <a:gd name="T27" fmla="*/ 2147483647 h 62"/>
                <a:gd name="T28" fmla="*/ 2147483647 w 58"/>
                <a:gd name="T29" fmla="*/ 2147483647 h 62"/>
                <a:gd name="T30" fmla="*/ 2147483647 w 58"/>
                <a:gd name="T31" fmla="*/ 2147483647 h 62"/>
                <a:gd name="T32" fmla="*/ 0 w 58"/>
                <a:gd name="T33" fmla="*/ 2147483647 h 62"/>
                <a:gd name="T34" fmla="*/ 2147483647 w 58"/>
                <a:gd name="T35" fmla="*/ 2147483647 h 62"/>
                <a:gd name="T36" fmla="*/ 2147483647 w 58"/>
                <a:gd name="T37" fmla="*/ 2147483647 h 62"/>
                <a:gd name="T38" fmla="*/ 2147483647 w 58"/>
                <a:gd name="T39" fmla="*/ 2147483647 h 62"/>
                <a:gd name="T40" fmla="*/ 2147483647 w 58"/>
                <a:gd name="T41" fmla="*/ 2147483647 h 62"/>
                <a:gd name="T42" fmla="*/ 2147483647 w 58"/>
                <a:gd name="T43" fmla="*/ 2147483647 h 62"/>
                <a:gd name="T44" fmla="*/ 2147483647 w 58"/>
                <a:gd name="T45" fmla="*/ 2147483647 h 62"/>
                <a:gd name="T46" fmla="*/ 2147483647 w 58"/>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62"/>
                <a:gd name="T74" fmla="*/ 58 w 58"/>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62">
                  <a:moveTo>
                    <a:pt x="7" y="16"/>
                  </a:moveTo>
                  <a:lnTo>
                    <a:pt x="7" y="10"/>
                  </a:lnTo>
                  <a:lnTo>
                    <a:pt x="21" y="6"/>
                  </a:lnTo>
                  <a:lnTo>
                    <a:pt x="25" y="8"/>
                  </a:lnTo>
                  <a:lnTo>
                    <a:pt x="36" y="6"/>
                  </a:lnTo>
                  <a:lnTo>
                    <a:pt x="48" y="2"/>
                  </a:lnTo>
                  <a:lnTo>
                    <a:pt x="56" y="0"/>
                  </a:lnTo>
                  <a:lnTo>
                    <a:pt x="58" y="3"/>
                  </a:lnTo>
                  <a:lnTo>
                    <a:pt x="47" y="12"/>
                  </a:lnTo>
                  <a:lnTo>
                    <a:pt x="52" y="21"/>
                  </a:lnTo>
                  <a:lnTo>
                    <a:pt x="48" y="32"/>
                  </a:lnTo>
                  <a:lnTo>
                    <a:pt x="46" y="35"/>
                  </a:lnTo>
                  <a:lnTo>
                    <a:pt x="29" y="47"/>
                  </a:lnTo>
                  <a:lnTo>
                    <a:pt x="27" y="51"/>
                  </a:lnTo>
                  <a:lnTo>
                    <a:pt x="18" y="53"/>
                  </a:lnTo>
                  <a:lnTo>
                    <a:pt x="7" y="62"/>
                  </a:lnTo>
                  <a:lnTo>
                    <a:pt x="0" y="62"/>
                  </a:lnTo>
                  <a:lnTo>
                    <a:pt x="3" y="47"/>
                  </a:lnTo>
                  <a:lnTo>
                    <a:pt x="5" y="43"/>
                  </a:lnTo>
                  <a:lnTo>
                    <a:pt x="5" y="39"/>
                  </a:lnTo>
                  <a:lnTo>
                    <a:pt x="9" y="36"/>
                  </a:lnTo>
                  <a:lnTo>
                    <a:pt x="8" y="28"/>
                  </a:lnTo>
                  <a:lnTo>
                    <a:pt x="9" y="19"/>
                  </a:lnTo>
                  <a:lnTo>
                    <a:pt x="7"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799" name="Freeform 812"/>
            <p:cNvSpPr>
              <a:spLocks/>
            </p:cNvSpPr>
            <p:nvPr/>
          </p:nvSpPr>
          <p:spPr bwMode="gray">
            <a:xfrm>
              <a:off x="5260156" y="3238279"/>
              <a:ext cx="219281" cy="258840"/>
            </a:xfrm>
            <a:custGeom>
              <a:avLst/>
              <a:gdLst>
                <a:gd name="T0" fmla="*/ 0 w 90"/>
                <a:gd name="T1" fmla="*/ 2147483647 h 103"/>
                <a:gd name="T2" fmla="*/ 2147483647 w 90"/>
                <a:gd name="T3" fmla="*/ 2147483647 h 103"/>
                <a:gd name="T4" fmla="*/ 2147483647 w 90"/>
                <a:gd name="T5" fmla="*/ 2147483647 h 103"/>
                <a:gd name="T6" fmla="*/ 2147483647 w 90"/>
                <a:gd name="T7" fmla="*/ 2147483647 h 103"/>
                <a:gd name="T8" fmla="*/ 2147483647 w 90"/>
                <a:gd name="T9" fmla="*/ 2147483647 h 103"/>
                <a:gd name="T10" fmla="*/ 2147483647 w 90"/>
                <a:gd name="T11" fmla="*/ 2147483647 h 103"/>
                <a:gd name="T12" fmla="*/ 2147483647 w 90"/>
                <a:gd name="T13" fmla="*/ 2147483647 h 103"/>
                <a:gd name="T14" fmla="*/ 2147483647 w 90"/>
                <a:gd name="T15" fmla="*/ 2147483647 h 103"/>
                <a:gd name="T16" fmla="*/ 2147483647 w 90"/>
                <a:gd name="T17" fmla="*/ 0 h 103"/>
                <a:gd name="T18" fmla="*/ 2147483647 w 90"/>
                <a:gd name="T19" fmla="*/ 2147483647 h 103"/>
                <a:gd name="T20" fmla="*/ 2147483647 w 90"/>
                <a:gd name="T21" fmla="*/ 2147483647 h 103"/>
                <a:gd name="T22" fmla="*/ 2147483647 w 90"/>
                <a:gd name="T23" fmla="*/ 2147483647 h 103"/>
                <a:gd name="T24" fmla="*/ 2147483647 w 90"/>
                <a:gd name="T25" fmla="*/ 2147483647 h 103"/>
                <a:gd name="T26" fmla="*/ 2147483647 w 90"/>
                <a:gd name="T27" fmla="*/ 2147483647 h 103"/>
                <a:gd name="T28" fmla="*/ 2147483647 w 90"/>
                <a:gd name="T29" fmla="*/ 2147483647 h 103"/>
                <a:gd name="T30" fmla="*/ 2147483647 w 90"/>
                <a:gd name="T31" fmla="*/ 2147483647 h 103"/>
                <a:gd name="T32" fmla="*/ 2147483647 w 90"/>
                <a:gd name="T33" fmla="*/ 2147483647 h 103"/>
                <a:gd name="T34" fmla="*/ 2147483647 w 90"/>
                <a:gd name="T35" fmla="*/ 2147483647 h 103"/>
                <a:gd name="T36" fmla="*/ 2147483647 w 90"/>
                <a:gd name="T37" fmla="*/ 2147483647 h 103"/>
                <a:gd name="T38" fmla="*/ 2147483647 w 90"/>
                <a:gd name="T39" fmla="*/ 2147483647 h 103"/>
                <a:gd name="T40" fmla="*/ 2147483647 w 90"/>
                <a:gd name="T41" fmla="*/ 2147483647 h 103"/>
                <a:gd name="T42" fmla="*/ 2147483647 w 90"/>
                <a:gd name="T43" fmla="*/ 2147483647 h 103"/>
                <a:gd name="T44" fmla="*/ 2147483647 w 90"/>
                <a:gd name="T45" fmla="*/ 2147483647 h 103"/>
                <a:gd name="T46" fmla="*/ 2147483647 w 90"/>
                <a:gd name="T47" fmla="*/ 2147483647 h 103"/>
                <a:gd name="T48" fmla="*/ 2147483647 w 90"/>
                <a:gd name="T49" fmla="*/ 2147483647 h 103"/>
                <a:gd name="T50" fmla="*/ 2147483647 w 90"/>
                <a:gd name="T51" fmla="*/ 2147483647 h 103"/>
                <a:gd name="T52" fmla="*/ 2147483647 w 90"/>
                <a:gd name="T53" fmla="*/ 2147483647 h 103"/>
                <a:gd name="T54" fmla="*/ 2147483647 w 90"/>
                <a:gd name="T55" fmla="*/ 2147483647 h 103"/>
                <a:gd name="T56" fmla="*/ 2147483647 w 90"/>
                <a:gd name="T57" fmla="*/ 2147483647 h 103"/>
                <a:gd name="T58" fmla="*/ 2147483647 w 90"/>
                <a:gd name="T59" fmla="*/ 2147483647 h 103"/>
                <a:gd name="T60" fmla="*/ 2147483647 w 90"/>
                <a:gd name="T61" fmla="*/ 2147483647 h 103"/>
                <a:gd name="T62" fmla="*/ 0 w 90"/>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03"/>
                <a:gd name="T98" fmla="*/ 90 w 90"/>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03">
                  <a:moveTo>
                    <a:pt x="0" y="53"/>
                  </a:moveTo>
                  <a:lnTo>
                    <a:pt x="2" y="49"/>
                  </a:lnTo>
                  <a:lnTo>
                    <a:pt x="19" y="37"/>
                  </a:lnTo>
                  <a:lnTo>
                    <a:pt x="21" y="35"/>
                  </a:lnTo>
                  <a:lnTo>
                    <a:pt x="21" y="34"/>
                  </a:lnTo>
                  <a:lnTo>
                    <a:pt x="25" y="23"/>
                  </a:lnTo>
                  <a:lnTo>
                    <a:pt x="20" y="14"/>
                  </a:lnTo>
                  <a:lnTo>
                    <a:pt x="31" y="5"/>
                  </a:lnTo>
                  <a:lnTo>
                    <a:pt x="38" y="0"/>
                  </a:lnTo>
                  <a:lnTo>
                    <a:pt x="45" y="2"/>
                  </a:lnTo>
                  <a:lnTo>
                    <a:pt x="48" y="6"/>
                  </a:lnTo>
                  <a:lnTo>
                    <a:pt x="54" y="5"/>
                  </a:lnTo>
                  <a:lnTo>
                    <a:pt x="62" y="20"/>
                  </a:lnTo>
                  <a:lnTo>
                    <a:pt x="67" y="20"/>
                  </a:lnTo>
                  <a:lnTo>
                    <a:pt x="70" y="24"/>
                  </a:lnTo>
                  <a:lnTo>
                    <a:pt x="61" y="44"/>
                  </a:lnTo>
                  <a:lnTo>
                    <a:pt x="71" y="58"/>
                  </a:lnTo>
                  <a:lnTo>
                    <a:pt x="78" y="59"/>
                  </a:lnTo>
                  <a:lnTo>
                    <a:pt x="85" y="71"/>
                  </a:lnTo>
                  <a:lnTo>
                    <a:pt x="85" y="83"/>
                  </a:lnTo>
                  <a:lnTo>
                    <a:pt x="90" y="90"/>
                  </a:lnTo>
                  <a:lnTo>
                    <a:pt x="87" y="94"/>
                  </a:lnTo>
                  <a:lnTo>
                    <a:pt x="78" y="92"/>
                  </a:lnTo>
                  <a:lnTo>
                    <a:pt x="75" y="96"/>
                  </a:lnTo>
                  <a:lnTo>
                    <a:pt x="76" y="101"/>
                  </a:lnTo>
                  <a:lnTo>
                    <a:pt x="59" y="103"/>
                  </a:lnTo>
                  <a:lnTo>
                    <a:pt x="43" y="95"/>
                  </a:lnTo>
                  <a:lnTo>
                    <a:pt x="43" y="85"/>
                  </a:lnTo>
                  <a:lnTo>
                    <a:pt x="33" y="78"/>
                  </a:lnTo>
                  <a:lnTo>
                    <a:pt x="18" y="68"/>
                  </a:lnTo>
                  <a:lnTo>
                    <a:pt x="6" y="64"/>
                  </a:lnTo>
                  <a:lnTo>
                    <a:pt x="0"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grpSp>
          <p:nvGrpSpPr>
            <p:cNvPr id="800" name="Gruppo 799"/>
            <p:cNvGrpSpPr/>
            <p:nvPr/>
          </p:nvGrpSpPr>
          <p:grpSpPr>
            <a:xfrm>
              <a:off x="7308286" y="4265972"/>
              <a:ext cx="169437" cy="44608"/>
              <a:chOff x="7319154" y="4273636"/>
              <a:chExt cx="148665" cy="36978"/>
            </a:xfrm>
          </p:grpSpPr>
          <p:sp>
            <p:nvSpPr>
              <p:cNvPr id="807" name="Freeform 573"/>
              <p:cNvSpPr>
                <a:spLocks/>
              </p:cNvSpPr>
              <p:nvPr/>
            </p:nvSpPr>
            <p:spPr bwMode="gray">
              <a:xfrm>
                <a:off x="7319154" y="4296990"/>
                <a:ext cx="13008" cy="13624"/>
              </a:xfrm>
              <a:custGeom>
                <a:avLst/>
                <a:gdLst>
                  <a:gd name="T0" fmla="*/ 0 w 6"/>
                  <a:gd name="T1" fmla="*/ 2147483647 h 5"/>
                  <a:gd name="T2" fmla="*/ 0 w 6"/>
                  <a:gd name="T3" fmla="*/ 2147483647 h 5"/>
                  <a:gd name="T4" fmla="*/ 2147483647 w 6"/>
                  <a:gd name="T5" fmla="*/ 0 h 5"/>
                  <a:gd name="T6" fmla="*/ 2147483647 w 6"/>
                  <a:gd name="T7" fmla="*/ 0 h 5"/>
                  <a:gd name="T8" fmla="*/ 2147483647 w 6"/>
                  <a:gd name="T9" fmla="*/ 2147483647 h 5"/>
                  <a:gd name="T10" fmla="*/ 2147483647 w 6"/>
                  <a:gd name="T11" fmla="*/ 2147483647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5"/>
                    </a:moveTo>
                    <a:lnTo>
                      <a:pt x="0" y="3"/>
                    </a:lnTo>
                    <a:lnTo>
                      <a:pt x="1" y="0"/>
                    </a:lnTo>
                    <a:lnTo>
                      <a:pt x="6" y="0"/>
                    </a:lnTo>
                    <a:lnTo>
                      <a:pt x="6" y="3"/>
                    </a:lnTo>
                    <a:lnTo>
                      <a:pt x="4"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08" name="Freeform 574"/>
              <p:cNvSpPr>
                <a:spLocks/>
              </p:cNvSpPr>
              <p:nvPr/>
            </p:nvSpPr>
            <p:spPr bwMode="gray">
              <a:xfrm>
                <a:off x="7438086" y="4273636"/>
                <a:ext cx="29733" cy="19462"/>
              </a:xfrm>
              <a:custGeom>
                <a:avLst/>
                <a:gdLst>
                  <a:gd name="T0" fmla="*/ 0 w 12"/>
                  <a:gd name="T1" fmla="*/ 0 h 8"/>
                  <a:gd name="T2" fmla="*/ 2147483647 w 12"/>
                  <a:gd name="T3" fmla="*/ 2147483647 h 8"/>
                  <a:gd name="T4" fmla="*/ 2147483647 w 12"/>
                  <a:gd name="T5" fmla="*/ 2147483647 h 8"/>
                  <a:gd name="T6" fmla="*/ 2147483647 w 12"/>
                  <a:gd name="T7" fmla="*/ 2147483647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0"/>
                    </a:moveTo>
                    <a:lnTo>
                      <a:pt x="8" y="8"/>
                    </a:lnTo>
                    <a:lnTo>
                      <a:pt x="12" y="6"/>
                    </a:lnTo>
                    <a:lnTo>
                      <a:pt x="6"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11" name="Freeform 622"/>
              <p:cNvSpPr>
                <a:spLocks/>
              </p:cNvSpPr>
              <p:nvPr/>
            </p:nvSpPr>
            <p:spPr bwMode="gray">
              <a:xfrm>
                <a:off x="7319154" y="4296990"/>
                <a:ext cx="13008" cy="13624"/>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0 h 5"/>
                  <a:gd name="T10" fmla="*/ 2147483647 w 6"/>
                  <a:gd name="T11" fmla="*/ 0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0" y="5"/>
                    </a:lnTo>
                    <a:lnTo>
                      <a:pt x="4" y="5"/>
                    </a:lnTo>
                    <a:lnTo>
                      <a:pt x="6" y="3"/>
                    </a:lnTo>
                    <a:lnTo>
                      <a:pt x="6" y="0"/>
                    </a:lnTo>
                    <a:lnTo>
                      <a:pt x="1"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12" name="Freeform 623"/>
              <p:cNvSpPr>
                <a:spLocks/>
              </p:cNvSpPr>
              <p:nvPr/>
            </p:nvSpPr>
            <p:spPr bwMode="gray">
              <a:xfrm>
                <a:off x="7438086" y="4273636"/>
                <a:ext cx="29733" cy="19462"/>
              </a:xfrm>
              <a:custGeom>
                <a:avLst/>
                <a:gdLst>
                  <a:gd name="T0" fmla="*/ 2147483647 w 12"/>
                  <a:gd name="T1" fmla="*/ 2147483647 h 8"/>
                  <a:gd name="T2" fmla="*/ 2147483647 w 12"/>
                  <a:gd name="T3" fmla="*/ 2147483647 h 8"/>
                  <a:gd name="T4" fmla="*/ 0 w 12"/>
                  <a:gd name="T5" fmla="*/ 0 h 8"/>
                  <a:gd name="T6" fmla="*/ 2147483647 w 12"/>
                  <a:gd name="T7" fmla="*/ 2147483647 h 8"/>
                  <a:gd name="T8" fmla="*/ 2147483647 w 12"/>
                  <a:gd name="T9" fmla="*/ 2147483647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6"/>
                    </a:moveTo>
                    <a:lnTo>
                      <a:pt x="6" y="1"/>
                    </a:lnTo>
                    <a:lnTo>
                      <a:pt x="0" y="0"/>
                    </a:lnTo>
                    <a:lnTo>
                      <a:pt x="8" y="8"/>
                    </a:lnTo>
                    <a:lnTo>
                      <a:pt x="12"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grpSp>
        <p:grpSp>
          <p:nvGrpSpPr>
            <p:cNvPr id="801" name="Gruppo 800"/>
            <p:cNvGrpSpPr/>
            <p:nvPr/>
          </p:nvGrpSpPr>
          <p:grpSpPr>
            <a:xfrm>
              <a:off x="717454" y="2629748"/>
              <a:ext cx="30371" cy="27266"/>
              <a:chOff x="789033" y="2586316"/>
              <a:chExt cx="24158" cy="19462"/>
            </a:xfrm>
          </p:grpSpPr>
          <p:sp>
            <p:nvSpPr>
              <p:cNvPr id="804" name="Freeform 25"/>
              <p:cNvSpPr>
                <a:spLocks/>
              </p:cNvSpPr>
              <p:nvPr/>
            </p:nvSpPr>
            <p:spPr bwMode="gray">
              <a:xfrm>
                <a:off x="789033" y="2586316"/>
                <a:ext cx="11150" cy="11677"/>
              </a:xfrm>
              <a:custGeom>
                <a:avLst/>
                <a:gdLst>
                  <a:gd name="T0" fmla="*/ 2147483647 w 4"/>
                  <a:gd name="T1" fmla="*/ 2147483647 h 5"/>
                  <a:gd name="T2" fmla="*/ 0 w 4"/>
                  <a:gd name="T3" fmla="*/ 2147483647 h 5"/>
                  <a:gd name="T4" fmla="*/ 2147483647 w 4"/>
                  <a:gd name="T5" fmla="*/ 0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lnTo>
                      <a:pt x="0" y="1"/>
                    </a:lnTo>
                    <a:lnTo>
                      <a:pt x="2" y="0"/>
                    </a:lnTo>
                    <a:lnTo>
                      <a:pt x="4" y="2"/>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sp>
            <p:nvSpPr>
              <p:cNvPr id="805" name="Freeform 26"/>
              <p:cNvSpPr>
                <a:spLocks/>
              </p:cNvSpPr>
              <p:nvPr/>
            </p:nvSpPr>
            <p:spPr bwMode="gray">
              <a:xfrm>
                <a:off x="803900" y="2594101"/>
                <a:ext cx="9291" cy="11677"/>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0"/>
                    </a:lnTo>
                    <a:lnTo>
                      <a:pt x="4" y="1"/>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a:solidFill>
                    <a:sysClr val="windowText" lastClr="000000"/>
                  </a:solidFill>
                  <a:latin typeface="Segoe UI Light" panose="020B0502040204020203" pitchFamily="34" charset="0"/>
                  <a:cs typeface="Segoe UI Light" panose="020B0502040204020203" pitchFamily="34" charset="0"/>
                </a:endParaRPr>
              </a:p>
            </p:txBody>
          </p:sp>
        </p:grpSp>
      </p:grpSp>
      <p:sp>
        <p:nvSpPr>
          <p:cNvPr id="656" name="Footer Placeholder 2">
            <a:extLst>
              <a:ext uri="{FF2B5EF4-FFF2-40B4-BE49-F238E27FC236}">
                <a16:creationId xmlns:a16="http://schemas.microsoft.com/office/drawing/2014/main" id="{D2454ED9-08C1-4643-8DC5-733D3F4CE781}"/>
              </a:ext>
            </a:extLst>
          </p:cNvPr>
          <p:cNvSpPr>
            <a:spLocks noGrp="1"/>
          </p:cNvSpPr>
          <p:nvPr>
            <p:ph type="ftr" sz="quarter" idx="10"/>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 2018 Moviri – CONFIDENTIAL – All Rights Reserved</a:t>
            </a:r>
            <a:endParaRPr lang="en-US" noProof="0" dirty="0"/>
          </a:p>
        </p:txBody>
      </p:sp>
    </p:spTree>
    <p:extLst>
      <p:ext uri="{BB962C8B-B14F-4D97-AF65-F5344CB8AC3E}">
        <p14:creationId xmlns:p14="http://schemas.microsoft.com/office/powerpoint/2010/main" val="78583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IT Accounting and Chargeback</a:t>
            </a:r>
          </a:p>
        </p:txBody>
      </p:sp>
    </p:spTree>
    <p:extLst>
      <p:ext uri="{BB962C8B-B14F-4D97-AF65-F5344CB8AC3E}">
        <p14:creationId xmlns:p14="http://schemas.microsoft.com/office/powerpoint/2010/main" val="109717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EFA9-8060-465D-B9C6-4D38B13E2B9F}"/>
              </a:ext>
            </a:extLst>
          </p:cNvPr>
          <p:cNvSpPr>
            <a:spLocks noGrp="1"/>
          </p:cNvSpPr>
          <p:nvPr>
            <p:ph type="title"/>
          </p:nvPr>
        </p:nvSpPr>
        <p:spPr/>
        <p:txBody>
          <a:bodyPr/>
          <a:lstStyle/>
          <a:p>
            <a:r>
              <a:rPr lang="en-US" dirty="0"/>
              <a:t>IT Accounting and Chargeback</a:t>
            </a:r>
          </a:p>
        </p:txBody>
      </p:sp>
      <p:sp>
        <p:nvSpPr>
          <p:cNvPr id="3" name="Footer Placeholder 2">
            <a:extLst>
              <a:ext uri="{FF2B5EF4-FFF2-40B4-BE49-F238E27FC236}">
                <a16:creationId xmlns:a16="http://schemas.microsoft.com/office/drawing/2014/main" id="{017F44D4-DA0F-46F7-9D51-467234DE3408}"/>
              </a:ext>
            </a:extLst>
          </p:cNvPr>
          <p:cNvSpPr>
            <a:spLocks noGrp="1"/>
          </p:cNvSpPr>
          <p:nvPr>
            <p:ph type="ftr" sz="quarter" idx="10"/>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 2018 Moviri – CONFIDENTIAL – All Rights Reserved</a:t>
            </a:r>
            <a:endParaRPr lang="en-US" noProof="0" dirty="0"/>
          </a:p>
        </p:txBody>
      </p:sp>
      <p:grpSp>
        <p:nvGrpSpPr>
          <p:cNvPr id="6" name="Group 5">
            <a:extLst>
              <a:ext uri="{FF2B5EF4-FFF2-40B4-BE49-F238E27FC236}">
                <a16:creationId xmlns:a16="http://schemas.microsoft.com/office/drawing/2014/main" id="{DF243D94-42FC-4A5B-A6E8-57591F150FA3}"/>
              </a:ext>
            </a:extLst>
          </p:cNvPr>
          <p:cNvGrpSpPr/>
          <p:nvPr/>
        </p:nvGrpSpPr>
        <p:grpSpPr>
          <a:xfrm>
            <a:off x="1752601" y="2176199"/>
            <a:ext cx="8676573" cy="3824817"/>
            <a:chOff x="457196" y="2176198"/>
            <a:chExt cx="8676573" cy="3824817"/>
          </a:xfrm>
        </p:grpSpPr>
        <p:sp>
          <p:nvSpPr>
            <p:cNvPr id="7" name="L-Shape 6">
              <a:extLst>
                <a:ext uri="{FF2B5EF4-FFF2-40B4-BE49-F238E27FC236}">
                  <a16:creationId xmlns:a16="http://schemas.microsoft.com/office/drawing/2014/main" id="{7989EAF3-823D-4CE0-A0DF-F94E24CD6AF6}"/>
                </a:ext>
              </a:extLst>
            </p:cNvPr>
            <p:cNvSpPr/>
            <p:nvPr/>
          </p:nvSpPr>
          <p:spPr>
            <a:xfrm rot="5400000">
              <a:off x="988017" y="3100621"/>
              <a:ext cx="1598912" cy="2660553"/>
            </a:xfrm>
            <a:prstGeom prst="corner">
              <a:avLst>
                <a:gd name="adj1" fmla="val 16120"/>
                <a:gd name="adj2" fmla="val 16110"/>
              </a:avLst>
            </a:prstGeom>
          </p:spPr>
          <p:style>
            <a:lnRef idx="2">
              <a:schemeClr val="accent4">
                <a:shade val="50000"/>
              </a:schemeClr>
            </a:lnRef>
            <a:fillRef idx="1">
              <a:schemeClr val="accent4"/>
            </a:fillRef>
            <a:effectRef idx="0">
              <a:schemeClr val="accent4"/>
            </a:effectRef>
            <a:fontRef idx="minor">
              <a:schemeClr val="lt1"/>
            </a:fontRef>
          </p:style>
        </p:sp>
        <p:sp>
          <p:nvSpPr>
            <p:cNvPr id="8" name="Freeform 11">
              <a:extLst>
                <a:ext uri="{FF2B5EF4-FFF2-40B4-BE49-F238E27FC236}">
                  <a16:creationId xmlns:a16="http://schemas.microsoft.com/office/drawing/2014/main" id="{02460AA6-ED38-43F7-A751-F0CF1F703BD7}"/>
                </a:ext>
              </a:extLst>
            </p:cNvPr>
            <p:cNvSpPr/>
            <p:nvPr/>
          </p:nvSpPr>
          <p:spPr>
            <a:xfrm>
              <a:off x="721133" y="3895554"/>
              <a:ext cx="2261541"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4"/>
                  </a:solidFill>
                  <a:latin typeface="+mj-lt"/>
                </a:rPr>
                <a:t>Cost Identification</a:t>
              </a:r>
            </a:p>
            <a:p>
              <a:pPr marL="0" lvl="1" defTabSz="577850">
                <a:lnSpc>
                  <a:spcPct val="90000"/>
                </a:lnSpc>
                <a:spcAft>
                  <a:spcPct val="15000"/>
                </a:spcAft>
              </a:pPr>
              <a:r>
                <a:rPr lang="en-US" sz="1600" dirty="0">
                  <a:solidFill>
                    <a:schemeClr val="accent3">
                      <a:lumMod val="75000"/>
                    </a:schemeClr>
                  </a:solidFill>
                  <a:latin typeface="+mj-lt"/>
                </a:rPr>
                <a:t>Cost Identification focuses on achieving cost transparency inside the IT units. </a:t>
              </a:r>
            </a:p>
          </p:txBody>
        </p:sp>
        <p:sp>
          <p:nvSpPr>
            <p:cNvPr id="9" name="Isosceles Triangle 8">
              <a:extLst>
                <a:ext uri="{FF2B5EF4-FFF2-40B4-BE49-F238E27FC236}">
                  <a16:creationId xmlns:a16="http://schemas.microsoft.com/office/drawing/2014/main" id="{5FFF931D-7EEF-4ADF-A031-549DC9E7A5F4}"/>
                </a:ext>
              </a:extLst>
            </p:cNvPr>
            <p:cNvSpPr/>
            <p:nvPr/>
          </p:nvSpPr>
          <p:spPr>
            <a:xfrm>
              <a:off x="2669895" y="2904749"/>
              <a:ext cx="453200" cy="453200"/>
            </a:xfrm>
            <a:prstGeom prst="triangle">
              <a:avLst>
                <a:gd name="adj" fmla="val 100000"/>
              </a:avLst>
            </a:prstGeom>
          </p:spPr>
          <p:style>
            <a:lnRef idx="2">
              <a:schemeClr val="accent4">
                <a:shade val="50000"/>
              </a:schemeClr>
            </a:lnRef>
            <a:fillRef idx="1">
              <a:schemeClr val="accent4"/>
            </a:fillRef>
            <a:effectRef idx="0">
              <a:schemeClr val="accent4"/>
            </a:effectRef>
            <a:fontRef idx="minor">
              <a:schemeClr val="lt1"/>
            </a:fontRef>
          </p:style>
        </p:sp>
        <p:sp>
          <p:nvSpPr>
            <p:cNvPr id="10" name="L-Shape 9">
              <a:extLst>
                <a:ext uri="{FF2B5EF4-FFF2-40B4-BE49-F238E27FC236}">
                  <a16:creationId xmlns:a16="http://schemas.microsoft.com/office/drawing/2014/main" id="{F41CF51A-7C1C-47AA-BBBB-796F9D4573AD}"/>
                </a:ext>
              </a:extLst>
            </p:cNvPr>
            <p:cNvSpPr/>
            <p:nvPr/>
          </p:nvSpPr>
          <p:spPr>
            <a:xfrm rot="5400000">
              <a:off x="3928489" y="2372999"/>
              <a:ext cx="1598912" cy="2660553"/>
            </a:xfrm>
            <a:prstGeom prst="corner">
              <a:avLst>
                <a:gd name="adj1" fmla="val 16120"/>
                <a:gd name="adj2" fmla="val 16110"/>
              </a:avLst>
            </a:prstGeom>
          </p:spPr>
          <p:style>
            <a:lnRef idx="2">
              <a:schemeClr val="accent4">
                <a:shade val="50000"/>
              </a:schemeClr>
            </a:lnRef>
            <a:fillRef idx="1">
              <a:schemeClr val="accent4"/>
            </a:fillRef>
            <a:effectRef idx="0">
              <a:schemeClr val="accent4"/>
            </a:effectRef>
            <a:fontRef idx="minor">
              <a:schemeClr val="lt1"/>
            </a:fontRef>
          </p:style>
        </p:sp>
        <p:sp>
          <p:nvSpPr>
            <p:cNvPr id="11" name="Freeform 14">
              <a:extLst>
                <a:ext uri="{FF2B5EF4-FFF2-40B4-BE49-F238E27FC236}">
                  <a16:creationId xmlns:a16="http://schemas.microsoft.com/office/drawing/2014/main" id="{6C7677B9-62A8-4B42-BF28-0F1C69579B04}"/>
                </a:ext>
              </a:extLst>
            </p:cNvPr>
            <p:cNvSpPr/>
            <p:nvPr/>
          </p:nvSpPr>
          <p:spPr>
            <a:xfrm>
              <a:off x="3661605" y="3167931"/>
              <a:ext cx="2401962"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4"/>
                  </a:solidFill>
                  <a:latin typeface="+mj-lt"/>
                </a:rPr>
                <a:t>Cost Allocation</a:t>
              </a:r>
            </a:p>
            <a:p>
              <a:pPr defTabSz="755650">
                <a:lnSpc>
                  <a:spcPct val="90000"/>
                </a:lnSpc>
                <a:spcAft>
                  <a:spcPct val="35000"/>
                </a:spcAft>
              </a:pPr>
              <a:r>
                <a:rPr lang="en-US" sz="1600" dirty="0">
                  <a:solidFill>
                    <a:schemeClr val="accent3">
                      <a:lumMod val="75000"/>
                    </a:schemeClr>
                  </a:solidFill>
                  <a:latin typeface="+mj-lt"/>
                </a:rPr>
                <a:t>Cost Allocation distributes the costs to the business units. </a:t>
              </a:r>
            </a:p>
          </p:txBody>
        </p:sp>
        <p:sp>
          <p:nvSpPr>
            <p:cNvPr id="12" name="Isosceles Triangle 11">
              <a:extLst>
                <a:ext uri="{FF2B5EF4-FFF2-40B4-BE49-F238E27FC236}">
                  <a16:creationId xmlns:a16="http://schemas.microsoft.com/office/drawing/2014/main" id="{D6DE1C30-7699-4F99-813F-6A81B390E316}"/>
                </a:ext>
              </a:extLst>
            </p:cNvPr>
            <p:cNvSpPr/>
            <p:nvPr/>
          </p:nvSpPr>
          <p:spPr>
            <a:xfrm>
              <a:off x="5610366" y="2177126"/>
              <a:ext cx="453200" cy="453200"/>
            </a:xfrm>
            <a:prstGeom prst="triangle">
              <a:avLst>
                <a:gd name="adj" fmla="val 100000"/>
              </a:avLst>
            </a:prstGeom>
          </p:spPr>
          <p:style>
            <a:lnRef idx="2">
              <a:schemeClr val="accent4">
                <a:shade val="50000"/>
              </a:schemeClr>
            </a:lnRef>
            <a:fillRef idx="1">
              <a:schemeClr val="accent4"/>
            </a:fillRef>
            <a:effectRef idx="0">
              <a:schemeClr val="accent4"/>
            </a:effectRef>
            <a:fontRef idx="minor">
              <a:schemeClr val="lt1"/>
            </a:fontRef>
          </p:style>
        </p:sp>
        <p:sp>
          <p:nvSpPr>
            <p:cNvPr id="13" name="L-Shape 12">
              <a:extLst>
                <a:ext uri="{FF2B5EF4-FFF2-40B4-BE49-F238E27FC236}">
                  <a16:creationId xmlns:a16="http://schemas.microsoft.com/office/drawing/2014/main" id="{0B991FD9-FA3A-4274-832F-EFFC710F24AC}"/>
                </a:ext>
              </a:extLst>
            </p:cNvPr>
            <p:cNvSpPr/>
            <p:nvPr/>
          </p:nvSpPr>
          <p:spPr>
            <a:xfrm rot="5400000">
              <a:off x="7004037" y="1645377"/>
              <a:ext cx="1598912" cy="2660553"/>
            </a:xfrm>
            <a:prstGeom prst="corner">
              <a:avLst>
                <a:gd name="adj1" fmla="val 16120"/>
                <a:gd name="adj2" fmla="val 16110"/>
              </a:avLst>
            </a:prstGeom>
          </p:spPr>
          <p:style>
            <a:lnRef idx="2">
              <a:schemeClr val="accent2">
                <a:shade val="50000"/>
              </a:schemeClr>
            </a:lnRef>
            <a:fillRef idx="1">
              <a:schemeClr val="accent2"/>
            </a:fillRef>
            <a:effectRef idx="0">
              <a:schemeClr val="accent2"/>
            </a:effectRef>
            <a:fontRef idx="minor">
              <a:schemeClr val="lt1"/>
            </a:fontRef>
          </p:style>
        </p:sp>
        <p:sp>
          <p:nvSpPr>
            <p:cNvPr id="14" name="Freeform 17">
              <a:extLst>
                <a:ext uri="{FF2B5EF4-FFF2-40B4-BE49-F238E27FC236}">
                  <a16:creationId xmlns:a16="http://schemas.microsoft.com/office/drawing/2014/main" id="{C4BC6766-4FFC-46A6-BB9F-DF7C56922EF6}"/>
                </a:ext>
              </a:extLst>
            </p:cNvPr>
            <p:cNvSpPr/>
            <p:nvPr/>
          </p:nvSpPr>
          <p:spPr>
            <a:xfrm>
              <a:off x="6742037" y="2440309"/>
              <a:ext cx="2249558" cy="2105461"/>
            </a:xfrm>
            <a:custGeom>
              <a:avLst/>
              <a:gdLst>
                <a:gd name="connsiteX0" fmla="*/ 0 w 2401962"/>
                <a:gd name="connsiteY0" fmla="*/ 0 h 2105461"/>
                <a:gd name="connsiteX1" fmla="*/ 2401962 w 2401962"/>
                <a:gd name="connsiteY1" fmla="*/ 0 h 2105461"/>
                <a:gd name="connsiteX2" fmla="*/ 2401962 w 2401962"/>
                <a:gd name="connsiteY2" fmla="*/ 2105461 h 2105461"/>
                <a:gd name="connsiteX3" fmla="*/ 0 w 2401962"/>
                <a:gd name="connsiteY3" fmla="*/ 2105461 h 2105461"/>
                <a:gd name="connsiteX4" fmla="*/ 0 w 2401962"/>
                <a:gd name="connsiteY4" fmla="*/ 0 h 21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962" h="2105461">
                  <a:moveTo>
                    <a:pt x="0" y="0"/>
                  </a:moveTo>
                  <a:lnTo>
                    <a:pt x="2401962" y="0"/>
                  </a:lnTo>
                  <a:lnTo>
                    <a:pt x="2401962" y="2105461"/>
                  </a:lnTo>
                  <a:lnTo>
                    <a:pt x="0" y="21054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Aft>
                  <a:spcPct val="35000"/>
                </a:spcAft>
              </a:pPr>
              <a:r>
                <a:rPr lang="en-US" sz="2000" b="1" dirty="0">
                  <a:solidFill>
                    <a:schemeClr val="accent2"/>
                  </a:solidFill>
                  <a:latin typeface="+mj-lt"/>
                </a:rPr>
                <a:t>Cost Recovery</a:t>
              </a:r>
            </a:p>
            <a:p>
              <a:pPr defTabSz="755650">
                <a:lnSpc>
                  <a:spcPct val="90000"/>
                </a:lnSpc>
                <a:spcAft>
                  <a:spcPct val="35000"/>
                </a:spcAft>
              </a:pPr>
              <a:r>
                <a:rPr lang="en-US" sz="1600" dirty="0">
                  <a:solidFill>
                    <a:schemeClr val="accent3">
                      <a:lumMod val="75000"/>
                    </a:schemeClr>
                  </a:solidFill>
                  <a:latin typeface="+mj-lt"/>
                </a:rPr>
                <a:t>Cost Recovery actually charges the accounts of the Business Units for their usage of IT services. </a:t>
              </a:r>
            </a:p>
          </p:txBody>
        </p:sp>
      </p:grpSp>
      <p:sp>
        <p:nvSpPr>
          <p:cNvPr id="15" name="CasellaDiTesto 5">
            <a:extLst>
              <a:ext uri="{FF2B5EF4-FFF2-40B4-BE49-F238E27FC236}">
                <a16:creationId xmlns:a16="http://schemas.microsoft.com/office/drawing/2014/main" id="{535630BB-45AF-468A-B456-27BEC10ADFB1}"/>
              </a:ext>
            </a:extLst>
          </p:cNvPr>
          <p:cNvSpPr txBox="1"/>
          <p:nvPr/>
        </p:nvSpPr>
        <p:spPr>
          <a:xfrm>
            <a:off x="3838430" y="2325014"/>
            <a:ext cx="1447800" cy="369332"/>
          </a:xfrm>
          <a:prstGeom prst="rect">
            <a:avLst/>
          </a:prstGeom>
          <a:noFill/>
        </p:spPr>
        <p:txBody>
          <a:bodyPr wrap="square" rtlCol="0">
            <a:spAutoFit/>
          </a:bodyPr>
          <a:lstStyle/>
          <a:p>
            <a:pPr algn="ctr"/>
            <a:r>
              <a:rPr lang="en-US" b="1" dirty="0">
                <a:solidFill>
                  <a:schemeClr val="accent4"/>
                </a:solidFill>
                <a:latin typeface="+mj-lt"/>
              </a:rPr>
              <a:t>Accounting</a:t>
            </a:r>
          </a:p>
        </p:txBody>
      </p:sp>
      <p:sp>
        <p:nvSpPr>
          <p:cNvPr id="16" name="CasellaDiTesto 6">
            <a:extLst>
              <a:ext uri="{FF2B5EF4-FFF2-40B4-BE49-F238E27FC236}">
                <a16:creationId xmlns:a16="http://schemas.microsoft.com/office/drawing/2014/main" id="{58B7CA90-206D-4E6A-A2D5-4CB40106EF87}"/>
              </a:ext>
            </a:extLst>
          </p:cNvPr>
          <p:cNvSpPr txBox="1"/>
          <p:nvPr/>
        </p:nvSpPr>
        <p:spPr>
          <a:xfrm>
            <a:off x="8305800" y="1726291"/>
            <a:ext cx="1447800" cy="369332"/>
          </a:xfrm>
          <a:prstGeom prst="rect">
            <a:avLst/>
          </a:prstGeom>
          <a:noFill/>
        </p:spPr>
        <p:txBody>
          <a:bodyPr wrap="square" rtlCol="0">
            <a:spAutoFit/>
          </a:bodyPr>
          <a:lstStyle/>
          <a:p>
            <a:pPr algn="ctr"/>
            <a:r>
              <a:rPr lang="en-US" b="1" dirty="0">
                <a:solidFill>
                  <a:schemeClr val="accent2"/>
                </a:solidFill>
                <a:latin typeface="+mj-lt"/>
              </a:rPr>
              <a:t>Chargeback</a:t>
            </a:r>
          </a:p>
        </p:txBody>
      </p:sp>
    </p:spTree>
    <p:extLst>
      <p:ext uri="{BB962C8B-B14F-4D97-AF65-F5344CB8AC3E}">
        <p14:creationId xmlns:p14="http://schemas.microsoft.com/office/powerpoint/2010/main" val="275845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A37A88B-E47C-482D-B150-DECA6F6359C6}"/>
              </a:ext>
            </a:extLst>
          </p:cNvPr>
          <p:cNvSpPr>
            <a:spLocks noGrp="1"/>
          </p:cNvSpPr>
          <p:nvPr>
            <p:ph type="body" sz="quarter" idx="10"/>
          </p:nvPr>
        </p:nvSpPr>
        <p:spPr/>
        <p:txBody>
          <a:bodyPr/>
          <a:lstStyle/>
          <a:p>
            <a:r>
              <a:rPr lang="en-US" dirty="0"/>
              <a:t>Charge back has nothing to do with finance and everything to do with </a:t>
            </a:r>
            <a:r>
              <a:rPr lang="en-US" b="1" dirty="0">
                <a:solidFill>
                  <a:schemeClr val="accent2"/>
                </a:solidFill>
              </a:rPr>
              <a:t>driving behavior</a:t>
            </a:r>
          </a:p>
          <a:p>
            <a:endParaRPr lang="en-US" dirty="0"/>
          </a:p>
        </p:txBody>
      </p:sp>
      <p:sp>
        <p:nvSpPr>
          <p:cNvPr id="8" name="Title 7">
            <a:extLst>
              <a:ext uri="{FF2B5EF4-FFF2-40B4-BE49-F238E27FC236}">
                <a16:creationId xmlns:a16="http://schemas.microsoft.com/office/drawing/2014/main" id="{19F16C9B-E418-4F0A-AEBF-54583871A3EA}"/>
              </a:ext>
            </a:extLst>
          </p:cNvPr>
          <p:cNvSpPr>
            <a:spLocks noGrp="1"/>
          </p:cNvSpPr>
          <p:nvPr>
            <p:ph type="title"/>
          </p:nvPr>
        </p:nvSpPr>
        <p:spPr/>
        <p:txBody>
          <a:bodyPr/>
          <a:lstStyle/>
          <a:p>
            <a:r>
              <a:rPr lang="en-US" dirty="0"/>
              <a:t>The Mission of Chargeback</a:t>
            </a:r>
          </a:p>
        </p:txBody>
      </p:sp>
      <p:sp>
        <p:nvSpPr>
          <p:cNvPr id="3" name="Footer Placeholder 2">
            <a:extLst>
              <a:ext uri="{FF2B5EF4-FFF2-40B4-BE49-F238E27FC236}">
                <a16:creationId xmlns:a16="http://schemas.microsoft.com/office/drawing/2014/main" id="{EAB4DA71-BC35-425F-8296-76FE685BAD53}"/>
              </a:ext>
            </a:extLst>
          </p:cNvPr>
          <p:cNvSpPr>
            <a:spLocks noGrp="1"/>
          </p:cNvSpPr>
          <p:nvPr>
            <p:ph type="ftr" sz="quarter" idx="11"/>
          </p:nvPr>
        </p:nvSpPr>
        <p:spPr/>
        <p:txBody>
          <a:bodyPr/>
          <a:lstStyle/>
          <a:p>
            <a:r>
              <a:rPr lang="en-US" noProof="0"/>
              <a:t>© 2018 Moviri – CONFIDENTIAL – All Rights Reserved</a:t>
            </a:r>
            <a:endParaRPr lang="en-US" noProof="0" dirty="0"/>
          </a:p>
        </p:txBody>
      </p:sp>
      <p:grpSp>
        <p:nvGrpSpPr>
          <p:cNvPr id="18" name="Group 17">
            <a:extLst>
              <a:ext uri="{FF2B5EF4-FFF2-40B4-BE49-F238E27FC236}">
                <a16:creationId xmlns:a16="http://schemas.microsoft.com/office/drawing/2014/main" id="{6AC58438-E843-4DC6-96FB-90CE1551C03D}"/>
              </a:ext>
            </a:extLst>
          </p:cNvPr>
          <p:cNvGrpSpPr/>
          <p:nvPr/>
        </p:nvGrpSpPr>
        <p:grpSpPr>
          <a:xfrm>
            <a:off x="1937511" y="2627223"/>
            <a:ext cx="1600200" cy="2322692"/>
            <a:chOff x="2258939" y="3124200"/>
            <a:chExt cx="1600200" cy="2322692"/>
          </a:xfrm>
        </p:grpSpPr>
        <p:grpSp>
          <p:nvGrpSpPr>
            <p:cNvPr id="15" name="Group 14">
              <a:extLst>
                <a:ext uri="{FF2B5EF4-FFF2-40B4-BE49-F238E27FC236}">
                  <a16:creationId xmlns:a16="http://schemas.microsoft.com/office/drawing/2014/main" id="{A7E99C6B-0E73-4547-A1FF-6ED1D8264FC8}"/>
                </a:ext>
              </a:extLst>
            </p:cNvPr>
            <p:cNvGrpSpPr/>
            <p:nvPr/>
          </p:nvGrpSpPr>
          <p:grpSpPr>
            <a:xfrm>
              <a:off x="2258939" y="3124200"/>
              <a:ext cx="1600200" cy="1600200"/>
              <a:chOff x="2258939" y="3124200"/>
              <a:chExt cx="1600200" cy="1600200"/>
            </a:xfrm>
          </p:grpSpPr>
          <p:sp>
            <p:nvSpPr>
              <p:cNvPr id="10" name="Oval 9">
                <a:extLst>
                  <a:ext uri="{FF2B5EF4-FFF2-40B4-BE49-F238E27FC236}">
                    <a16:creationId xmlns:a16="http://schemas.microsoft.com/office/drawing/2014/main" id="{2754692E-951E-4E19-A33F-999965C3A8A3}"/>
                  </a:ext>
                </a:extLst>
              </p:cNvPr>
              <p:cNvSpPr/>
              <p:nvPr/>
            </p:nvSpPr>
            <p:spPr bwMode="auto">
              <a:xfrm>
                <a:off x="2258939" y="3124200"/>
                <a:ext cx="1600200" cy="1600200"/>
              </a:xfrm>
              <a:prstGeom prst="ellipse">
                <a:avLst/>
              </a:prstGeom>
              <a:ln/>
            </p:spPr>
            <p:style>
              <a:lnRef idx="3">
                <a:schemeClr val="lt1"/>
              </a:lnRef>
              <a:fillRef idx="1">
                <a:schemeClr val="accent2"/>
              </a:fillRef>
              <a:effectRef idx="1">
                <a:schemeClr val="accent2"/>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pic>
            <p:nvPicPr>
              <p:cNvPr id="2050" name="Picture 2" descr="Image result for dollar icon">
                <a:extLst>
                  <a:ext uri="{FF2B5EF4-FFF2-40B4-BE49-F238E27FC236}">
                    <a16:creationId xmlns:a16="http://schemas.microsoft.com/office/drawing/2014/main" id="{DB1F9983-74FB-4EAC-AF18-8A4798A820C4}"/>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563171" y="3504353"/>
                <a:ext cx="991736" cy="83989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CasellaDiTesto 5">
              <a:extLst>
                <a:ext uri="{FF2B5EF4-FFF2-40B4-BE49-F238E27FC236}">
                  <a16:creationId xmlns:a16="http://schemas.microsoft.com/office/drawing/2014/main" id="{A70FD3B7-2B4E-4FFA-AC72-2EC2D75EC4AB}"/>
                </a:ext>
              </a:extLst>
            </p:cNvPr>
            <p:cNvSpPr txBox="1"/>
            <p:nvPr/>
          </p:nvSpPr>
          <p:spPr>
            <a:xfrm>
              <a:off x="2335139" y="4800561"/>
              <a:ext cx="1447800" cy="646331"/>
            </a:xfrm>
            <a:prstGeom prst="rect">
              <a:avLst/>
            </a:prstGeom>
            <a:noFill/>
          </p:spPr>
          <p:txBody>
            <a:bodyPr wrap="square" rtlCol="0">
              <a:spAutoFit/>
            </a:bodyPr>
            <a:lstStyle/>
            <a:p>
              <a:pPr algn="ctr"/>
              <a:r>
                <a:rPr lang="en-US" b="1" dirty="0">
                  <a:solidFill>
                    <a:schemeClr val="accent2"/>
                  </a:solidFill>
                  <a:latin typeface="+mj-lt"/>
                </a:rPr>
                <a:t>Manipulate</a:t>
              </a:r>
            </a:p>
            <a:p>
              <a:pPr algn="ctr"/>
              <a:r>
                <a:rPr lang="en-US" b="1" dirty="0">
                  <a:solidFill>
                    <a:schemeClr val="accent2"/>
                  </a:solidFill>
                  <a:latin typeface="+mj-lt"/>
                </a:rPr>
                <a:t>Price</a:t>
              </a:r>
            </a:p>
          </p:txBody>
        </p:sp>
      </p:grpSp>
      <p:grpSp>
        <p:nvGrpSpPr>
          <p:cNvPr id="17" name="Group 16">
            <a:extLst>
              <a:ext uri="{FF2B5EF4-FFF2-40B4-BE49-F238E27FC236}">
                <a16:creationId xmlns:a16="http://schemas.microsoft.com/office/drawing/2014/main" id="{0003B429-AD69-4ECF-B893-C68C3780B32A}"/>
              </a:ext>
            </a:extLst>
          </p:cNvPr>
          <p:cNvGrpSpPr/>
          <p:nvPr/>
        </p:nvGrpSpPr>
        <p:grpSpPr>
          <a:xfrm>
            <a:off x="5295900" y="2628592"/>
            <a:ext cx="1600200" cy="2321323"/>
            <a:chOff x="3936416" y="3124200"/>
            <a:chExt cx="1600200" cy="2321323"/>
          </a:xfrm>
        </p:grpSpPr>
        <p:grpSp>
          <p:nvGrpSpPr>
            <p:cNvPr id="13" name="Group 12">
              <a:extLst>
                <a:ext uri="{FF2B5EF4-FFF2-40B4-BE49-F238E27FC236}">
                  <a16:creationId xmlns:a16="http://schemas.microsoft.com/office/drawing/2014/main" id="{47D33B89-B357-4ED5-9264-0D6175ACF223}"/>
                </a:ext>
              </a:extLst>
            </p:cNvPr>
            <p:cNvGrpSpPr/>
            <p:nvPr/>
          </p:nvGrpSpPr>
          <p:grpSpPr>
            <a:xfrm>
              <a:off x="3936416" y="3124200"/>
              <a:ext cx="1600200" cy="1600200"/>
              <a:chOff x="5105400" y="3124200"/>
              <a:chExt cx="1600200" cy="1600200"/>
            </a:xfrm>
          </p:grpSpPr>
          <p:sp>
            <p:nvSpPr>
              <p:cNvPr id="11" name="Oval 10">
                <a:extLst>
                  <a:ext uri="{FF2B5EF4-FFF2-40B4-BE49-F238E27FC236}">
                    <a16:creationId xmlns:a16="http://schemas.microsoft.com/office/drawing/2014/main" id="{A2A85551-8EA2-4146-BB36-BE78829815C5}"/>
                  </a:ext>
                </a:extLst>
              </p:cNvPr>
              <p:cNvSpPr/>
              <p:nvPr/>
            </p:nvSpPr>
            <p:spPr bwMode="auto">
              <a:xfrm>
                <a:off x="5105400" y="3124200"/>
                <a:ext cx="1600200" cy="1600200"/>
              </a:xfrm>
              <a:prstGeom prst="ellipse">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pic>
            <p:nvPicPr>
              <p:cNvPr id="2054" name="Picture 6" descr="Image result for behavior icon">
                <a:extLst>
                  <a:ext uri="{FF2B5EF4-FFF2-40B4-BE49-F238E27FC236}">
                    <a16:creationId xmlns:a16="http://schemas.microsoft.com/office/drawing/2014/main" id="{F6CD94D2-D51F-4B69-B8EB-BFA0744BB516}"/>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29013" y="3456583"/>
                <a:ext cx="952975" cy="93543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CasellaDiTesto 5">
              <a:extLst>
                <a:ext uri="{FF2B5EF4-FFF2-40B4-BE49-F238E27FC236}">
                  <a16:creationId xmlns:a16="http://schemas.microsoft.com/office/drawing/2014/main" id="{AAFF5D48-1DFA-4847-8B63-A240636E5077}"/>
                </a:ext>
              </a:extLst>
            </p:cNvPr>
            <p:cNvSpPr txBox="1"/>
            <p:nvPr/>
          </p:nvSpPr>
          <p:spPr>
            <a:xfrm>
              <a:off x="4012616" y="4799192"/>
              <a:ext cx="1447800" cy="646331"/>
            </a:xfrm>
            <a:prstGeom prst="rect">
              <a:avLst/>
            </a:prstGeom>
            <a:noFill/>
          </p:spPr>
          <p:txBody>
            <a:bodyPr wrap="square" rtlCol="0">
              <a:spAutoFit/>
            </a:bodyPr>
            <a:lstStyle/>
            <a:p>
              <a:pPr algn="ctr"/>
              <a:r>
                <a:rPr lang="en-US" b="1" dirty="0">
                  <a:solidFill>
                    <a:schemeClr val="accent4"/>
                  </a:solidFill>
                  <a:latin typeface="+mj-lt"/>
                </a:rPr>
                <a:t>Drive </a:t>
              </a:r>
            </a:p>
            <a:p>
              <a:pPr algn="ctr"/>
              <a:r>
                <a:rPr lang="en-US" b="1" dirty="0">
                  <a:solidFill>
                    <a:schemeClr val="accent4"/>
                  </a:solidFill>
                  <a:latin typeface="+mj-lt"/>
                </a:rPr>
                <a:t>Behavior</a:t>
              </a:r>
            </a:p>
          </p:txBody>
        </p:sp>
      </p:grpSp>
      <p:grpSp>
        <p:nvGrpSpPr>
          <p:cNvPr id="16" name="Group 15">
            <a:extLst>
              <a:ext uri="{FF2B5EF4-FFF2-40B4-BE49-F238E27FC236}">
                <a16:creationId xmlns:a16="http://schemas.microsoft.com/office/drawing/2014/main" id="{BCA33B85-53A5-43CC-8E8E-51D1F3883560}"/>
              </a:ext>
            </a:extLst>
          </p:cNvPr>
          <p:cNvGrpSpPr/>
          <p:nvPr/>
        </p:nvGrpSpPr>
        <p:grpSpPr>
          <a:xfrm>
            <a:off x="8648700" y="2630000"/>
            <a:ext cx="1600200" cy="2319915"/>
            <a:chOff x="5664297" y="3124200"/>
            <a:chExt cx="1600200" cy="2319915"/>
          </a:xfrm>
        </p:grpSpPr>
        <p:grpSp>
          <p:nvGrpSpPr>
            <p:cNvPr id="14" name="Group 13">
              <a:extLst>
                <a:ext uri="{FF2B5EF4-FFF2-40B4-BE49-F238E27FC236}">
                  <a16:creationId xmlns:a16="http://schemas.microsoft.com/office/drawing/2014/main" id="{D7064FFA-281C-4C8E-9E0E-0A5E9ABB4EDF}"/>
                </a:ext>
              </a:extLst>
            </p:cNvPr>
            <p:cNvGrpSpPr/>
            <p:nvPr/>
          </p:nvGrpSpPr>
          <p:grpSpPr>
            <a:xfrm>
              <a:off x="5664297" y="3124200"/>
              <a:ext cx="1600200" cy="1600200"/>
              <a:chOff x="7951861" y="3116580"/>
              <a:chExt cx="1600200" cy="1600200"/>
            </a:xfrm>
          </p:grpSpPr>
          <p:sp>
            <p:nvSpPr>
              <p:cNvPr id="12" name="Oval 11">
                <a:extLst>
                  <a:ext uri="{FF2B5EF4-FFF2-40B4-BE49-F238E27FC236}">
                    <a16:creationId xmlns:a16="http://schemas.microsoft.com/office/drawing/2014/main" id="{99654A6D-D005-4AAB-B6F6-D6022CD2A6A5}"/>
                  </a:ext>
                </a:extLst>
              </p:cNvPr>
              <p:cNvSpPr/>
              <p:nvPr/>
            </p:nvSpPr>
            <p:spPr bwMode="auto">
              <a:xfrm>
                <a:off x="7951861" y="3116580"/>
                <a:ext cx="1600200" cy="1600200"/>
              </a:xfrm>
              <a:prstGeom prst="ellipse">
                <a:avLst/>
              </a:prstGeom>
              <a:ln/>
            </p:spPr>
            <p:style>
              <a:lnRef idx="3">
                <a:schemeClr val="lt1"/>
              </a:lnRef>
              <a:fillRef idx="1">
                <a:schemeClr val="dk1"/>
              </a:fillRef>
              <a:effectRef idx="1">
                <a:schemeClr val="dk1"/>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pic>
            <p:nvPicPr>
              <p:cNvPr id="2056" name="Picture 8" descr="Image result for chargeback icon">
                <a:extLst>
                  <a:ext uri="{FF2B5EF4-FFF2-40B4-BE49-F238E27FC236}">
                    <a16:creationId xmlns:a16="http://schemas.microsoft.com/office/drawing/2014/main" id="{CE4AA7CA-733C-4D1A-865C-C350B7601A80}"/>
                  </a:ext>
                </a:extLst>
              </p:cNvPr>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382662" y="3517238"/>
                <a:ext cx="738598" cy="7988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asellaDiTesto 5">
              <a:extLst>
                <a:ext uri="{FF2B5EF4-FFF2-40B4-BE49-F238E27FC236}">
                  <a16:creationId xmlns:a16="http://schemas.microsoft.com/office/drawing/2014/main" id="{53E27F19-7513-4D49-B170-64170CE2423B}"/>
                </a:ext>
              </a:extLst>
            </p:cNvPr>
            <p:cNvSpPr txBox="1"/>
            <p:nvPr/>
          </p:nvSpPr>
          <p:spPr>
            <a:xfrm>
              <a:off x="5740497" y="4797784"/>
              <a:ext cx="1447800" cy="646331"/>
            </a:xfrm>
            <a:prstGeom prst="rect">
              <a:avLst/>
            </a:prstGeom>
            <a:noFill/>
          </p:spPr>
          <p:txBody>
            <a:bodyPr wrap="square" rtlCol="0">
              <a:spAutoFit/>
            </a:bodyPr>
            <a:lstStyle/>
            <a:p>
              <a:pPr algn="ctr"/>
              <a:r>
                <a:rPr lang="en-US" b="1" dirty="0">
                  <a:latin typeface="+mj-lt"/>
                </a:rPr>
                <a:t>Chargeback</a:t>
              </a:r>
            </a:p>
            <a:p>
              <a:pPr algn="ctr"/>
              <a:r>
                <a:rPr lang="en-US" b="1" dirty="0">
                  <a:latin typeface="+mj-lt"/>
                </a:rPr>
                <a:t>System</a:t>
              </a:r>
            </a:p>
          </p:txBody>
        </p:sp>
      </p:grpSp>
      <p:sp>
        <p:nvSpPr>
          <p:cNvPr id="19" name="Arrow: Striped Right 18">
            <a:extLst>
              <a:ext uri="{FF2B5EF4-FFF2-40B4-BE49-F238E27FC236}">
                <a16:creationId xmlns:a16="http://schemas.microsoft.com/office/drawing/2014/main" id="{959FCFEE-6A1A-4712-A94E-B7A502897440}"/>
              </a:ext>
            </a:extLst>
          </p:cNvPr>
          <p:cNvSpPr/>
          <p:nvPr/>
        </p:nvSpPr>
        <p:spPr bwMode="auto">
          <a:xfrm>
            <a:off x="4076700" y="3180858"/>
            <a:ext cx="685800" cy="457200"/>
          </a:xfrm>
          <a:prstGeom prst="stripedRightArrow">
            <a:avLst/>
          </a:prstGeom>
          <a:solidFill>
            <a:schemeClr val="bg1"/>
          </a:solidFill>
          <a:ln w="38100">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
        <p:nvSpPr>
          <p:cNvPr id="27" name="Arrow: Striped Right 26">
            <a:extLst>
              <a:ext uri="{FF2B5EF4-FFF2-40B4-BE49-F238E27FC236}">
                <a16:creationId xmlns:a16="http://schemas.microsoft.com/office/drawing/2014/main" id="{581A7409-DFAD-4892-9E6F-9E5751ACDFCC}"/>
              </a:ext>
            </a:extLst>
          </p:cNvPr>
          <p:cNvSpPr/>
          <p:nvPr/>
        </p:nvSpPr>
        <p:spPr bwMode="auto">
          <a:xfrm>
            <a:off x="7429500" y="3180858"/>
            <a:ext cx="685800" cy="476742"/>
          </a:xfrm>
          <a:prstGeom prst="stripedRightArrow">
            <a:avLst/>
          </a:prstGeom>
          <a:solidFill>
            <a:schemeClr val="bg1"/>
          </a:solidFill>
          <a:ln w="38100">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Tree>
    <p:extLst>
      <p:ext uri="{BB962C8B-B14F-4D97-AF65-F5344CB8AC3E}">
        <p14:creationId xmlns:p14="http://schemas.microsoft.com/office/powerpoint/2010/main" val="404340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10B40C-7EAC-4FB7-A095-66A0E5D997CD}"/>
              </a:ext>
            </a:extLst>
          </p:cNvPr>
          <p:cNvSpPr>
            <a:spLocks noGrp="1"/>
          </p:cNvSpPr>
          <p:nvPr>
            <p:ph type="body" sz="quarter" idx="10"/>
          </p:nvPr>
        </p:nvSpPr>
        <p:spPr>
          <a:xfrm>
            <a:off x="469021" y="1700213"/>
            <a:ext cx="11099587" cy="4176712"/>
          </a:xfrm>
        </p:spPr>
        <p:txBody>
          <a:bodyPr/>
          <a:lstStyle/>
          <a:p>
            <a:r>
              <a:rPr lang="en-US" dirty="0"/>
              <a:t>The goal of a chargeback system is to determine a </a:t>
            </a:r>
            <a:r>
              <a:rPr lang="en-US" b="1" dirty="0">
                <a:solidFill>
                  <a:schemeClr val="accent2"/>
                </a:solidFill>
              </a:rPr>
              <a:t>recovery target </a:t>
            </a:r>
            <a:r>
              <a:rPr lang="en-US" dirty="0"/>
              <a:t>and derive </a:t>
            </a:r>
            <a:r>
              <a:rPr lang="en-US" b="1" dirty="0">
                <a:solidFill>
                  <a:schemeClr val="accent2"/>
                </a:solidFill>
              </a:rPr>
              <a:t>prices</a:t>
            </a:r>
            <a:r>
              <a:rPr lang="en-US" dirty="0"/>
              <a:t> of the </a:t>
            </a:r>
            <a:r>
              <a:rPr lang="en-US" b="1" dirty="0">
                <a:solidFill>
                  <a:schemeClr val="accent2"/>
                </a:solidFill>
              </a:rPr>
              <a:t>items for ‘sale’</a:t>
            </a:r>
            <a:r>
              <a:rPr lang="en-US" dirty="0"/>
              <a:t> to achieve the recovery goal.</a:t>
            </a:r>
          </a:p>
          <a:p>
            <a:endParaRPr lang="en-US" sz="3200" dirty="0"/>
          </a:p>
        </p:txBody>
      </p:sp>
      <p:sp>
        <p:nvSpPr>
          <p:cNvPr id="2" name="Title 1">
            <a:extLst>
              <a:ext uri="{FF2B5EF4-FFF2-40B4-BE49-F238E27FC236}">
                <a16:creationId xmlns:a16="http://schemas.microsoft.com/office/drawing/2014/main" id="{189C8C34-75AF-4ED8-B882-73C97AB3AAF7}"/>
              </a:ext>
            </a:extLst>
          </p:cNvPr>
          <p:cNvSpPr>
            <a:spLocks noGrp="1"/>
          </p:cNvSpPr>
          <p:nvPr>
            <p:ph type="title"/>
          </p:nvPr>
        </p:nvSpPr>
        <p:spPr/>
        <p:txBody>
          <a:bodyPr/>
          <a:lstStyle/>
          <a:p>
            <a:r>
              <a:rPr lang="en-US" dirty="0"/>
              <a:t>How to create a Chargeback Model?</a:t>
            </a:r>
          </a:p>
        </p:txBody>
      </p:sp>
      <p:sp>
        <p:nvSpPr>
          <p:cNvPr id="3" name="Footer Placeholder 2">
            <a:extLst>
              <a:ext uri="{FF2B5EF4-FFF2-40B4-BE49-F238E27FC236}">
                <a16:creationId xmlns:a16="http://schemas.microsoft.com/office/drawing/2014/main" id="{E7668865-9C3B-4D95-A705-FEEB7C250871}"/>
              </a:ext>
            </a:extLst>
          </p:cNvPr>
          <p:cNvSpPr>
            <a:spLocks noGrp="1"/>
          </p:cNvSpPr>
          <p:nvPr>
            <p:ph type="ftr" sz="quarter" idx="11"/>
          </p:nvPr>
        </p:nvSpPr>
        <p:spPr/>
        <p:txBody>
          <a:bodyPr/>
          <a:lstStyle/>
          <a:p>
            <a:r>
              <a:rPr lang="en-US" noProof="0"/>
              <a:t>© 2018 Moviri – CONFIDENTIAL – All Rights Reserved</a:t>
            </a:r>
            <a:endParaRPr lang="en-US" noProof="0" dirty="0"/>
          </a:p>
        </p:txBody>
      </p:sp>
      <p:sp>
        <p:nvSpPr>
          <p:cNvPr id="4" name="Rectangle: Rounded Corners 3">
            <a:extLst>
              <a:ext uri="{FF2B5EF4-FFF2-40B4-BE49-F238E27FC236}">
                <a16:creationId xmlns:a16="http://schemas.microsoft.com/office/drawing/2014/main" id="{15DF6323-1299-45D7-8EDF-A230C352D0CE}"/>
              </a:ext>
            </a:extLst>
          </p:cNvPr>
          <p:cNvSpPr/>
          <p:nvPr/>
        </p:nvSpPr>
        <p:spPr bwMode="auto">
          <a:xfrm>
            <a:off x="762000" y="3459480"/>
            <a:ext cx="3048000" cy="762000"/>
          </a:xfrm>
          <a:prstGeom prst="roundRect">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sz="2000" b="1" dirty="0">
                <a:latin typeface="+mj-lt"/>
              </a:rPr>
              <a:t>Recovery Target</a:t>
            </a:r>
          </a:p>
        </p:txBody>
      </p:sp>
      <p:sp>
        <p:nvSpPr>
          <p:cNvPr id="5" name="Rectangle: Rounded Corners 4">
            <a:extLst>
              <a:ext uri="{FF2B5EF4-FFF2-40B4-BE49-F238E27FC236}">
                <a16:creationId xmlns:a16="http://schemas.microsoft.com/office/drawing/2014/main" id="{877D5C54-1D1B-4776-8AFF-0FB3389D1A8E}"/>
              </a:ext>
            </a:extLst>
          </p:cNvPr>
          <p:cNvSpPr/>
          <p:nvPr/>
        </p:nvSpPr>
        <p:spPr bwMode="auto">
          <a:xfrm>
            <a:off x="4610100" y="3459480"/>
            <a:ext cx="3048000" cy="762000"/>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Items</a:t>
            </a:r>
          </a:p>
        </p:txBody>
      </p:sp>
      <p:sp>
        <p:nvSpPr>
          <p:cNvPr id="6" name="Rectangle: Rounded Corners 5">
            <a:extLst>
              <a:ext uri="{FF2B5EF4-FFF2-40B4-BE49-F238E27FC236}">
                <a16:creationId xmlns:a16="http://schemas.microsoft.com/office/drawing/2014/main" id="{811619DA-3638-4919-96BB-540670DE63CC}"/>
              </a:ext>
            </a:extLst>
          </p:cNvPr>
          <p:cNvSpPr/>
          <p:nvPr/>
        </p:nvSpPr>
        <p:spPr bwMode="auto">
          <a:xfrm>
            <a:off x="8458200" y="3429000"/>
            <a:ext cx="3048000" cy="762000"/>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eaLnBrk="0" hangingPunct="0">
              <a:buClr>
                <a:schemeClr val="tx1"/>
              </a:buClr>
            </a:pPr>
            <a:r>
              <a:rPr lang="en-US" sz="2000" b="1" dirty="0">
                <a:latin typeface="+mj-lt"/>
              </a:rPr>
              <a:t>Line Item Price</a:t>
            </a:r>
          </a:p>
        </p:txBody>
      </p:sp>
      <p:sp>
        <p:nvSpPr>
          <p:cNvPr id="7" name="Rectangle 6">
            <a:extLst>
              <a:ext uri="{FF2B5EF4-FFF2-40B4-BE49-F238E27FC236}">
                <a16:creationId xmlns:a16="http://schemas.microsoft.com/office/drawing/2014/main" id="{FCDAD569-5CAD-4902-86DB-E8012BDC9B28}"/>
              </a:ext>
            </a:extLst>
          </p:cNvPr>
          <p:cNvSpPr/>
          <p:nvPr/>
        </p:nvSpPr>
        <p:spPr>
          <a:xfrm>
            <a:off x="762000" y="4438030"/>
            <a:ext cx="10744201" cy="584775"/>
          </a:xfrm>
          <a:prstGeom prst="rect">
            <a:avLst/>
          </a:prstGeom>
        </p:spPr>
        <p:txBody>
          <a:bodyPr wrap="square">
            <a:spAutoFit/>
          </a:bodyPr>
          <a:lstStyle/>
          <a:p>
            <a:pPr algn="ctr"/>
            <a:r>
              <a:rPr lang="en-US" sz="3200" b="1" dirty="0">
                <a:solidFill>
                  <a:schemeClr val="accent4"/>
                </a:solidFill>
                <a:latin typeface="+mj-lt"/>
              </a:rPr>
              <a:t>Recovery Target</a:t>
            </a:r>
            <a:r>
              <a:rPr lang="en-US" altLang="en-US" sz="3200" dirty="0">
                <a:solidFill>
                  <a:schemeClr val="accent3">
                    <a:lumMod val="75000"/>
                  </a:schemeClr>
                </a:solidFill>
                <a:latin typeface="+mn-lt"/>
                <a:cs typeface="Arial"/>
              </a:rPr>
              <a:t>=∑ (</a:t>
            </a:r>
            <a:r>
              <a:rPr lang="en-US" sz="3200" b="1" dirty="0">
                <a:solidFill>
                  <a:schemeClr val="accent2"/>
                </a:solidFill>
                <a:latin typeface="+mj-lt"/>
              </a:rPr>
              <a:t>#Items </a:t>
            </a:r>
            <a:r>
              <a:rPr lang="en-US" sz="3200" dirty="0">
                <a:solidFill>
                  <a:schemeClr val="accent3">
                    <a:lumMod val="75000"/>
                  </a:schemeClr>
                </a:solidFill>
                <a:latin typeface="+mn-lt"/>
                <a:cs typeface="Arial"/>
              </a:rPr>
              <a:t>*</a:t>
            </a:r>
            <a:r>
              <a:rPr lang="en-US" sz="3200" dirty="0">
                <a:latin typeface="+mj-lt"/>
              </a:rPr>
              <a:t> </a:t>
            </a:r>
            <a:r>
              <a:rPr lang="en-US" sz="3200" b="1" dirty="0">
                <a:latin typeface="+mj-lt"/>
              </a:rPr>
              <a:t>Items Price</a:t>
            </a:r>
            <a:r>
              <a:rPr lang="en-US" sz="3200" dirty="0">
                <a:solidFill>
                  <a:schemeClr val="accent3">
                    <a:lumMod val="75000"/>
                  </a:schemeClr>
                </a:solidFill>
                <a:latin typeface="+mn-lt"/>
                <a:cs typeface="Arial"/>
              </a:rPr>
              <a:t>)</a:t>
            </a:r>
          </a:p>
        </p:txBody>
      </p:sp>
    </p:spTree>
    <p:extLst>
      <p:ext uri="{BB962C8B-B14F-4D97-AF65-F5344CB8AC3E}">
        <p14:creationId xmlns:p14="http://schemas.microsoft.com/office/powerpoint/2010/main" val="1632473291"/>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TD_CM - Reservations with TSCO - [Customer] - [NSID] - [Project Name].potx" id="{D2A91FD5-A50B-4953-A031-80468E7E8335}" vid="{629514D6-474E-469E-910A-840E5DDCC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2872</TotalTime>
  <Words>3318</Words>
  <Application>Microsoft Office PowerPoint</Application>
  <PresentationFormat>Widescreen</PresentationFormat>
  <Paragraphs>432</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Segoe UI Light</vt:lpstr>
      <vt:lpstr>Wingdings</vt:lpstr>
      <vt:lpstr>Moviri template</vt:lpstr>
      <vt:lpstr>Adventures with Charge Back</vt:lpstr>
      <vt:lpstr>AGENDA</vt:lpstr>
      <vt:lpstr>PowerPoint Presentation</vt:lpstr>
      <vt:lpstr>Movìri at a glance</vt:lpstr>
      <vt:lpstr>Customers</vt:lpstr>
      <vt:lpstr>PowerPoint Presentation</vt:lpstr>
      <vt:lpstr>IT Accounting and Chargeback</vt:lpstr>
      <vt:lpstr>The Mission of Chargeback</vt:lpstr>
      <vt:lpstr>How to create a Chargeback Model?</vt:lpstr>
      <vt:lpstr>Example of a Chargeback Model</vt:lpstr>
      <vt:lpstr>(More Complex) Example of Chargeback Model</vt:lpstr>
      <vt:lpstr>Same Math, Just Completely Different</vt:lpstr>
      <vt:lpstr>PowerPoint Presentation</vt:lpstr>
      <vt:lpstr>Confusion from a Misunderstanding</vt:lpstr>
      <vt:lpstr>Cost of Goods Sold</vt:lpstr>
      <vt:lpstr>Price of Goods Sold</vt:lpstr>
      <vt:lpstr>Mitigate the Misunderstanding</vt:lpstr>
      <vt:lpstr>PowerPoint Presentation</vt:lpstr>
      <vt:lpstr>The Value of a Useful Consistent Lie</vt:lpstr>
      <vt:lpstr>The Useful Consistent Lie in a Chargeback Model</vt:lpstr>
      <vt:lpstr>PowerPoint Presentation</vt:lpstr>
      <vt:lpstr>4 Key Takeaways</vt:lpstr>
      <vt:lpstr>PowerPoint Presentation</vt:lpstr>
      <vt:lpstr>PowerPoint Presentation</vt:lpstr>
      <vt:lpstr>Examples of Useful Consistent Lies…</vt:lpstr>
    </vt:vector>
  </TitlesOfParts>
  <Manager/>
  <Company>Moviri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TrueSight Capacity Optimization</dc:title>
  <dc:subject/>
  <dc:creator>Andrea Gallo</dc:creator>
  <cp:keywords/>
  <dc:description/>
  <cp:lastModifiedBy>Andrea Gallo</cp:lastModifiedBy>
  <cp:revision>139</cp:revision>
  <cp:lastPrinted>2015-01-14T14:32:14Z</cp:lastPrinted>
  <dcterms:created xsi:type="dcterms:W3CDTF">2018-04-19T18:19:20Z</dcterms:created>
  <dcterms:modified xsi:type="dcterms:W3CDTF">2019-04-11T23:21:23Z</dcterms:modified>
  <cp:category/>
</cp:coreProperties>
</file>