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2" autoAdjust="0"/>
    <p:restoredTop sz="75702" autoAdjust="0"/>
  </p:normalViewPr>
  <p:slideViewPr>
    <p:cSldViewPr snapToGrid="0">
      <p:cViewPr varScale="1">
        <p:scale>
          <a:sx n="67" d="100"/>
          <a:sy n="67" d="100"/>
        </p:scale>
        <p:origin x="8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42270-7BDB-4F45-8926-B2CF24ADE835}" type="datetimeFigureOut">
              <a:rPr lang="en-US" smtClean="0"/>
              <a:t>2017-03-30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0F23E-3782-454A-A9FA-5AE87220B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1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0F23E-3782-454A-A9FA-5AE87220BB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3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0F23E-3782-454A-A9FA-5AE87220BB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9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F544-734C-497B-9E71-5265B8F59FD8}" type="datetimeFigureOut">
              <a:rPr lang="en-US" smtClean="0"/>
              <a:t>2017-03-30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41D3-341A-4400-8B1D-4635B9376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1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F544-734C-497B-9E71-5265B8F59FD8}" type="datetimeFigureOut">
              <a:rPr lang="en-US" smtClean="0"/>
              <a:t>2017-03-30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41D3-341A-4400-8B1D-4635B9376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3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F544-734C-497B-9E71-5265B8F59FD8}" type="datetimeFigureOut">
              <a:rPr lang="en-US" smtClean="0"/>
              <a:t>2017-03-30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41D3-341A-4400-8B1D-4635B9376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4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F544-734C-497B-9E71-5265B8F59FD8}" type="datetimeFigureOut">
              <a:rPr lang="en-US" smtClean="0"/>
              <a:t>2017-03-30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41D3-341A-4400-8B1D-4635B9376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3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F544-734C-497B-9E71-5265B8F59FD8}" type="datetimeFigureOut">
              <a:rPr lang="en-US" smtClean="0"/>
              <a:t>2017-03-30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41D3-341A-4400-8B1D-4635B9376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2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F544-734C-497B-9E71-5265B8F59FD8}" type="datetimeFigureOut">
              <a:rPr lang="en-US" smtClean="0"/>
              <a:t>2017-03-30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41D3-341A-4400-8B1D-4635B9376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0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F544-734C-497B-9E71-5265B8F59FD8}" type="datetimeFigureOut">
              <a:rPr lang="en-US" smtClean="0"/>
              <a:t>2017-03-30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41D3-341A-4400-8B1D-4635B9376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F544-734C-497B-9E71-5265B8F59FD8}" type="datetimeFigureOut">
              <a:rPr lang="en-US" smtClean="0"/>
              <a:t>2017-03-30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41D3-341A-4400-8B1D-4635B9376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1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F544-734C-497B-9E71-5265B8F59FD8}" type="datetimeFigureOut">
              <a:rPr lang="en-US" smtClean="0"/>
              <a:t>2017-03-30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41D3-341A-4400-8B1D-4635B9376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2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F544-734C-497B-9E71-5265B8F59FD8}" type="datetimeFigureOut">
              <a:rPr lang="en-US" smtClean="0"/>
              <a:t>2017-03-30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41D3-341A-4400-8B1D-4635B9376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F544-734C-497B-9E71-5265B8F59FD8}" type="datetimeFigureOut">
              <a:rPr lang="en-US" smtClean="0"/>
              <a:t>2017-03-30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41D3-341A-4400-8B1D-4635B9376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0F544-734C-497B-9E71-5265B8F59FD8}" type="datetimeFigureOut">
              <a:rPr lang="en-US" smtClean="0"/>
              <a:t>2017-03-30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C41D3-341A-4400-8B1D-4635B9376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7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en.Davies@hcsc.ne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5211" y="36553"/>
            <a:ext cx="9144000" cy="1303337"/>
          </a:xfrm>
        </p:spPr>
        <p:txBody>
          <a:bodyPr/>
          <a:lstStyle/>
          <a:p>
            <a:r>
              <a:rPr lang="en-US" dirty="0"/>
              <a:t>Benjamin Davies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154" y="1228875"/>
            <a:ext cx="9144000" cy="67088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 5.21</a:t>
            </a:r>
          </a:p>
          <a:p>
            <a:r>
              <a:rPr lang="en-US" dirty="0">
                <a:hlinkClick r:id="rId2"/>
              </a:rPr>
              <a:t>Ben.Davies@</a:t>
            </a:r>
            <a:r>
              <a:rPr lang="en-US" dirty="0"/>
              <a:t>moviri.com, @</a:t>
            </a:r>
            <a:r>
              <a:rPr lang="en-US" dirty="0" err="1"/>
              <a:t>MrBenHoney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0584" y="2180227"/>
            <a:ext cx="482771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Cook and restaurant management</a:t>
            </a:r>
          </a:p>
          <a:p>
            <a:r>
              <a:rPr lang="en-US" sz="2000" dirty="0"/>
              <a:t>Navy Cook and hotel management</a:t>
            </a:r>
          </a:p>
          <a:p>
            <a:endParaRPr lang="en-US" sz="2000" dirty="0"/>
          </a:p>
          <a:p>
            <a:r>
              <a:rPr lang="en-US" sz="2000" dirty="0"/>
              <a:t>Computer consultant</a:t>
            </a:r>
          </a:p>
          <a:p>
            <a:r>
              <a:rPr lang="en-US" sz="2000" dirty="0"/>
              <a:t>Technical support manager with ISP back when AOL was still cool.</a:t>
            </a:r>
          </a:p>
          <a:p>
            <a:endParaRPr lang="en-US" sz="2000" dirty="0"/>
          </a:p>
          <a:p>
            <a:r>
              <a:rPr lang="en-US" sz="2000" dirty="0"/>
              <a:t>Data security </a:t>
            </a:r>
          </a:p>
          <a:p>
            <a:r>
              <a:rPr lang="en-US" sz="2000" dirty="0"/>
              <a:t>Data security, audit, policy and procedure.</a:t>
            </a:r>
          </a:p>
          <a:p>
            <a:endParaRPr lang="en-US" sz="2000" dirty="0"/>
          </a:p>
          <a:p>
            <a:r>
              <a:rPr lang="en-US" sz="2000" dirty="0"/>
              <a:t>Process improvement</a:t>
            </a:r>
          </a:p>
          <a:p>
            <a:endParaRPr lang="en-US" sz="2000" dirty="0"/>
          </a:p>
          <a:p>
            <a:r>
              <a:rPr lang="en-US" sz="2000" dirty="0"/>
              <a:t>Capacity planning, metrics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2180227"/>
            <a:ext cx="61087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like - Tools and techniques, one of which is to suck less, the other is to use precise language precisely, but only the degree necessary.</a:t>
            </a:r>
          </a:p>
          <a:p>
            <a:endParaRPr lang="en-US" sz="2000" dirty="0"/>
          </a:p>
          <a:p>
            <a:r>
              <a:rPr lang="en-US" sz="2000" dirty="0"/>
              <a:t>Power user of Excel, competent at other Office Tools</a:t>
            </a:r>
          </a:p>
          <a:p>
            <a:endParaRPr lang="en-US" sz="2000" dirty="0"/>
          </a:p>
          <a:p>
            <a:r>
              <a:rPr lang="en-US" sz="2000" dirty="0"/>
              <a:t>I like to leg wrestle a problem, not to kill an idea, but rather, explore the various parts of the problem.  While the language may be unconventional, it is without malice. Embrace it and fight back, please.</a:t>
            </a:r>
          </a:p>
          <a:p>
            <a:endParaRPr lang="en-US" sz="2000" dirty="0"/>
          </a:p>
          <a:p>
            <a:r>
              <a:rPr lang="en-US" sz="2000" dirty="0"/>
              <a:t>Pronouns are sub-optimal. WebEx is our friend.</a:t>
            </a:r>
          </a:p>
          <a:p>
            <a:endParaRPr lang="en-US" dirty="0"/>
          </a:p>
          <a:p>
            <a:r>
              <a:rPr lang="en-US" sz="2800" b="1" dirty="0"/>
              <a:t>I see the world differently than you do.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74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017" y="43974"/>
            <a:ext cx="6279292" cy="1325563"/>
          </a:xfrm>
        </p:spPr>
        <p:txBody>
          <a:bodyPr/>
          <a:lstStyle/>
          <a:p>
            <a:r>
              <a:rPr lang="en-US" dirty="0"/>
              <a:t>The Many Faces of Mr. Ben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8" y="25082"/>
            <a:ext cx="2131712" cy="3519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918" y="995498"/>
            <a:ext cx="4466281" cy="2944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017" y="1095860"/>
            <a:ext cx="3164650" cy="2449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2862" y="10265"/>
            <a:ext cx="3265212" cy="3534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477" y="3366631"/>
            <a:ext cx="11116962" cy="34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0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921" y="4533016"/>
            <a:ext cx="4744247" cy="1891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100" y="601504"/>
            <a:ext cx="5173891" cy="1909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149" y="1452712"/>
            <a:ext cx="2874589" cy="4367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628" y="2762043"/>
            <a:ext cx="5080832" cy="15066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2353677" y="3053689"/>
            <a:ext cx="6495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≈ 10 Years in the NAVY</a:t>
            </a:r>
          </a:p>
        </p:txBody>
      </p:sp>
    </p:spTree>
    <p:extLst>
      <p:ext uri="{BB962C8B-B14F-4D97-AF65-F5344CB8AC3E}">
        <p14:creationId xmlns:p14="http://schemas.microsoft.com/office/powerpoint/2010/main" val="149980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≈10 years in Security and Audit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60" y="1690688"/>
            <a:ext cx="12131626" cy="361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73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9882"/>
            <a:ext cx="10515600" cy="5338118"/>
          </a:xfrm>
        </p:spPr>
        <p:txBody>
          <a:bodyPr>
            <a:normAutofit fontScale="85000" lnSpcReduction="20000"/>
          </a:bodyPr>
          <a:lstStyle/>
          <a:p>
            <a:r>
              <a:rPr lang="en-US" sz="4200" b="1" dirty="0"/>
              <a:t>Actionable Intelligence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Presentations at BMC Engage  (Five sessions over ‘14, ’15, ‘16)</a:t>
            </a:r>
          </a:p>
          <a:p>
            <a:endParaRPr lang="en-US" dirty="0"/>
          </a:p>
          <a:p>
            <a:r>
              <a:rPr lang="en-US" dirty="0"/>
              <a:t>Thought leader in Cost Accounting</a:t>
            </a:r>
          </a:p>
          <a:p>
            <a:pPr lvl="1"/>
            <a:r>
              <a:rPr lang="en-US" dirty="0"/>
              <a:t>Cost Centers to components to sub-services to services </a:t>
            </a:r>
          </a:p>
          <a:p>
            <a:pPr lvl="1"/>
            <a:r>
              <a:rPr lang="en-US" dirty="0"/>
              <a:t>Updated Model  7+ times</a:t>
            </a:r>
          </a:p>
          <a:p>
            <a:pPr lvl="1"/>
            <a:r>
              <a:rPr lang="en-US" dirty="0"/>
              <a:t>Used costs to price to subsidiaries and realize just how poorly we were doing pricing.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Thought leader in BCO  (BMC </a:t>
            </a:r>
            <a:r>
              <a:rPr lang="en-US" dirty="0" err="1"/>
              <a:t>TrueSight</a:t>
            </a:r>
            <a:r>
              <a:rPr lang="en-US" dirty="0"/>
              <a:t> Capacity Optimization)</a:t>
            </a:r>
          </a:p>
          <a:p>
            <a:pPr lvl="1"/>
            <a:r>
              <a:rPr lang="en-US" dirty="0"/>
              <a:t>Chargeback for projects </a:t>
            </a:r>
          </a:p>
          <a:p>
            <a:pPr lvl="1"/>
            <a:r>
              <a:rPr lang="en-US" dirty="0"/>
              <a:t>Chargeback for applications TCO</a:t>
            </a:r>
          </a:p>
          <a:p>
            <a:pPr lvl="1"/>
            <a:r>
              <a:rPr lang="en-US" dirty="0"/>
              <a:t>Reports and reporting techniques </a:t>
            </a:r>
          </a:p>
          <a:p>
            <a:pPr lvl="2"/>
            <a:r>
              <a:rPr lang="en-US" dirty="0"/>
              <a:t>filters and Excel lists</a:t>
            </a:r>
          </a:p>
          <a:p>
            <a:pPr lvl="2"/>
            <a:r>
              <a:rPr lang="en-US" dirty="0"/>
              <a:t>Basic infrastructure reports</a:t>
            </a:r>
          </a:p>
          <a:p>
            <a:pPr lvl="2"/>
            <a:r>
              <a:rPr lang="en-US" dirty="0"/>
              <a:t>Detailed application reports completely contained in BCO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469556"/>
            <a:ext cx="9541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≈ </a:t>
            </a:r>
            <a:r>
              <a:rPr lang="en-US" sz="4400" dirty="0">
                <a:latin typeface="+mj-lt"/>
              </a:rPr>
              <a:t>8 Years IT Cost Analysis and Capacity</a:t>
            </a:r>
          </a:p>
        </p:txBody>
      </p:sp>
    </p:spTree>
    <p:extLst>
      <p:ext uri="{BB962C8B-B14F-4D97-AF65-F5344CB8AC3E}">
        <p14:creationId xmlns:p14="http://schemas.microsoft.com/office/powerpoint/2010/main" val="411188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a Movirian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Joined Movìri as a consultant</a:t>
            </a:r>
          </a:p>
          <a:p>
            <a:r>
              <a:rPr lang="en-US" dirty="0"/>
              <a:t>Ready to make you as much of a power user as you want to be.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068" y="365124"/>
            <a:ext cx="6131719" cy="1635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064" y="4357688"/>
            <a:ext cx="5346724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7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8989</TotalTime>
  <Words>299</Words>
  <Application>Microsoft Office PowerPoint</Application>
  <PresentationFormat>Widescreen</PresentationFormat>
  <Paragraphs>51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Benjamin Davies</vt:lpstr>
      <vt:lpstr>The Many Faces of Mr. Ben</vt:lpstr>
      <vt:lpstr>PowerPoint Presentation</vt:lpstr>
      <vt:lpstr>≈10 years in Security and Audit</vt:lpstr>
      <vt:lpstr>PowerPoint Presentation</vt:lpstr>
      <vt:lpstr>Now a Movirian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Davies</dc:creator>
  <cp:lastModifiedBy> </cp:lastModifiedBy>
  <cp:revision>28</cp:revision>
  <dcterms:created xsi:type="dcterms:W3CDTF">2016-10-21T17:27:38Z</dcterms:created>
  <dcterms:modified xsi:type="dcterms:W3CDTF">2017-03-30T16:44:16Z</dcterms:modified>
</cp:coreProperties>
</file>