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25.jpg" ContentType="image/jpg"/>
  <Override PartName="/ppt/notesSlides/notesSlide17.xml" ContentType="application/vnd.openxmlformats-officedocument.presentationml.notesSlide+xml"/>
  <Override PartName="/ppt/media/image28.jpg" ContentType="image/jpg"/>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media/image32.jpg" ContentType="image/jpg"/>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media/image35.jpg" ContentType="image/jpg"/>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media/image65.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90" r:id="rId2"/>
    <p:sldId id="284" r:id="rId3"/>
    <p:sldId id="291" r:id="rId4"/>
    <p:sldId id="292" r:id="rId5"/>
    <p:sldId id="293" r:id="rId6"/>
    <p:sldId id="295" r:id="rId7"/>
    <p:sldId id="294" r:id="rId8"/>
    <p:sldId id="315" r:id="rId9"/>
    <p:sldId id="286" r:id="rId10"/>
    <p:sldId id="285" r:id="rId11"/>
    <p:sldId id="296" r:id="rId12"/>
    <p:sldId id="297" r:id="rId13"/>
    <p:sldId id="310" r:id="rId14"/>
    <p:sldId id="311" r:id="rId15"/>
    <p:sldId id="312" r:id="rId16"/>
    <p:sldId id="313" r:id="rId17"/>
    <p:sldId id="314" r:id="rId18"/>
    <p:sldId id="299" r:id="rId19"/>
    <p:sldId id="300" r:id="rId20"/>
    <p:sldId id="301" r:id="rId21"/>
    <p:sldId id="302" r:id="rId22"/>
    <p:sldId id="305" r:id="rId23"/>
    <p:sldId id="306" r:id="rId24"/>
    <p:sldId id="308" r:id="rId25"/>
    <p:sldId id="307" r:id="rId26"/>
    <p:sldId id="309" r:id="rId27"/>
  </p:sldIdLst>
  <p:sldSz cx="9144000" cy="514985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9" autoAdjust="0"/>
    <p:restoredTop sz="38040" autoAdjust="0"/>
  </p:normalViewPr>
  <p:slideViewPr>
    <p:cSldViewPr>
      <p:cViewPr>
        <p:scale>
          <a:sx n="50" d="100"/>
          <a:sy n="50" d="100"/>
        </p:scale>
        <p:origin x="-2352" y="-168"/>
      </p:cViewPr>
      <p:guideLst>
        <p:guide orient="horz" pos="2880"/>
        <p:guide pos="2160"/>
      </p:guideLst>
    </p:cSldViewPr>
  </p:slideViewPr>
  <p:notesTextViewPr>
    <p:cViewPr>
      <p:scale>
        <a:sx n="100" d="100"/>
        <a:sy n="100" d="100"/>
      </p:scale>
      <p:origin x="0" y="0"/>
    </p:cViewPr>
  </p:notesTextViewPr>
  <p:notesViewPr>
    <p:cSldViewPr>
      <p:cViewPr varScale="1">
        <p:scale>
          <a:sx n="80" d="100"/>
          <a:sy n="80" d="100"/>
        </p:scale>
        <p:origin x="-186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Historical</c:v>
                </c:pt>
              </c:strCache>
            </c:strRef>
          </c:tx>
          <c:spPr>
            <a:ln w="38100">
              <a:solidFill>
                <a:srgbClr val="00B050"/>
              </a:solidFill>
              <a:prstDash val="lgDashDotDot"/>
            </a:ln>
          </c:spPr>
          <c:marker>
            <c:symbol val="none"/>
          </c:marker>
          <c:cat>
            <c:numRef>
              <c:f>Sheet1!$B$2:$B$14</c:f>
              <c:numCache>
                <c:formatCode>General</c:formatCode>
                <c:ptCount val="13"/>
                <c:pt idx="0">
                  <c:v>40</c:v>
                </c:pt>
                <c:pt idx="1">
                  <c:v>50</c:v>
                </c:pt>
                <c:pt idx="2">
                  <c:v>90</c:v>
                </c:pt>
                <c:pt idx="3">
                  <c:v>150</c:v>
                </c:pt>
                <c:pt idx="4">
                  <c:v>240</c:v>
                </c:pt>
                <c:pt idx="5">
                  <c:v>190</c:v>
                </c:pt>
                <c:pt idx="6">
                  <c:v>150</c:v>
                </c:pt>
                <c:pt idx="7">
                  <c:v>60</c:v>
                </c:pt>
                <c:pt idx="8">
                  <c:v>40</c:v>
                </c:pt>
                <c:pt idx="9">
                  <c:v>30</c:v>
                </c:pt>
                <c:pt idx="10">
                  <c:v>30</c:v>
                </c:pt>
                <c:pt idx="11">
                  <c:v>30</c:v>
                </c:pt>
                <c:pt idx="12">
                  <c:v>30</c:v>
                </c:pt>
              </c:numCache>
            </c:numRef>
          </c:cat>
          <c:val>
            <c:numRef>
              <c:f>Sheet1!$B$2:$B$15</c:f>
              <c:numCache>
                <c:formatCode>General</c:formatCode>
                <c:ptCount val="14"/>
                <c:pt idx="0">
                  <c:v>40</c:v>
                </c:pt>
                <c:pt idx="1">
                  <c:v>50</c:v>
                </c:pt>
                <c:pt idx="2">
                  <c:v>90</c:v>
                </c:pt>
                <c:pt idx="3">
                  <c:v>150</c:v>
                </c:pt>
                <c:pt idx="4">
                  <c:v>240</c:v>
                </c:pt>
                <c:pt idx="5">
                  <c:v>190</c:v>
                </c:pt>
                <c:pt idx="6">
                  <c:v>150</c:v>
                </c:pt>
                <c:pt idx="7">
                  <c:v>60</c:v>
                </c:pt>
                <c:pt idx="8">
                  <c:v>40</c:v>
                </c:pt>
                <c:pt idx="9">
                  <c:v>30</c:v>
                </c:pt>
                <c:pt idx="10">
                  <c:v>30</c:v>
                </c:pt>
                <c:pt idx="11">
                  <c:v>30</c:v>
                </c:pt>
                <c:pt idx="12">
                  <c:v>30</c:v>
                </c:pt>
              </c:numCache>
            </c:numRef>
          </c:val>
          <c:smooth val="0"/>
        </c:ser>
        <c:dLbls>
          <c:showLegendKey val="0"/>
          <c:showVal val="0"/>
          <c:showCatName val="0"/>
          <c:showSerName val="0"/>
          <c:showPercent val="0"/>
          <c:showBubbleSize val="0"/>
        </c:dLbls>
        <c:marker val="1"/>
        <c:smooth val="0"/>
        <c:axId val="67796352"/>
        <c:axId val="68514944"/>
      </c:lineChart>
      <c:catAx>
        <c:axId val="67796352"/>
        <c:scaling>
          <c:orientation val="minMax"/>
        </c:scaling>
        <c:delete val="1"/>
        <c:axPos val="b"/>
        <c:numFmt formatCode="General" sourceLinked="1"/>
        <c:majorTickMark val="out"/>
        <c:minorTickMark val="none"/>
        <c:tickLblPos val="nextTo"/>
        <c:crossAx val="68514944"/>
        <c:crosses val="autoZero"/>
        <c:auto val="0"/>
        <c:lblAlgn val="ctr"/>
        <c:lblOffset val="100"/>
        <c:noMultiLvlLbl val="0"/>
      </c:catAx>
      <c:valAx>
        <c:axId val="68514944"/>
        <c:scaling>
          <c:orientation val="minMax"/>
          <c:max val="500"/>
        </c:scaling>
        <c:delete val="0"/>
        <c:axPos val="l"/>
        <c:majorGridlines/>
        <c:numFmt formatCode="General" sourceLinked="1"/>
        <c:majorTickMark val="out"/>
        <c:minorTickMark val="none"/>
        <c:tickLblPos val="nextTo"/>
        <c:crossAx val="67796352"/>
        <c:crosses val="autoZero"/>
        <c:crossBetween val="between"/>
      </c:valAx>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Historical</c:v>
                </c:pt>
              </c:strCache>
            </c:strRef>
          </c:tx>
          <c:spPr>
            <a:ln w="38100">
              <a:solidFill>
                <a:srgbClr val="00B050"/>
              </a:solidFill>
              <a:prstDash val="lgDashDotDot"/>
            </a:ln>
          </c:spPr>
          <c:marker>
            <c:symbol val="none"/>
          </c:marker>
          <c:cat>
            <c:numRef>
              <c:f>Sheet1!$B$2:$B$14</c:f>
              <c:numCache>
                <c:formatCode>General</c:formatCode>
                <c:ptCount val="13"/>
                <c:pt idx="0">
                  <c:v>40</c:v>
                </c:pt>
                <c:pt idx="1">
                  <c:v>50</c:v>
                </c:pt>
                <c:pt idx="2">
                  <c:v>90</c:v>
                </c:pt>
                <c:pt idx="3">
                  <c:v>150</c:v>
                </c:pt>
                <c:pt idx="4">
                  <c:v>240</c:v>
                </c:pt>
                <c:pt idx="5">
                  <c:v>190</c:v>
                </c:pt>
                <c:pt idx="6">
                  <c:v>150</c:v>
                </c:pt>
                <c:pt idx="7">
                  <c:v>60</c:v>
                </c:pt>
                <c:pt idx="8">
                  <c:v>40</c:v>
                </c:pt>
                <c:pt idx="9">
                  <c:v>30</c:v>
                </c:pt>
                <c:pt idx="10">
                  <c:v>30</c:v>
                </c:pt>
                <c:pt idx="11">
                  <c:v>30</c:v>
                </c:pt>
                <c:pt idx="12">
                  <c:v>30</c:v>
                </c:pt>
              </c:numCache>
            </c:numRef>
          </c:cat>
          <c:val>
            <c:numRef>
              <c:f>Sheet1!$B$2:$B$15</c:f>
              <c:numCache>
                <c:formatCode>General</c:formatCode>
                <c:ptCount val="14"/>
                <c:pt idx="0">
                  <c:v>40</c:v>
                </c:pt>
                <c:pt idx="1">
                  <c:v>50</c:v>
                </c:pt>
                <c:pt idx="2">
                  <c:v>90</c:v>
                </c:pt>
                <c:pt idx="3">
                  <c:v>150</c:v>
                </c:pt>
                <c:pt idx="4">
                  <c:v>240</c:v>
                </c:pt>
                <c:pt idx="5">
                  <c:v>190</c:v>
                </c:pt>
                <c:pt idx="6">
                  <c:v>150</c:v>
                </c:pt>
                <c:pt idx="7">
                  <c:v>60</c:v>
                </c:pt>
                <c:pt idx="8">
                  <c:v>40</c:v>
                </c:pt>
                <c:pt idx="9">
                  <c:v>30</c:v>
                </c:pt>
                <c:pt idx="10">
                  <c:v>30</c:v>
                </c:pt>
                <c:pt idx="11">
                  <c:v>30</c:v>
                </c:pt>
                <c:pt idx="12">
                  <c:v>30</c:v>
                </c:pt>
              </c:numCache>
            </c:numRef>
          </c:val>
          <c:smooth val="0"/>
        </c:ser>
        <c:ser>
          <c:idx val="1"/>
          <c:order val="1"/>
          <c:tx>
            <c:strRef>
              <c:f>Sheet1!$C$1</c:f>
              <c:strCache>
                <c:ptCount val="1"/>
                <c:pt idx="0">
                  <c:v>Projected</c:v>
                </c:pt>
              </c:strCache>
            </c:strRef>
          </c:tx>
          <c:spPr>
            <a:ln w="41275">
              <a:solidFill>
                <a:srgbClr val="FFC000"/>
              </a:solidFill>
              <a:prstDash val="sysDash"/>
            </a:ln>
          </c:spPr>
          <c:marker>
            <c:symbol val="none"/>
          </c:marker>
          <c:cat>
            <c:numRef>
              <c:f>Sheet1!$B$2:$B$14</c:f>
              <c:numCache>
                <c:formatCode>General</c:formatCode>
                <c:ptCount val="13"/>
                <c:pt idx="0">
                  <c:v>40</c:v>
                </c:pt>
                <c:pt idx="1">
                  <c:v>50</c:v>
                </c:pt>
                <c:pt idx="2">
                  <c:v>90</c:v>
                </c:pt>
                <c:pt idx="3">
                  <c:v>150</c:v>
                </c:pt>
                <c:pt idx="4">
                  <c:v>240</c:v>
                </c:pt>
                <c:pt idx="5">
                  <c:v>190</c:v>
                </c:pt>
                <c:pt idx="6">
                  <c:v>150</c:v>
                </c:pt>
                <c:pt idx="7">
                  <c:v>60</c:v>
                </c:pt>
                <c:pt idx="8">
                  <c:v>40</c:v>
                </c:pt>
                <c:pt idx="9">
                  <c:v>30</c:v>
                </c:pt>
                <c:pt idx="10">
                  <c:v>30</c:v>
                </c:pt>
                <c:pt idx="11">
                  <c:v>30</c:v>
                </c:pt>
                <c:pt idx="12">
                  <c:v>30</c:v>
                </c:pt>
              </c:numCache>
            </c:numRef>
          </c:cat>
          <c:val>
            <c:numRef>
              <c:f>Sheet1!$C$2:$C$14</c:f>
              <c:numCache>
                <c:formatCode>General</c:formatCode>
                <c:ptCount val="13"/>
                <c:pt idx="0">
                  <c:v>45</c:v>
                </c:pt>
                <c:pt idx="1">
                  <c:v>60</c:v>
                </c:pt>
                <c:pt idx="2">
                  <c:v>120</c:v>
                </c:pt>
                <c:pt idx="3">
                  <c:v>250</c:v>
                </c:pt>
                <c:pt idx="4">
                  <c:v>400</c:v>
                </c:pt>
                <c:pt idx="5">
                  <c:v>250</c:v>
                </c:pt>
                <c:pt idx="6">
                  <c:v>250</c:v>
                </c:pt>
                <c:pt idx="7">
                  <c:v>140</c:v>
                </c:pt>
                <c:pt idx="8">
                  <c:v>130</c:v>
                </c:pt>
                <c:pt idx="9">
                  <c:v>120</c:v>
                </c:pt>
                <c:pt idx="10">
                  <c:v>130</c:v>
                </c:pt>
                <c:pt idx="11">
                  <c:v>200</c:v>
                </c:pt>
                <c:pt idx="12">
                  <c:v>220</c:v>
                </c:pt>
              </c:numCache>
            </c:numRef>
          </c:val>
          <c:smooth val="0"/>
        </c:ser>
        <c:dLbls>
          <c:showLegendKey val="0"/>
          <c:showVal val="0"/>
          <c:showCatName val="0"/>
          <c:showSerName val="0"/>
          <c:showPercent val="0"/>
          <c:showBubbleSize val="0"/>
        </c:dLbls>
        <c:marker val="1"/>
        <c:smooth val="0"/>
        <c:axId val="70227456"/>
        <c:axId val="70228992"/>
      </c:lineChart>
      <c:catAx>
        <c:axId val="70227456"/>
        <c:scaling>
          <c:orientation val="minMax"/>
        </c:scaling>
        <c:delete val="1"/>
        <c:axPos val="b"/>
        <c:numFmt formatCode="General" sourceLinked="1"/>
        <c:majorTickMark val="out"/>
        <c:minorTickMark val="none"/>
        <c:tickLblPos val="nextTo"/>
        <c:crossAx val="70228992"/>
        <c:crosses val="autoZero"/>
        <c:auto val="1"/>
        <c:lblAlgn val="ctr"/>
        <c:lblOffset val="100"/>
        <c:noMultiLvlLbl val="0"/>
      </c:catAx>
      <c:valAx>
        <c:axId val="70228992"/>
        <c:scaling>
          <c:orientation val="minMax"/>
        </c:scaling>
        <c:delete val="0"/>
        <c:axPos val="l"/>
        <c:majorGridlines/>
        <c:numFmt formatCode="General" sourceLinked="1"/>
        <c:majorTickMark val="out"/>
        <c:minorTickMark val="none"/>
        <c:tickLblPos val="nextTo"/>
        <c:crossAx val="70227456"/>
        <c:crosses val="autoZero"/>
        <c:crossBetween val="between"/>
      </c:valAx>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tx>
            <c:strRef>
              <c:f>Sheet1!$C$1</c:f>
              <c:strCache>
                <c:ptCount val="1"/>
                <c:pt idx="0">
                  <c:v>Projected</c:v>
                </c:pt>
              </c:strCache>
            </c:strRef>
          </c:tx>
          <c:spPr>
            <a:ln w="41275">
              <a:solidFill>
                <a:srgbClr val="FFC000"/>
              </a:solidFill>
              <a:prstDash val="sysDash"/>
            </a:ln>
          </c:spPr>
          <c:marker>
            <c:symbol val="none"/>
          </c:marker>
          <c:cat>
            <c:numRef>
              <c:f>Sheet1!$B$2:$B$14</c:f>
              <c:numCache>
                <c:formatCode>General</c:formatCode>
                <c:ptCount val="13"/>
                <c:pt idx="0">
                  <c:v>40</c:v>
                </c:pt>
                <c:pt idx="1">
                  <c:v>50</c:v>
                </c:pt>
                <c:pt idx="2">
                  <c:v>90</c:v>
                </c:pt>
                <c:pt idx="3">
                  <c:v>150</c:v>
                </c:pt>
                <c:pt idx="4">
                  <c:v>240</c:v>
                </c:pt>
                <c:pt idx="5">
                  <c:v>190</c:v>
                </c:pt>
                <c:pt idx="6">
                  <c:v>150</c:v>
                </c:pt>
                <c:pt idx="7">
                  <c:v>60</c:v>
                </c:pt>
                <c:pt idx="8">
                  <c:v>40</c:v>
                </c:pt>
                <c:pt idx="9">
                  <c:v>30</c:v>
                </c:pt>
                <c:pt idx="10">
                  <c:v>30</c:v>
                </c:pt>
                <c:pt idx="11">
                  <c:v>30</c:v>
                </c:pt>
                <c:pt idx="12">
                  <c:v>30</c:v>
                </c:pt>
              </c:numCache>
            </c:numRef>
          </c:cat>
          <c:val>
            <c:numRef>
              <c:f>Sheet1!$C$2:$C$14</c:f>
              <c:numCache>
                <c:formatCode>General</c:formatCode>
                <c:ptCount val="13"/>
                <c:pt idx="0">
                  <c:v>45</c:v>
                </c:pt>
                <c:pt idx="1">
                  <c:v>60</c:v>
                </c:pt>
                <c:pt idx="2">
                  <c:v>120</c:v>
                </c:pt>
                <c:pt idx="3">
                  <c:v>250</c:v>
                </c:pt>
                <c:pt idx="4">
                  <c:v>400</c:v>
                </c:pt>
                <c:pt idx="5">
                  <c:v>250</c:v>
                </c:pt>
                <c:pt idx="6">
                  <c:v>250</c:v>
                </c:pt>
                <c:pt idx="7">
                  <c:v>140</c:v>
                </c:pt>
                <c:pt idx="8">
                  <c:v>130</c:v>
                </c:pt>
                <c:pt idx="9">
                  <c:v>120</c:v>
                </c:pt>
                <c:pt idx="10">
                  <c:v>130</c:v>
                </c:pt>
                <c:pt idx="11">
                  <c:v>200</c:v>
                </c:pt>
                <c:pt idx="12">
                  <c:v>220</c:v>
                </c:pt>
              </c:numCache>
            </c:numRef>
          </c:val>
          <c:smooth val="0"/>
        </c:ser>
        <c:ser>
          <c:idx val="2"/>
          <c:order val="1"/>
          <c:tx>
            <c:strRef>
              <c:f>Sheet1!$D$1</c:f>
              <c:strCache>
                <c:ptCount val="1"/>
                <c:pt idx="0">
                  <c:v>Actual</c:v>
                </c:pt>
              </c:strCache>
            </c:strRef>
          </c:tx>
          <c:spPr>
            <a:ln w="38100">
              <a:solidFill>
                <a:schemeClr val="accent2"/>
              </a:solidFill>
              <a:prstDash val="dash"/>
            </a:ln>
          </c:spPr>
          <c:marker>
            <c:symbol val="none"/>
          </c:marker>
          <c:cat>
            <c:numRef>
              <c:f>Sheet1!$B$2:$B$14</c:f>
              <c:numCache>
                <c:formatCode>General</c:formatCode>
                <c:ptCount val="13"/>
                <c:pt idx="0">
                  <c:v>40</c:v>
                </c:pt>
                <c:pt idx="1">
                  <c:v>50</c:v>
                </c:pt>
                <c:pt idx="2">
                  <c:v>90</c:v>
                </c:pt>
                <c:pt idx="3">
                  <c:v>150</c:v>
                </c:pt>
                <c:pt idx="4">
                  <c:v>240</c:v>
                </c:pt>
                <c:pt idx="5">
                  <c:v>190</c:v>
                </c:pt>
                <c:pt idx="6">
                  <c:v>150</c:v>
                </c:pt>
                <c:pt idx="7">
                  <c:v>60</c:v>
                </c:pt>
                <c:pt idx="8">
                  <c:v>40</c:v>
                </c:pt>
                <c:pt idx="9">
                  <c:v>30</c:v>
                </c:pt>
                <c:pt idx="10">
                  <c:v>30</c:v>
                </c:pt>
                <c:pt idx="11">
                  <c:v>30</c:v>
                </c:pt>
                <c:pt idx="12">
                  <c:v>30</c:v>
                </c:pt>
              </c:numCache>
            </c:numRef>
          </c:cat>
          <c:val>
            <c:numRef>
              <c:f>Sheet1!$D$2:$D$14</c:f>
              <c:numCache>
                <c:formatCode>General</c:formatCode>
                <c:ptCount val="13"/>
                <c:pt idx="0">
                  <c:v>40</c:v>
                </c:pt>
                <c:pt idx="1">
                  <c:v>40</c:v>
                </c:pt>
                <c:pt idx="2">
                  <c:v>30</c:v>
                </c:pt>
                <c:pt idx="3">
                  <c:v>50</c:v>
                </c:pt>
                <c:pt idx="4">
                  <c:v>35</c:v>
                </c:pt>
                <c:pt idx="5">
                  <c:v>60</c:v>
                </c:pt>
                <c:pt idx="6">
                  <c:v>250</c:v>
                </c:pt>
                <c:pt idx="7">
                  <c:v>70</c:v>
                </c:pt>
                <c:pt idx="8">
                  <c:v>70</c:v>
                </c:pt>
                <c:pt idx="9">
                  <c:v>70</c:v>
                </c:pt>
                <c:pt idx="10">
                  <c:v>60</c:v>
                </c:pt>
                <c:pt idx="11">
                  <c:v>80</c:v>
                </c:pt>
                <c:pt idx="12">
                  <c:v>420</c:v>
                </c:pt>
              </c:numCache>
            </c:numRef>
          </c:val>
          <c:smooth val="0"/>
        </c:ser>
        <c:dLbls>
          <c:showLegendKey val="0"/>
          <c:showVal val="0"/>
          <c:showCatName val="0"/>
          <c:showSerName val="0"/>
          <c:showPercent val="0"/>
          <c:showBubbleSize val="0"/>
        </c:dLbls>
        <c:marker val="1"/>
        <c:smooth val="0"/>
        <c:axId val="87326080"/>
        <c:axId val="87336064"/>
      </c:lineChart>
      <c:catAx>
        <c:axId val="87326080"/>
        <c:scaling>
          <c:orientation val="minMax"/>
        </c:scaling>
        <c:delete val="1"/>
        <c:axPos val="b"/>
        <c:numFmt formatCode="General" sourceLinked="1"/>
        <c:majorTickMark val="out"/>
        <c:minorTickMark val="none"/>
        <c:tickLblPos val="nextTo"/>
        <c:crossAx val="87336064"/>
        <c:crosses val="autoZero"/>
        <c:auto val="1"/>
        <c:lblAlgn val="ctr"/>
        <c:lblOffset val="100"/>
        <c:noMultiLvlLbl val="0"/>
      </c:catAx>
      <c:valAx>
        <c:axId val="87336064"/>
        <c:scaling>
          <c:orientation val="minMax"/>
        </c:scaling>
        <c:delete val="0"/>
        <c:axPos val="l"/>
        <c:majorGridlines/>
        <c:numFmt formatCode="General" sourceLinked="1"/>
        <c:majorTickMark val="out"/>
        <c:minorTickMark val="none"/>
        <c:tickLblPos val="nextTo"/>
        <c:crossAx val="87326080"/>
        <c:crosses val="autoZero"/>
        <c:crossBetween val="between"/>
      </c:valAx>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tx>
            <c:strRef>
              <c:f>Sheet1!$C$1</c:f>
              <c:strCache>
                <c:ptCount val="1"/>
                <c:pt idx="0">
                  <c:v>Projected</c:v>
                </c:pt>
              </c:strCache>
            </c:strRef>
          </c:tx>
          <c:spPr>
            <a:ln w="41275">
              <a:solidFill>
                <a:srgbClr val="FFC000"/>
              </a:solidFill>
              <a:prstDash val="sysDash"/>
            </a:ln>
          </c:spPr>
          <c:marker>
            <c:symbol val="none"/>
          </c:marker>
          <c:cat>
            <c:numRef>
              <c:f>Sheet1!$B$2:$B$14</c:f>
              <c:numCache>
                <c:formatCode>General</c:formatCode>
                <c:ptCount val="13"/>
                <c:pt idx="0">
                  <c:v>40</c:v>
                </c:pt>
                <c:pt idx="1">
                  <c:v>50</c:v>
                </c:pt>
                <c:pt idx="2">
                  <c:v>90</c:v>
                </c:pt>
                <c:pt idx="3">
                  <c:v>150</c:v>
                </c:pt>
                <c:pt idx="4">
                  <c:v>240</c:v>
                </c:pt>
                <c:pt idx="5">
                  <c:v>190</c:v>
                </c:pt>
                <c:pt idx="6">
                  <c:v>150</c:v>
                </c:pt>
                <c:pt idx="7">
                  <c:v>60</c:v>
                </c:pt>
                <c:pt idx="8">
                  <c:v>40</c:v>
                </c:pt>
                <c:pt idx="9">
                  <c:v>30</c:v>
                </c:pt>
                <c:pt idx="10">
                  <c:v>30</c:v>
                </c:pt>
                <c:pt idx="11">
                  <c:v>30</c:v>
                </c:pt>
                <c:pt idx="12">
                  <c:v>30</c:v>
                </c:pt>
              </c:numCache>
            </c:numRef>
          </c:cat>
          <c:val>
            <c:numRef>
              <c:f>Sheet1!$C$2:$C$14</c:f>
              <c:numCache>
                <c:formatCode>General</c:formatCode>
                <c:ptCount val="13"/>
                <c:pt idx="0">
                  <c:v>45</c:v>
                </c:pt>
                <c:pt idx="1">
                  <c:v>60</c:v>
                </c:pt>
                <c:pt idx="2">
                  <c:v>120</c:v>
                </c:pt>
                <c:pt idx="3">
                  <c:v>250</c:v>
                </c:pt>
                <c:pt idx="4">
                  <c:v>400</c:v>
                </c:pt>
                <c:pt idx="5">
                  <c:v>250</c:v>
                </c:pt>
                <c:pt idx="6">
                  <c:v>250</c:v>
                </c:pt>
                <c:pt idx="7">
                  <c:v>140</c:v>
                </c:pt>
                <c:pt idx="8">
                  <c:v>130</c:v>
                </c:pt>
                <c:pt idx="9">
                  <c:v>120</c:v>
                </c:pt>
                <c:pt idx="10">
                  <c:v>130</c:v>
                </c:pt>
                <c:pt idx="11">
                  <c:v>200</c:v>
                </c:pt>
                <c:pt idx="12">
                  <c:v>220</c:v>
                </c:pt>
              </c:numCache>
            </c:numRef>
          </c:val>
          <c:smooth val="0"/>
        </c:ser>
        <c:ser>
          <c:idx val="2"/>
          <c:order val="1"/>
          <c:tx>
            <c:strRef>
              <c:f>Sheet1!$D$1</c:f>
              <c:strCache>
                <c:ptCount val="1"/>
                <c:pt idx="0">
                  <c:v>Actual</c:v>
                </c:pt>
              </c:strCache>
            </c:strRef>
          </c:tx>
          <c:spPr>
            <a:ln w="38100">
              <a:solidFill>
                <a:schemeClr val="accent2"/>
              </a:solidFill>
              <a:prstDash val="dash"/>
            </a:ln>
          </c:spPr>
          <c:marker>
            <c:symbol val="none"/>
          </c:marker>
          <c:cat>
            <c:numRef>
              <c:f>Sheet1!$B$2:$B$14</c:f>
              <c:numCache>
                <c:formatCode>General</c:formatCode>
                <c:ptCount val="13"/>
                <c:pt idx="0">
                  <c:v>40</c:v>
                </c:pt>
                <c:pt idx="1">
                  <c:v>50</c:v>
                </c:pt>
                <c:pt idx="2">
                  <c:v>90</c:v>
                </c:pt>
                <c:pt idx="3">
                  <c:v>150</c:v>
                </c:pt>
                <c:pt idx="4">
                  <c:v>240</c:v>
                </c:pt>
                <c:pt idx="5">
                  <c:v>190</c:v>
                </c:pt>
                <c:pt idx="6">
                  <c:v>150</c:v>
                </c:pt>
                <c:pt idx="7">
                  <c:v>60</c:v>
                </c:pt>
                <c:pt idx="8">
                  <c:v>40</c:v>
                </c:pt>
                <c:pt idx="9">
                  <c:v>30</c:v>
                </c:pt>
                <c:pt idx="10">
                  <c:v>30</c:v>
                </c:pt>
                <c:pt idx="11">
                  <c:v>30</c:v>
                </c:pt>
                <c:pt idx="12">
                  <c:v>30</c:v>
                </c:pt>
              </c:numCache>
            </c:numRef>
          </c:cat>
          <c:val>
            <c:numRef>
              <c:f>Sheet1!$D$2:$D$14</c:f>
              <c:numCache>
                <c:formatCode>General</c:formatCode>
                <c:ptCount val="13"/>
                <c:pt idx="0">
                  <c:v>40</c:v>
                </c:pt>
                <c:pt idx="1">
                  <c:v>40</c:v>
                </c:pt>
                <c:pt idx="2">
                  <c:v>30</c:v>
                </c:pt>
                <c:pt idx="3">
                  <c:v>50</c:v>
                </c:pt>
                <c:pt idx="4">
                  <c:v>35</c:v>
                </c:pt>
                <c:pt idx="5">
                  <c:v>60</c:v>
                </c:pt>
                <c:pt idx="6">
                  <c:v>250</c:v>
                </c:pt>
                <c:pt idx="7">
                  <c:v>70</c:v>
                </c:pt>
                <c:pt idx="8">
                  <c:v>70</c:v>
                </c:pt>
                <c:pt idx="9">
                  <c:v>70</c:v>
                </c:pt>
                <c:pt idx="10">
                  <c:v>60</c:v>
                </c:pt>
                <c:pt idx="11">
                  <c:v>80</c:v>
                </c:pt>
                <c:pt idx="12">
                  <c:v>420</c:v>
                </c:pt>
              </c:numCache>
            </c:numRef>
          </c:val>
          <c:smooth val="0"/>
        </c:ser>
        <c:dLbls>
          <c:showLegendKey val="0"/>
          <c:showVal val="0"/>
          <c:showCatName val="0"/>
          <c:showSerName val="0"/>
          <c:showPercent val="0"/>
          <c:showBubbleSize val="0"/>
        </c:dLbls>
        <c:marker val="1"/>
        <c:smooth val="0"/>
        <c:axId val="87384064"/>
        <c:axId val="87385600"/>
      </c:lineChart>
      <c:catAx>
        <c:axId val="87384064"/>
        <c:scaling>
          <c:orientation val="minMax"/>
        </c:scaling>
        <c:delete val="1"/>
        <c:axPos val="b"/>
        <c:numFmt formatCode="General" sourceLinked="1"/>
        <c:majorTickMark val="out"/>
        <c:minorTickMark val="none"/>
        <c:tickLblPos val="nextTo"/>
        <c:crossAx val="87385600"/>
        <c:crosses val="autoZero"/>
        <c:auto val="1"/>
        <c:lblAlgn val="ctr"/>
        <c:lblOffset val="100"/>
        <c:noMultiLvlLbl val="0"/>
      </c:catAx>
      <c:valAx>
        <c:axId val="87385600"/>
        <c:scaling>
          <c:orientation val="minMax"/>
        </c:scaling>
        <c:delete val="0"/>
        <c:axPos val="l"/>
        <c:majorGridlines/>
        <c:numFmt formatCode="General" sourceLinked="1"/>
        <c:majorTickMark val="out"/>
        <c:minorTickMark val="none"/>
        <c:tickLblPos val="nextTo"/>
        <c:crossAx val="87384064"/>
        <c:crosses val="autoZero"/>
        <c:crossBetween val="between"/>
      </c:valAx>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3"/>
            </a:solidFill>
            <a:ln>
              <a:noFill/>
            </a:ln>
          </c:spPr>
          <c:invertIfNegative val="0"/>
          <c:dLbls>
            <c:spPr>
              <a:noFill/>
              <a:ln>
                <a:noFill/>
              </a:ln>
              <a:effectLst/>
            </c:spPr>
            <c:txPr>
              <a:bodyPr/>
              <a:lstStyle/>
              <a:p>
                <a:pPr>
                  <a:defRPr sz="1800" b="0" i="0">
                    <a:solidFill>
                      <a:schemeClr val="bg1"/>
                    </a:solidFill>
                    <a:latin typeface="PT Sans"/>
                    <a:cs typeface="PT San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Infrastrucute</c:v>
                </c:pt>
                <c:pt idx="1">
                  <c:v>Business Drivers</c:v>
                </c:pt>
                <c:pt idx="2">
                  <c:v>Applications</c:v>
                </c:pt>
              </c:strCache>
            </c:strRef>
          </c:cat>
          <c:val>
            <c:numRef>
              <c:f>Sheet1!$B$2:$B$4</c:f>
              <c:numCache>
                <c:formatCode>General</c:formatCode>
                <c:ptCount val="3"/>
                <c:pt idx="0">
                  <c:v>3</c:v>
                </c:pt>
                <c:pt idx="1">
                  <c:v>5</c:v>
                </c:pt>
                <c:pt idx="2">
                  <c:v>4</c:v>
                </c:pt>
              </c:numCache>
            </c:numRef>
          </c:val>
        </c:ser>
        <c:ser>
          <c:idx val="1"/>
          <c:order val="1"/>
          <c:tx>
            <c:strRef>
              <c:f>Sheet1!$C$1</c:f>
              <c:strCache>
                <c:ptCount val="1"/>
                <c:pt idx="0">
                  <c:v>Series 2</c:v>
                </c:pt>
              </c:strCache>
            </c:strRef>
          </c:tx>
          <c:spPr>
            <a:solidFill>
              <a:srgbClr val="FFC000"/>
            </a:solidFill>
          </c:spPr>
          <c:invertIfNegative val="0"/>
          <c:dLbls>
            <c:dLbl>
              <c:idx val="0"/>
              <c:delete val="1"/>
              <c:extLst>
                <c:ext xmlns:c15="http://schemas.microsoft.com/office/drawing/2012/chart" uri="{CE6537A1-D6FC-4f65-9D91-7224C49458BB}"/>
              </c:extLst>
            </c:dLbl>
            <c:numFmt formatCode="#,##0" sourceLinked="0"/>
            <c:spPr>
              <a:noFill/>
              <a:ln>
                <a:noFill/>
              </a:ln>
              <a:effectLst/>
            </c:spPr>
            <c:txPr>
              <a:bodyPr/>
              <a:lstStyle/>
              <a:p>
                <a:pPr>
                  <a:defRPr sz="1800" b="0" i="0">
                    <a:solidFill>
                      <a:srgbClr val="FFFFFF"/>
                    </a:solidFill>
                    <a:latin typeface="Calibri"/>
                    <a:cs typeface="Calibri"/>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Infrastrucute</c:v>
                </c:pt>
                <c:pt idx="1">
                  <c:v>Business Drivers</c:v>
                </c:pt>
                <c:pt idx="2">
                  <c:v>Applications</c:v>
                </c:pt>
              </c:strCache>
            </c:strRef>
          </c:cat>
          <c:val>
            <c:numRef>
              <c:f>Sheet1!$C$2:$C$4</c:f>
              <c:numCache>
                <c:formatCode>General</c:formatCode>
                <c:ptCount val="3"/>
                <c:pt idx="0">
                  <c:v>175</c:v>
                </c:pt>
                <c:pt idx="1">
                  <c:v>90</c:v>
                </c:pt>
                <c:pt idx="2">
                  <c:v>160</c:v>
                </c:pt>
              </c:numCache>
            </c:numRef>
          </c:val>
        </c:ser>
        <c:dLbls>
          <c:showLegendKey val="0"/>
          <c:showVal val="0"/>
          <c:showCatName val="0"/>
          <c:showSerName val="0"/>
          <c:showPercent val="0"/>
          <c:showBubbleSize val="0"/>
        </c:dLbls>
        <c:gapWidth val="66"/>
        <c:axId val="133981696"/>
        <c:axId val="133983232"/>
      </c:barChart>
      <c:catAx>
        <c:axId val="133981696"/>
        <c:scaling>
          <c:orientation val="minMax"/>
        </c:scaling>
        <c:delete val="0"/>
        <c:axPos val="b"/>
        <c:numFmt formatCode="General" sourceLinked="0"/>
        <c:majorTickMark val="none"/>
        <c:minorTickMark val="none"/>
        <c:tickLblPos val="nextTo"/>
        <c:spPr>
          <a:ln w="12700" cmpd="sng">
            <a:solidFill>
              <a:srgbClr val="898B90"/>
            </a:solidFill>
          </a:ln>
        </c:spPr>
        <c:txPr>
          <a:bodyPr/>
          <a:lstStyle/>
          <a:p>
            <a:pPr>
              <a:defRPr b="0" i="0">
                <a:solidFill>
                  <a:srgbClr val="6D6F70"/>
                </a:solidFill>
                <a:latin typeface="Calibri"/>
                <a:cs typeface="Calibri"/>
              </a:defRPr>
            </a:pPr>
            <a:endParaRPr lang="en-US"/>
          </a:p>
        </c:txPr>
        <c:crossAx val="133983232"/>
        <c:crosses val="autoZero"/>
        <c:auto val="1"/>
        <c:lblAlgn val="ctr"/>
        <c:lblOffset val="100"/>
        <c:noMultiLvlLbl val="0"/>
      </c:catAx>
      <c:valAx>
        <c:axId val="133983232"/>
        <c:scaling>
          <c:orientation val="minMax"/>
          <c:max val="200"/>
        </c:scaling>
        <c:delete val="1"/>
        <c:axPos val="l"/>
        <c:numFmt formatCode="General" sourceLinked="1"/>
        <c:majorTickMark val="out"/>
        <c:minorTickMark val="none"/>
        <c:tickLblPos val="nextTo"/>
        <c:crossAx val="133981696"/>
        <c:crosses val="autoZero"/>
        <c:crossBetween val="between"/>
        <c:majorUnit val="50"/>
      </c:valAx>
      <c:spPr>
        <a:ln w="28575" cmpd="sng">
          <a:noFill/>
        </a:ln>
      </c:spPr>
    </c:plotArea>
    <c:plotVisOnly val="1"/>
    <c:dispBlanksAs val="gap"/>
    <c:showDLblsOverMax val="0"/>
  </c:chart>
  <c:txPr>
    <a:bodyPr/>
    <a:lstStyle/>
    <a:p>
      <a:pPr>
        <a:defRPr sz="1400">
          <a:solidFill>
            <a:schemeClr val="bg2"/>
          </a:solidFill>
          <a:latin typeface="Helvetica Light"/>
          <a:cs typeface="Helvetica Light"/>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1344" y="1"/>
            <a:ext cx="3037840" cy="464247"/>
          </a:xfrm>
          <a:prstGeom prst="rect">
            <a:avLst/>
          </a:prstGeom>
        </p:spPr>
        <p:txBody>
          <a:bodyPr vert="horz" lIns="104315" tIns="52157" rIns="104315" bIns="52157" rtlCol="0"/>
          <a:lstStyle>
            <a:lvl1pPr algn="r">
              <a:defRPr sz="1400"/>
            </a:lvl1pPr>
          </a:lstStyle>
          <a:p>
            <a:fld id="{AAA08BB6-B902-4CF3-995D-22404DE73880}" type="datetimeFigureOut">
              <a:rPr lang="en-US" smtClean="0"/>
              <a:t>2015-10-06</a:t>
            </a:fld>
            <a:endParaRPr lang="en-US"/>
          </a:p>
        </p:txBody>
      </p:sp>
      <p:sp>
        <p:nvSpPr>
          <p:cNvPr id="6" name="Footer Placeholder 5"/>
          <p:cNvSpPr>
            <a:spLocks noGrp="1"/>
          </p:cNvSpPr>
          <p:nvPr>
            <p:ph type="ftr" sz="quarter" idx="4"/>
          </p:nvPr>
        </p:nvSpPr>
        <p:spPr>
          <a:xfrm>
            <a:off x="0" y="8829289"/>
            <a:ext cx="3037840" cy="464247"/>
          </a:xfrm>
          <a:prstGeom prst="rect">
            <a:avLst/>
          </a:prstGeom>
        </p:spPr>
        <p:txBody>
          <a:bodyPr vert="horz" lIns="104315" tIns="52157" rIns="104315" bIns="52157" rtlCol="0" anchor="b"/>
          <a:lstStyle>
            <a:lvl1pPr algn="l">
              <a:defRPr sz="1400"/>
            </a:lvl1pPr>
          </a:lstStyle>
          <a:p>
            <a:endParaRPr lang="en-US"/>
          </a:p>
        </p:txBody>
      </p:sp>
      <p:sp>
        <p:nvSpPr>
          <p:cNvPr id="7" name="Slide Number Placeholder 6"/>
          <p:cNvSpPr>
            <a:spLocks noGrp="1"/>
          </p:cNvSpPr>
          <p:nvPr>
            <p:ph type="sldNum" sz="quarter" idx="5"/>
          </p:nvPr>
        </p:nvSpPr>
        <p:spPr>
          <a:xfrm>
            <a:off x="3971344" y="8829289"/>
            <a:ext cx="3037840" cy="464247"/>
          </a:xfrm>
          <a:prstGeom prst="rect">
            <a:avLst/>
          </a:prstGeom>
        </p:spPr>
        <p:txBody>
          <a:bodyPr vert="horz" lIns="104315" tIns="52157" rIns="104315" bIns="52157" rtlCol="0" anchor="b"/>
          <a:lstStyle>
            <a:lvl1pPr algn="r">
              <a:defRPr sz="1400"/>
            </a:lvl1pPr>
          </a:lstStyle>
          <a:p>
            <a:fld id="{7113B710-4A9C-4E78-9BE7-008B1910FD57}" type="slidenum">
              <a:rPr lang="en-US" smtClean="0"/>
              <a:t>‹#›</a:t>
            </a:fld>
            <a:endParaRPr lang="en-US"/>
          </a:p>
        </p:txBody>
      </p:sp>
      <p:sp>
        <p:nvSpPr>
          <p:cNvPr id="8" name="Notes Placeholder 7"/>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Header Placeholder 8"/>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10" name="Slide Image Placeholder 9"/>
          <p:cNvSpPr>
            <a:spLocks noGrp="1" noRot="1" noChangeAspect="1"/>
          </p:cNvSpPr>
          <p:nvPr>
            <p:ph type="sldImg" idx="2"/>
          </p:nvPr>
        </p:nvSpPr>
        <p:spPr>
          <a:xfrm>
            <a:off x="411163" y="696913"/>
            <a:ext cx="6188075" cy="3486150"/>
          </a:xfrm>
          <a:prstGeom prst="rect">
            <a:avLst/>
          </a:prstGeom>
          <a:noFill/>
          <a:ln w="12700">
            <a:solidFill>
              <a:prstClr val="black">
                <a:alpha val="67000"/>
              </a:prstClr>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166090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bmc.g2planet.com/bmcengage2014/public_speaker_view.php?speaker_id=59"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mailto:heather_tomlinson@bmc.com"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ww.bmc.com/forms/ITSM-Remedy-BMCDayChicago-Event-March11.html?Email_Source=OFT"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ted.com/talks/george_monbiot_for_more_wonder_rewild_the_world.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youtube.com/watch?v=sx2scvIFGj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dirty="0" smtClean="0"/>
              <a:t>http://bmc.g2planet.com/bmcengage2014/public_session_view.php?agenda_session_id=65</a:t>
            </a:r>
          </a:p>
          <a:p>
            <a:endParaRPr lang="en-US" b="1" dirty="0" smtClean="0"/>
          </a:p>
          <a:p>
            <a:r>
              <a:rPr lang="en-US" b="1" dirty="0" smtClean="0"/>
              <a:t>Ensuring Cost Visibility for Effective Health Care Services: the HCSC Experience with Capacity Optimization</a:t>
            </a:r>
          </a:p>
          <a:p>
            <a:r>
              <a:rPr lang="en-US" dirty="0" smtClean="0"/>
              <a:t>Session Number: 170 Track: Mainframe Monthly License Charge (MLC) Optimization Workshop, Performance Management and Analytics </a:t>
            </a:r>
            <a:r>
              <a:rPr lang="en-US" b="1" dirty="0" smtClean="0"/>
              <a:t>Date / Time:</a:t>
            </a:r>
            <a:r>
              <a:rPr lang="en-US" dirty="0" smtClean="0"/>
              <a:t> Wednesday, October 15, 10:00 am - 11:00 am </a:t>
            </a:r>
            <a:r>
              <a:rPr lang="en-US" b="1" dirty="0" smtClean="0"/>
              <a:t>Room:</a:t>
            </a:r>
            <a:r>
              <a:rPr lang="en-US" dirty="0" smtClean="0"/>
              <a:t> E-4 Session Type: Customer breakout Session Level: Intermediate Product Category: BMC Atrium, BMC Capacity Optimization Content Type: Business Speaker(s): </a:t>
            </a:r>
            <a:r>
              <a:rPr lang="en-US" dirty="0" smtClean="0">
                <a:hlinkClick r:id="rId3"/>
              </a:rPr>
              <a:t>Rick </a:t>
            </a:r>
            <a:r>
              <a:rPr lang="en-US" dirty="0" err="1" smtClean="0">
                <a:hlinkClick r:id="rId3"/>
              </a:rPr>
              <a:t>Kickert</a:t>
            </a:r>
            <a:r>
              <a:rPr lang="en-US" dirty="0" smtClean="0"/>
              <a:t/>
            </a:r>
            <a:br>
              <a:rPr lang="en-US" dirty="0" smtClean="0"/>
            </a:br>
            <a:r>
              <a:rPr lang="en-US" dirty="0" smtClean="0"/>
              <a:t>IT Planning Senior Manager </a:t>
            </a:r>
            <a:br>
              <a:rPr lang="en-US" dirty="0" smtClean="0"/>
            </a:br>
            <a:r>
              <a:rPr lang="en-US" dirty="0" smtClean="0"/>
              <a:t>Health Care Service Corporation </a:t>
            </a:r>
          </a:p>
          <a:p>
            <a:endParaRPr lang="en-US" b="1" dirty="0" smtClean="0">
              <a:effectLst/>
            </a:endParaRPr>
          </a:p>
          <a:p>
            <a:endParaRPr lang="en-US" b="1" dirty="0" smtClean="0">
              <a:effectLst/>
            </a:endParaRPr>
          </a:p>
          <a:p>
            <a:r>
              <a:rPr lang="en-US" b="1" dirty="0" smtClean="0">
                <a:effectLst/>
              </a:rPr>
              <a:t>Session Description:</a:t>
            </a:r>
          </a:p>
          <a:p>
            <a:r>
              <a:rPr lang="en-US" dirty="0" smtClean="0"/>
              <a:t>In today's competitive HealthCare Services market, optimal delivery of service is key. Learn how the implementation of an automated capacity management process based on BMC Capacity Optimization is effective in achieving the level of cost visibility required to properly manage a variety of different services.  In this session you will discover how HCSC used BMC's Capacity Optimization solution to implement a fair and effective cost transparency process. Business outcomes from this type of approach will be discussed and several best practices for implementing a similar approach in your own environment will be covered.</a:t>
            </a:r>
          </a:p>
          <a:p>
            <a:r>
              <a:rPr lang="en-US" dirty="0" smtClean="0"/>
              <a:t>In this session you will learn: </a:t>
            </a:r>
            <a:br>
              <a:rPr lang="en-US" dirty="0" smtClean="0"/>
            </a:br>
            <a:r>
              <a:rPr lang="en-US" dirty="0" smtClean="0"/>
              <a:t>- The preparation required to develop a cost transparency methodology</a:t>
            </a:r>
          </a:p>
          <a:p>
            <a:r>
              <a:rPr lang="en-US" dirty="0" smtClean="0"/>
              <a:t>- Key stakeholder buy-in and steps required to develop an effective cost transparency process</a:t>
            </a:r>
          </a:p>
          <a:p>
            <a:r>
              <a:rPr lang="en-US" dirty="0" smtClean="0"/>
              <a:t>- Return on Investment and cost efficiency outcomes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8980E37-1CE1-C549-B0D8-D5A78A41D0FF}" type="slidenum">
              <a:rPr lang="en-US" smtClean="0"/>
              <a:t>1</a:t>
            </a:fld>
            <a:endParaRPr lang="en-US"/>
          </a:p>
        </p:txBody>
      </p:sp>
    </p:spTree>
    <p:extLst>
      <p:ext uri="{BB962C8B-B14F-4D97-AF65-F5344CB8AC3E}">
        <p14:creationId xmlns:p14="http://schemas.microsoft.com/office/powerpoint/2010/main" val="2660826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96913"/>
            <a:ext cx="6188075" cy="3486150"/>
          </a:xfrm>
          <a:prstGeom prst="rect">
            <a:avLst/>
          </a:prstGeom>
        </p:spPr>
      </p:sp>
      <p:sp>
        <p:nvSpPr>
          <p:cNvPr id="3" name="Notes Placeholder 2"/>
          <p:cNvSpPr>
            <a:spLocks noGrp="1"/>
          </p:cNvSpPr>
          <p:nvPr>
            <p:ph type="body" idx="1"/>
          </p:nvPr>
        </p:nvSpPr>
        <p:spPr>
          <a:xfrm>
            <a:off x="701040" y="4416078"/>
            <a:ext cx="5608320" cy="4183953"/>
          </a:xfrm>
          <a:prstGeom prst="rect">
            <a:avLst/>
          </a:prstGeom>
        </p:spPr>
        <p:txBody>
          <a:bodyPr/>
          <a:lstStyle/>
          <a:p>
            <a:r>
              <a:rPr lang="en-US" dirty="0" smtClean="0"/>
              <a:t>NOTE TO</a:t>
            </a:r>
            <a:r>
              <a:rPr lang="en-US" baseline="0" dirty="0" smtClean="0"/>
              <a:t> PRESENTER&gt; Just let the slide build</a:t>
            </a:r>
            <a:endParaRPr lang="en-US" dirty="0" smtClean="0"/>
          </a:p>
          <a:p>
            <a:endParaRPr lang="en-US" dirty="0" smtClean="0"/>
          </a:p>
          <a:p>
            <a:r>
              <a:rPr lang="en-US" dirty="0" smtClean="0"/>
              <a:t>Open enrolment</a:t>
            </a:r>
            <a:r>
              <a:rPr lang="en-US" baseline="0" dirty="0" smtClean="0"/>
              <a:t> went off with a SLOOWWW start.</a:t>
            </a:r>
          </a:p>
          <a:p>
            <a:endParaRPr lang="en-US" baseline="0" dirty="0" smtClean="0"/>
          </a:p>
          <a:p>
            <a:r>
              <a:rPr lang="en-US" baseline="0" dirty="0" smtClean="0"/>
              <a:t>Each week official projections were published based on the ‘current known </a:t>
            </a:r>
            <a:r>
              <a:rPr lang="en-US" baseline="0" dirty="0" err="1" smtClean="0"/>
              <a:t>knowns</a:t>
            </a:r>
            <a:r>
              <a:rPr lang="en-US" baseline="0" dirty="0" smtClean="0"/>
              <a:t>, and known unknowns’</a:t>
            </a:r>
          </a:p>
          <a:p>
            <a:endParaRPr lang="en-US" baseline="0" dirty="0" smtClean="0"/>
          </a:p>
          <a:p>
            <a:r>
              <a:rPr lang="en-US" baseline="0" dirty="0" smtClean="0"/>
              <a:t>Each week new plans were made, old plans updated, assumptions revisited and evaluations made.</a:t>
            </a:r>
          </a:p>
          <a:p>
            <a:endParaRPr lang="en-US" baseline="0" dirty="0" smtClean="0"/>
          </a:p>
          <a:p>
            <a:r>
              <a:rPr lang="en-US" baseline="0" dirty="0" smtClean="0"/>
              <a:t>BMC TrueSight Capacity Optimization was still new, but allowed our group of forecasters to contribute to the conversation and quickly run models of likely events, and unlikely events.</a:t>
            </a:r>
          </a:p>
          <a:p>
            <a:endParaRPr lang="en-US" baseline="0" dirty="0" smtClean="0"/>
          </a:p>
          <a:p>
            <a:r>
              <a:rPr lang="en-US" baseline="0" dirty="0" smtClean="0"/>
              <a:t>Even here when we were spending money ‘freely’, cost control was still a topic of concern.</a:t>
            </a:r>
          </a:p>
          <a:p>
            <a:endParaRPr lang="en-US" baseline="0" dirty="0" smtClean="0"/>
          </a:p>
          <a:p>
            <a:r>
              <a:rPr lang="en-US" baseline="0" dirty="0" smtClean="0"/>
              <a:t>Long term capacity planners needed to contribute to the conversation by shortening their forecast horizons, and by reminding people of long term goals, while knowing short term goals were the most important.  It was understood that there is a spend bubble to transition the business to account for ACA opportunities however, there are long range impacts that were also understood to be ignored until later.   When later came around (about now early 2015), those conversations are exceptionally uncomfortable.</a:t>
            </a:r>
          </a:p>
          <a:p>
            <a:endParaRPr lang="en-US" baseline="0" dirty="0" smtClean="0"/>
          </a:p>
          <a:p>
            <a:r>
              <a:rPr lang="en-US" baseline="0" dirty="0" smtClean="0"/>
              <a:t>========</a:t>
            </a:r>
          </a:p>
          <a:p>
            <a:r>
              <a:rPr lang="en-US" dirty="0" smtClean="0"/>
              <a:t>Constant Re-Planning to adjust for Capacity needs.</a:t>
            </a:r>
            <a:endParaRPr lang="en-US" dirty="0"/>
          </a:p>
        </p:txBody>
      </p:sp>
      <p:sp>
        <p:nvSpPr>
          <p:cNvPr id="4" name="Slide Number Placeholder 3"/>
          <p:cNvSpPr>
            <a:spLocks noGrp="1"/>
          </p:cNvSpPr>
          <p:nvPr>
            <p:ph type="sldNum" sz="quarter" idx="10"/>
          </p:nvPr>
        </p:nvSpPr>
        <p:spPr/>
        <p:txBody>
          <a:bodyPr/>
          <a:lstStyle/>
          <a:p>
            <a:fld id="{7113B710-4A9C-4E78-9BE7-008B1910FD57}" type="slidenum">
              <a:rPr lang="en-US" smtClean="0"/>
              <a:t>10</a:t>
            </a:fld>
            <a:endParaRPr lang="en-US"/>
          </a:p>
        </p:txBody>
      </p:sp>
    </p:spTree>
    <p:extLst>
      <p:ext uri="{BB962C8B-B14F-4D97-AF65-F5344CB8AC3E}">
        <p14:creationId xmlns:p14="http://schemas.microsoft.com/office/powerpoint/2010/main" val="2436619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During</a:t>
            </a:r>
            <a:r>
              <a:rPr lang="en-US" baseline="0" dirty="0" smtClean="0"/>
              <a:t> the volatility of the Affordable Care Act, there were still the corporate goals to address. Minimize our risk to production, reduce time and effort to collect data, and align capacity to business expectations, while minimizing hardware spend by maximizing current investments.</a:t>
            </a:r>
          </a:p>
          <a:p>
            <a:endParaRPr lang="en-US" baseline="0" dirty="0" smtClean="0"/>
          </a:p>
          <a:p>
            <a:r>
              <a:rPr lang="en-US" baseline="0" dirty="0" smtClean="0"/>
              <a:t>This required a technology process to mature from exception based fire fighting, towards a more fact based, service view.</a:t>
            </a:r>
          </a:p>
          <a:p>
            <a:endParaRPr lang="en-US" baseline="0" dirty="0" smtClean="0"/>
          </a:p>
          <a:p>
            <a:r>
              <a:rPr lang="en-US" baseline="0" dirty="0" smtClean="0"/>
              <a:t>BMC TrueSight Capacity Optimization help us mature, which allowed us to better meet or ‘normal’ corporate goals, and allowed us to meet the exceptional goals of the ACA.</a:t>
            </a:r>
            <a:endParaRPr lang="en-US" dirty="0" smtClean="0"/>
          </a:p>
        </p:txBody>
      </p:sp>
      <p:sp>
        <p:nvSpPr>
          <p:cNvPr id="4" name="Slide Number Placeholder 3"/>
          <p:cNvSpPr>
            <a:spLocks noGrp="1"/>
          </p:cNvSpPr>
          <p:nvPr>
            <p:ph type="sldNum" sz="quarter" idx="10"/>
          </p:nvPr>
        </p:nvSpPr>
        <p:spPr/>
        <p:txBody>
          <a:bodyPr/>
          <a:lstStyle/>
          <a:p>
            <a:fld id="{BCF08F4A-C0B4-4381-85C9-B3987BBFCAE5}"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726052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To achieve these maturity goals, we used a phased approach.</a:t>
            </a:r>
          </a:p>
          <a:p>
            <a:endParaRPr lang="en-US" dirty="0" smtClean="0"/>
          </a:p>
          <a:p>
            <a:r>
              <a:rPr lang="en-US" dirty="0" smtClean="0"/>
              <a:t>Choosing</a:t>
            </a:r>
            <a:r>
              <a:rPr lang="en-US" baseline="0" dirty="0" smtClean="0"/>
              <a:t> to ignore (for the moment) the datacenter services, We started with physical hardware, then moved ‘up’ to middleware, applications, then business metrics.</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204154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Collecting infrastructure data at first meant</a:t>
            </a:r>
            <a:r>
              <a:rPr lang="en-US" baseline="0" dirty="0" smtClean="0"/>
              <a:t> connecting our existing data sources to BCO.  Once this was done more difficult connections were addressed and continue to be added to this day.</a:t>
            </a:r>
          </a:p>
          <a:p>
            <a:endParaRPr lang="en-US" baseline="0" dirty="0" smtClean="0"/>
          </a:p>
          <a:p>
            <a:r>
              <a:rPr lang="en-US" baseline="0" dirty="0" smtClean="0"/>
              <a:t>Collecting workloads, known as business metrics in BCO,  as also ‘just; connecting our existing sources into BCO. Again additional sources were added later and continue to be added.</a:t>
            </a:r>
          </a:p>
          <a:p>
            <a:endParaRPr lang="en-US" baseline="0" dirty="0" smtClean="0"/>
          </a:p>
          <a:p>
            <a:r>
              <a:rPr lang="en-US" baseline="0" dirty="0" smtClean="0"/>
              <a:t>Aligning services is to build the ‘application’.  Combining the workloads with the equipment that do the work.   At first these were done ‘by hand’ in the manually configured applications section but was quickly ‘taken over’ buy BMC Atrium discovered and modeled applications.    Now there are only a very few manually created applications that exist in BCO most (200 apps over several environments each) are presented to BCO ‘automatically’</a:t>
            </a:r>
          </a:p>
          <a:p>
            <a:endParaRPr lang="en-US" baseline="0" dirty="0" smtClean="0"/>
          </a:p>
          <a:p>
            <a:r>
              <a:rPr lang="en-US" baseline="0" dirty="0" smtClean="0"/>
              <a:t>With these applications, scenario planning can be done.   Hundreds of scenarios were run, tweaked, run again, tweaked, and analyzed.  At this early stage we were not able to authoritatively say: “This application will be fine up to 250 transactions per second”   However we WERE able to show where applications ‘broke first’ which allowed the application teams to focus precious resources on likely trouble spots.</a:t>
            </a:r>
            <a:endParaRPr lang="en-US" dirty="0" smtClean="0"/>
          </a:p>
          <a:p>
            <a:endParaRPr lang="en-US" dirty="0"/>
          </a:p>
        </p:txBody>
      </p:sp>
      <p:sp>
        <p:nvSpPr>
          <p:cNvPr id="4" name="Slide Number Placeholder 3"/>
          <p:cNvSpPr>
            <a:spLocks noGrp="1"/>
          </p:cNvSpPr>
          <p:nvPr>
            <p:ph type="sldNum" sz="quarter" idx="10"/>
          </p:nvPr>
        </p:nvSpPr>
        <p:spPr/>
        <p:txBody>
          <a:bodyPr/>
          <a:lstStyle/>
          <a:p>
            <a:fld id="{7113B710-4A9C-4E78-9BE7-008B1910FD57}" type="slidenum">
              <a:rPr lang="en-US" smtClean="0"/>
              <a:t>13</a:t>
            </a:fld>
            <a:endParaRPr lang="en-US"/>
          </a:p>
        </p:txBody>
      </p:sp>
    </p:spTree>
    <p:extLst>
      <p:ext uri="{BB962C8B-B14F-4D97-AF65-F5344CB8AC3E}">
        <p14:creationId xmlns:p14="http://schemas.microsoft.com/office/powerpoint/2010/main" val="706283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Automation allowed for quicker turn around and more accurate results.</a:t>
            </a:r>
          </a:p>
          <a:p>
            <a:endParaRPr lang="en-US" dirty="0" smtClean="0"/>
          </a:p>
          <a:p>
            <a:r>
              <a:rPr lang="en-US" dirty="0" smtClean="0"/>
              <a:t>Before TrueSight Capacity Optimization the capacity </a:t>
            </a:r>
            <a:r>
              <a:rPr lang="en-US" baseline="0" dirty="0" smtClean="0"/>
              <a:t>team of 7 could perform detailed analysis on about 300 infrastructure devices, (now 3300),  about 5 business drivers, (now 90), and 4 applications or services (now 160) in a month.  Now we routinely perform analysis on a few dozen in detail and ‘watch’ the 160 modeled apps and all equipment in the TrueSight Capacity Optimization tool in the same time. </a:t>
            </a:r>
          </a:p>
          <a:p>
            <a:endParaRPr lang="en-US" baseline="0" dirty="0" smtClean="0"/>
          </a:p>
          <a:p>
            <a:r>
              <a:rPr lang="en-US" baseline="0" dirty="0" smtClean="0"/>
              <a:t>We had a customer call at three in the afternoon with a request to decide if he could double his work mission with a new opportunity they were considering and how much extra equipment he would need.  In two hours we informed </a:t>
            </a:r>
            <a:r>
              <a:rPr lang="en-US" baseline="0" dirty="0" smtClean="0"/>
              <a:t>him, authoritatively, </a:t>
            </a:r>
            <a:r>
              <a:rPr lang="en-US" baseline="0" dirty="0" smtClean="0"/>
              <a:t>that his systems had the capacity to double with room to spare and still maintain their expected service times. We show the charts and analysis notes and discussed the results.   He took that analysis and went forward with his new opportunity without incurring infrastructure </a:t>
            </a:r>
            <a:r>
              <a:rPr lang="en-US" baseline="0" dirty="0" smtClean="0"/>
              <a:t>charges, </a:t>
            </a:r>
            <a:r>
              <a:rPr lang="en-US" baseline="0" dirty="0" smtClean="0"/>
              <a:t>and indeed had sufficient capacity upon completion of the effort.   Before TrueSight Capacity Optimization, this analysis would not have been performed, as this was not an application we had any information on, and the project would have incurred unnecessary infrastructure charges. </a:t>
            </a:r>
            <a:endParaRPr lang="en-US" baseline="0" dirty="0" smtClean="0"/>
          </a:p>
          <a:p>
            <a:endParaRPr lang="en-US" baseline="0" dirty="0" smtClean="0"/>
          </a:p>
          <a:p>
            <a:r>
              <a:rPr lang="en-US" b="1" baseline="0" dirty="0" smtClean="0"/>
              <a:t>OR THE OPPROUNITY WOULD NOT HAVE BEEN PERSUED.</a:t>
            </a:r>
            <a:endParaRPr lang="en-US" b="1" dirty="0" smtClean="0"/>
          </a:p>
          <a:p>
            <a:endParaRPr lang="en-US" dirty="0"/>
          </a:p>
        </p:txBody>
      </p:sp>
      <p:sp>
        <p:nvSpPr>
          <p:cNvPr id="4" name="Slide Number Placeholder 3"/>
          <p:cNvSpPr>
            <a:spLocks noGrp="1"/>
          </p:cNvSpPr>
          <p:nvPr>
            <p:ph type="sldNum" sz="quarter" idx="10"/>
          </p:nvPr>
        </p:nvSpPr>
        <p:spPr/>
        <p:txBody>
          <a:bodyPr/>
          <a:lstStyle/>
          <a:p>
            <a:fld id="{7113B710-4A9C-4E78-9BE7-008B1910FD57}" type="slidenum">
              <a:rPr lang="en-US" smtClean="0"/>
              <a:t>14</a:t>
            </a:fld>
            <a:endParaRPr lang="en-US"/>
          </a:p>
        </p:txBody>
      </p:sp>
    </p:spTree>
    <p:extLst>
      <p:ext uri="{BB962C8B-B14F-4D97-AF65-F5344CB8AC3E}">
        <p14:creationId xmlns:p14="http://schemas.microsoft.com/office/powerpoint/2010/main" val="4128415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those models in place, our long term forecasting team was able</a:t>
            </a:r>
            <a:r>
              <a:rPr lang="en-US" baseline="0" dirty="0" smtClean="0"/>
              <a:t> to help define the cost implications of the applications.</a:t>
            </a:r>
          </a:p>
          <a:p>
            <a:endParaRPr lang="en-US" baseline="0" dirty="0" smtClean="0"/>
          </a:p>
          <a:p>
            <a:r>
              <a:rPr lang="en-US" baseline="0" dirty="0" smtClean="0"/>
              <a:t>We were careful, with the help of our consultants, to arrange our application layouts to support cost modeling as well as performance modeling.</a:t>
            </a:r>
          </a:p>
          <a:p>
            <a:endParaRPr lang="en-US" baseline="0" dirty="0" smtClean="0"/>
          </a:p>
          <a:p>
            <a:r>
              <a:rPr lang="en-US" baseline="0" dirty="0" smtClean="0"/>
              <a:t>Having consultants help with the implementation of the tool, while we were trying to mature our process, while we were reinventing the basis of our company was, helpful.</a:t>
            </a:r>
            <a:endParaRPr lang="en-US" dirty="0" smtClean="0"/>
          </a:p>
          <a:p>
            <a:endParaRPr lang="en-US" dirty="0"/>
          </a:p>
        </p:txBody>
      </p:sp>
      <p:sp>
        <p:nvSpPr>
          <p:cNvPr id="4" name="Slide Number Placeholder 3"/>
          <p:cNvSpPr>
            <a:spLocks noGrp="1"/>
          </p:cNvSpPr>
          <p:nvPr>
            <p:ph type="sldNum" sz="quarter" idx="10"/>
          </p:nvPr>
        </p:nvSpPr>
        <p:spPr/>
        <p:txBody>
          <a:bodyPr/>
          <a:lstStyle/>
          <a:p>
            <a:fld id="{7113B710-4A9C-4E78-9BE7-008B1910FD57}" type="slidenum">
              <a:rPr lang="en-US" smtClean="0"/>
              <a:t>15</a:t>
            </a:fld>
            <a:endParaRPr lang="en-US"/>
          </a:p>
        </p:txBody>
      </p:sp>
    </p:spTree>
    <p:extLst>
      <p:ext uri="{BB962C8B-B14F-4D97-AF65-F5344CB8AC3E}">
        <p14:creationId xmlns:p14="http://schemas.microsoft.com/office/powerpoint/2010/main" val="1213113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Starting with project charge</a:t>
            </a:r>
            <a:r>
              <a:rPr lang="en-US" baseline="0" dirty="0" smtClean="0"/>
              <a:t> back, we were able to provide value to the project managers, financial planners, and the finance groups.</a:t>
            </a:r>
          </a:p>
          <a:p>
            <a:endParaRPr lang="en-US" baseline="0" dirty="0" smtClean="0"/>
          </a:p>
          <a:p>
            <a:r>
              <a:rPr lang="en-US" baseline="0" dirty="0" smtClean="0"/>
              <a:t>We displaced an existing manual system so our results were materially the same as that process and allowed for a higher level of transparency and auditability.</a:t>
            </a:r>
          </a:p>
          <a:p>
            <a:endParaRPr lang="en-US" baseline="0" dirty="0" smtClean="0"/>
          </a:p>
          <a:p>
            <a:r>
              <a:rPr lang="en-US" baseline="0" dirty="0" smtClean="0"/>
              <a:t>We are a few months into the actual, live, process and are comfortable that we have done an acceptable job of implementation, and continue to ‘improve’.</a:t>
            </a:r>
            <a:endParaRPr lang="en-US" dirty="0" smtClean="0"/>
          </a:p>
          <a:p>
            <a:endParaRPr lang="en-US" dirty="0"/>
          </a:p>
        </p:txBody>
      </p:sp>
      <p:sp>
        <p:nvSpPr>
          <p:cNvPr id="4" name="Slide Number Placeholder 3"/>
          <p:cNvSpPr>
            <a:spLocks noGrp="1"/>
          </p:cNvSpPr>
          <p:nvPr>
            <p:ph type="sldNum" sz="quarter" idx="10"/>
          </p:nvPr>
        </p:nvSpPr>
        <p:spPr/>
        <p:txBody>
          <a:bodyPr/>
          <a:lstStyle/>
          <a:p>
            <a:fld id="{7113B710-4A9C-4E78-9BE7-008B1910FD57}" type="slidenum">
              <a:rPr lang="en-US" smtClean="0"/>
              <a:t>16</a:t>
            </a:fld>
            <a:endParaRPr lang="en-US"/>
          </a:p>
        </p:txBody>
      </p:sp>
    </p:spTree>
    <p:extLst>
      <p:ext uri="{BB962C8B-B14F-4D97-AF65-F5344CB8AC3E}">
        <p14:creationId xmlns:p14="http://schemas.microsoft.com/office/powerpoint/2010/main" val="1599017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a:t>
            </a:r>
            <a:r>
              <a:rPr lang="en-US" baseline="0" dirty="0" smtClean="0"/>
              <a:t> the lessons learned for the infrastructure and cost transparency efforts were the same. </a:t>
            </a:r>
          </a:p>
          <a:p>
            <a:endParaRPr lang="en-US" baseline="0" dirty="0" smtClean="0"/>
          </a:p>
          <a:p>
            <a:r>
              <a:rPr lang="en-US" baseline="0" dirty="0" smtClean="0"/>
              <a:t>Develop ‘buy in’ that the costs are accurate.   Price and inventory and the way things are counted, can have wide variation between ‘experts’.</a:t>
            </a:r>
          </a:p>
          <a:p>
            <a:endParaRPr lang="en-US" baseline="0" dirty="0" smtClean="0"/>
          </a:p>
          <a:p>
            <a:r>
              <a:rPr lang="en-US" baseline="0" dirty="0" smtClean="0"/>
              <a:t>Establish financial accuracy.  Our big surprise is we reveled immaturity in other areas that needed to be addressed for us to be successful.  THIS is a huge caution.  Others do not wish to change for your benefit (even if they benefit as well). No one wants to hear their baby is ugly.  Any suggestions, regardless of how well meaning the suggestion, will be seen as second guessing, arm chair quarterbacking, or out right mockery, and will be resisted. </a:t>
            </a:r>
            <a:endParaRPr lang="en-US" dirty="0" smtClean="0"/>
          </a:p>
          <a:p>
            <a:endParaRPr lang="en-US" dirty="0"/>
          </a:p>
        </p:txBody>
      </p:sp>
      <p:sp>
        <p:nvSpPr>
          <p:cNvPr id="4" name="Slide Number Placeholder 3"/>
          <p:cNvSpPr>
            <a:spLocks noGrp="1"/>
          </p:cNvSpPr>
          <p:nvPr>
            <p:ph type="sldNum" sz="quarter" idx="10"/>
          </p:nvPr>
        </p:nvSpPr>
        <p:spPr/>
        <p:txBody>
          <a:bodyPr/>
          <a:lstStyle/>
          <a:p>
            <a:fld id="{7113B710-4A9C-4E78-9BE7-008B1910FD57}" type="slidenum">
              <a:rPr lang="en-US" smtClean="0"/>
              <a:t>17</a:t>
            </a:fld>
            <a:endParaRPr lang="en-US"/>
          </a:p>
        </p:txBody>
      </p:sp>
    </p:spTree>
    <p:extLst>
      <p:ext uri="{BB962C8B-B14F-4D97-AF65-F5344CB8AC3E}">
        <p14:creationId xmlns:p14="http://schemas.microsoft.com/office/powerpoint/2010/main" val="1388741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that was</a:t>
            </a:r>
            <a:r>
              <a:rPr lang="en-US" baseline="0" dirty="0" smtClean="0"/>
              <a:t> the environment we installed BMC software into.   </a:t>
            </a:r>
          </a:p>
          <a:p>
            <a:endParaRPr lang="en-US" baseline="0" dirty="0" smtClean="0"/>
          </a:p>
          <a:p>
            <a:r>
              <a:rPr lang="en-US" baseline="0" dirty="0" smtClean="0"/>
              <a:t>We felt it was important to get an idea of the volatility and chaos that was happening as we implemented.  </a:t>
            </a:r>
          </a:p>
          <a:p>
            <a:r>
              <a:rPr lang="en-US" baseline="0" dirty="0" smtClean="0"/>
              <a:t>	One so that you can see that your environment ‘isn't that bad’ which should show that you could undertake this effort as well. </a:t>
            </a:r>
          </a:p>
          <a:p>
            <a:r>
              <a:rPr lang="en-US" baseline="0" dirty="0" smtClean="0"/>
              <a:t>	And two, to show that there is advantage to implementing a big change while others are distracted with their own big change as well.    </a:t>
            </a:r>
          </a:p>
          <a:p>
            <a:endParaRPr lang="en-US" baseline="0" dirty="0" smtClean="0"/>
          </a:p>
          <a:p>
            <a:r>
              <a:rPr lang="en-US" baseline="0" dirty="0" smtClean="0"/>
              <a:t>Let no crisis go to waste, so to speak.</a:t>
            </a:r>
            <a:endParaRPr lang="en-US" dirty="0" smtClean="0"/>
          </a:p>
          <a:p>
            <a:endParaRPr lang="en-US" dirty="0"/>
          </a:p>
        </p:txBody>
      </p:sp>
      <p:sp>
        <p:nvSpPr>
          <p:cNvPr id="4" name="Slide Number Placeholder 3"/>
          <p:cNvSpPr>
            <a:spLocks noGrp="1"/>
          </p:cNvSpPr>
          <p:nvPr>
            <p:ph type="sldNum" sz="quarter" idx="10"/>
          </p:nvPr>
        </p:nvSpPr>
        <p:spPr/>
        <p:txBody>
          <a:bodyPr/>
          <a:lstStyle/>
          <a:p>
            <a:fld id="{7113B710-4A9C-4E78-9BE7-008B1910FD57}" type="slidenum">
              <a:rPr lang="en-US" smtClean="0"/>
              <a:t>18</a:t>
            </a:fld>
            <a:endParaRPr lang="en-US"/>
          </a:p>
        </p:txBody>
      </p:sp>
    </p:spTree>
    <p:extLst>
      <p:ext uri="{BB962C8B-B14F-4D97-AF65-F5344CB8AC3E}">
        <p14:creationId xmlns:p14="http://schemas.microsoft.com/office/powerpoint/2010/main" val="2840256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an internal document (45 pages)  we made when we were struggling with what we knew</a:t>
            </a:r>
            <a:r>
              <a:rPr lang="en-US" baseline="0" dirty="0" smtClean="0"/>
              <a:t> we knew and what we knew we did not know. As our understanding improved the document filled in.. It is an internal document, not intended to be published, so is a little rough / incomplete in places.  It does cover our journey to less ignorant.</a:t>
            </a:r>
          </a:p>
          <a:p>
            <a:endParaRPr lang="en-US" baseline="0" dirty="0" smtClean="0"/>
          </a:p>
          <a:p>
            <a:r>
              <a:rPr lang="en-US" baseline="0" dirty="0" smtClean="0"/>
              <a:t>Leave us your card and we will forward the most recent version.</a:t>
            </a:r>
          </a:p>
          <a:p>
            <a:endParaRPr lang="en-US" baseline="0" dirty="0" smtClean="0"/>
          </a:p>
          <a:p>
            <a:r>
              <a:rPr lang="en-US" baseline="0" dirty="0" smtClean="0"/>
              <a:t>http://www.ignorance.medicine.arizona.edu/ignorance.html</a:t>
            </a:r>
          </a:p>
          <a:p>
            <a:r>
              <a:rPr lang="en-US" baseline="0" dirty="0" smtClean="0"/>
              <a:t>What is ignorance?   Known unknowns … </a:t>
            </a:r>
          </a:p>
          <a:p>
            <a:endParaRPr lang="en-US" baseline="0" dirty="0" smtClean="0"/>
          </a:p>
          <a:p>
            <a:endParaRPr lang="en-US" baseline="0" dirty="0" smtClean="0"/>
          </a:p>
          <a:p>
            <a:endParaRPr lang="en-US" baseline="0" dirty="0" smtClean="0"/>
          </a:p>
          <a:p>
            <a:r>
              <a:rPr lang="en-US" baseline="0" dirty="0" smtClean="0"/>
              <a:t>This presentation is the lessons learned along the way and is intended to help you decided IF you are going to do a cost transparency effort in TrueSight Capacity Optimization, and what to look out for along the way.  The issues and observations are not complete, unique to our situation, and your experience WILL BE DIFFERENT.</a:t>
            </a:r>
          </a:p>
          <a:p>
            <a:endParaRPr lang="en-US" baseline="0" dirty="0" smtClean="0"/>
          </a:p>
          <a:p>
            <a:r>
              <a:rPr lang="en-US" dirty="0" smtClean="0"/>
              <a:t>There is a reoccurring theme in our cost transparency adventure.  There is so much to know before you get started, but you don’t know it until you get started. Some choices preclude future choices, other choices create future choices. You will not know which one is ‘best’ and in fact it is difficult to know that a choice has hidden other choices.</a:t>
            </a:r>
          </a:p>
          <a:p>
            <a:r>
              <a:rPr lang="en-US" dirty="0" smtClean="0"/>
              <a:t>To solve for this, you need to do research, make several models, and get help from trusted, knowledgeable, advisors.</a:t>
            </a:r>
          </a:p>
          <a:p>
            <a:endParaRPr lang="en-US" dirty="0" smtClean="0"/>
          </a:p>
          <a:p>
            <a:r>
              <a:rPr lang="en-US" dirty="0" smtClean="0"/>
              <a:t>This will be difficult to “get right”. </a:t>
            </a:r>
          </a:p>
          <a:p>
            <a:r>
              <a:rPr lang="en-US" dirty="0" smtClean="0"/>
              <a:t>Prepare for frustration.</a:t>
            </a:r>
            <a:r>
              <a:rPr lang="en-US" baseline="0" dirty="0" smtClean="0"/>
              <a:t> </a:t>
            </a:r>
          </a:p>
          <a:p>
            <a:r>
              <a:rPr lang="en-US" baseline="0" dirty="0" smtClean="0"/>
              <a:t>Prepare to “do it over”. </a:t>
            </a:r>
          </a:p>
          <a:p>
            <a:r>
              <a:rPr lang="en-US" baseline="0" dirty="0" smtClean="0"/>
              <a:t>Prepare to be a disrupting force.</a:t>
            </a:r>
          </a:p>
          <a:p>
            <a:endParaRPr lang="en-US" baseline="0" dirty="0" smtClean="0"/>
          </a:p>
          <a:p>
            <a:r>
              <a:rPr lang="en-US" baseline="0" dirty="0" smtClean="0"/>
              <a:t>Before you start be sure you SHOULD start.  Cost transparency is key to achieving several business advantages and the benefits are huge.  However, make SURE the business case is well defined, understood by stakeholders, and results will become actionable information.  If not, you will create a lot of turmoil, and have nothing to show for it.  The landscape </a:t>
            </a:r>
            <a:r>
              <a:rPr lang="en-US" baseline="0" dirty="0" smtClean="0"/>
              <a:t>permanently altered</a:t>
            </a:r>
            <a:r>
              <a:rPr lang="en-US" baseline="0" dirty="0" smtClean="0"/>
              <a:t>, and you will likely be the bunny.</a:t>
            </a:r>
          </a:p>
          <a:p>
            <a:endParaRPr lang="en-US" baseline="0" dirty="0" smtClean="0"/>
          </a:p>
          <a:p>
            <a:pPr defTabSz="1043148"/>
            <a:r>
              <a:rPr lang="en-US" sz="1400" dirty="0" smtClean="0">
                <a:solidFill>
                  <a:srgbClr val="414042"/>
                </a:solidFill>
                <a:cs typeface="Calibri"/>
              </a:rPr>
              <a:t>S</a:t>
            </a:r>
            <a:r>
              <a:rPr lang="en-US" sz="1400" spc="-11" dirty="0" smtClean="0">
                <a:solidFill>
                  <a:srgbClr val="414042"/>
                </a:solidFill>
                <a:cs typeface="Calibri"/>
              </a:rPr>
              <a:t>i</a:t>
            </a:r>
            <a:r>
              <a:rPr lang="en-US" sz="1400" spc="-6" dirty="0" smtClean="0">
                <a:solidFill>
                  <a:srgbClr val="414042"/>
                </a:solidFill>
                <a:cs typeface="Calibri"/>
              </a:rPr>
              <a:t>n</a:t>
            </a:r>
            <a:r>
              <a:rPr lang="en-US" sz="1400" spc="-17" dirty="0" smtClean="0">
                <a:solidFill>
                  <a:srgbClr val="414042"/>
                </a:solidFill>
                <a:cs typeface="Calibri"/>
              </a:rPr>
              <a:t>c</a:t>
            </a:r>
            <a:r>
              <a:rPr lang="en-US" sz="1400" dirty="0" smtClean="0">
                <a:solidFill>
                  <a:srgbClr val="414042"/>
                </a:solidFill>
                <a:cs typeface="Calibri"/>
              </a:rPr>
              <a:t>e</a:t>
            </a:r>
            <a:r>
              <a:rPr lang="en-US" sz="1400" spc="-11" dirty="0" smtClean="0">
                <a:solidFill>
                  <a:srgbClr val="414042"/>
                </a:solidFill>
                <a:cs typeface="Calibri"/>
              </a:rPr>
              <a:t> </a:t>
            </a:r>
            <a:r>
              <a:rPr lang="en-US" sz="1400" spc="-6" dirty="0" smtClean="0">
                <a:solidFill>
                  <a:srgbClr val="414042"/>
                </a:solidFill>
                <a:cs typeface="Calibri"/>
              </a:rPr>
              <a:t>Co</a:t>
            </a:r>
            <a:r>
              <a:rPr lang="en-US" sz="1400" spc="-40" dirty="0" smtClean="0">
                <a:solidFill>
                  <a:srgbClr val="414042"/>
                </a:solidFill>
                <a:cs typeface="Calibri"/>
              </a:rPr>
              <a:t>s</a:t>
            </a:r>
            <a:r>
              <a:rPr lang="en-US" sz="1400" dirty="0" smtClean="0">
                <a:solidFill>
                  <a:srgbClr val="414042"/>
                </a:solidFill>
                <a:cs typeface="Calibri"/>
              </a:rPr>
              <a:t>t</a:t>
            </a:r>
            <a:r>
              <a:rPr lang="en-US" sz="1400" spc="11" dirty="0" smtClean="0">
                <a:solidFill>
                  <a:srgbClr val="414042"/>
                </a:solidFill>
                <a:cs typeface="Calibri"/>
              </a:rPr>
              <a:t> </a:t>
            </a:r>
            <a:r>
              <a:rPr lang="en-US" sz="1400" spc="-103" dirty="0" smtClean="0">
                <a:solidFill>
                  <a:srgbClr val="414042"/>
                </a:solidFill>
                <a:cs typeface="Calibri"/>
              </a:rPr>
              <a:t>T</a:t>
            </a:r>
            <a:r>
              <a:rPr lang="en-US" sz="1400" spc="-40" dirty="0" smtClean="0">
                <a:solidFill>
                  <a:srgbClr val="414042"/>
                </a:solidFill>
                <a:cs typeface="Calibri"/>
              </a:rPr>
              <a:t>r</a:t>
            </a:r>
            <a:r>
              <a:rPr lang="en-US" sz="1400" dirty="0" smtClean="0">
                <a:solidFill>
                  <a:srgbClr val="414042"/>
                </a:solidFill>
                <a:cs typeface="Calibri"/>
              </a:rPr>
              <a:t>a</a:t>
            </a:r>
            <a:r>
              <a:rPr lang="en-US" sz="1400" spc="-11" dirty="0" smtClean="0">
                <a:solidFill>
                  <a:srgbClr val="414042"/>
                </a:solidFill>
                <a:cs typeface="Calibri"/>
              </a:rPr>
              <a:t>n</a:t>
            </a:r>
            <a:r>
              <a:rPr lang="en-US" sz="1400" spc="-6" dirty="0" smtClean="0">
                <a:solidFill>
                  <a:srgbClr val="414042"/>
                </a:solidFill>
                <a:cs typeface="Calibri"/>
              </a:rPr>
              <a:t>s</a:t>
            </a:r>
            <a:r>
              <a:rPr lang="en-US" sz="1400" spc="-17" dirty="0" smtClean="0">
                <a:solidFill>
                  <a:srgbClr val="414042"/>
                </a:solidFill>
                <a:cs typeface="Calibri"/>
              </a:rPr>
              <a:t>p</a:t>
            </a:r>
            <a:r>
              <a:rPr lang="en-US" sz="1400" dirty="0" smtClean="0">
                <a:solidFill>
                  <a:srgbClr val="414042"/>
                </a:solidFill>
                <a:cs typeface="Calibri"/>
              </a:rPr>
              <a:t>a</a:t>
            </a:r>
            <a:r>
              <a:rPr lang="en-US" sz="1400" spc="-40" dirty="0" smtClean="0">
                <a:solidFill>
                  <a:srgbClr val="414042"/>
                </a:solidFill>
                <a:cs typeface="Calibri"/>
              </a:rPr>
              <a:t>r</a:t>
            </a:r>
            <a:r>
              <a:rPr lang="en-US" sz="1400" spc="-11" dirty="0" smtClean="0">
                <a:solidFill>
                  <a:srgbClr val="414042"/>
                </a:solidFill>
                <a:cs typeface="Calibri"/>
              </a:rPr>
              <a:t>e</a:t>
            </a:r>
            <a:r>
              <a:rPr lang="en-US" sz="1400" spc="-6" dirty="0" smtClean="0">
                <a:solidFill>
                  <a:srgbClr val="414042"/>
                </a:solidFill>
                <a:cs typeface="Calibri"/>
              </a:rPr>
              <a:t>n</a:t>
            </a:r>
            <a:r>
              <a:rPr lang="en-US" sz="1400" spc="-17" dirty="0" smtClean="0">
                <a:solidFill>
                  <a:srgbClr val="414042"/>
                </a:solidFill>
                <a:cs typeface="Calibri"/>
              </a:rPr>
              <a:t>c</a:t>
            </a:r>
            <a:r>
              <a:rPr lang="en-US" sz="1400" dirty="0" smtClean="0">
                <a:solidFill>
                  <a:srgbClr val="414042"/>
                </a:solidFill>
                <a:cs typeface="Calibri"/>
              </a:rPr>
              <a:t>y</a:t>
            </a:r>
            <a:r>
              <a:rPr lang="en-US" sz="1400" spc="-11" dirty="0" smtClean="0">
                <a:solidFill>
                  <a:srgbClr val="414042"/>
                </a:solidFill>
                <a:cs typeface="Calibri"/>
              </a:rPr>
              <a:t> </a:t>
            </a:r>
            <a:r>
              <a:rPr lang="en-US" sz="1400" spc="6" dirty="0" smtClean="0">
                <a:solidFill>
                  <a:srgbClr val="414042"/>
                </a:solidFill>
                <a:cs typeface="Calibri"/>
              </a:rPr>
              <a:t>m</a:t>
            </a:r>
            <a:r>
              <a:rPr lang="en-US" sz="1400" spc="-34" dirty="0" smtClean="0">
                <a:solidFill>
                  <a:srgbClr val="414042"/>
                </a:solidFill>
                <a:cs typeface="Calibri"/>
              </a:rPr>
              <a:t>a</a:t>
            </a:r>
            <a:r>
              <a:rPr lang="en-US" sz="1400" dirty="0" smtClean="0">
                <a:solidFill>
                  <a:srgbClr val="414042"/>
                </a:solidFill>
                <a:cs typeface="Calibri"/>
              </a:rPr>
              <a:t>y</a:t>
            </a:r>
            <a:r>
              <a:rPr lang="en-US" sz="1400" spc="-40" dirty="0" smtClean="0">
                <a:solidFill>
                  <a:srgbClr val="414042"/>
                </a:solidFill>
                <a:cs typeface="Calibri"/>
              </a:rPr>
              <a:t> </a:t>
            </a:r>
            <a:r>
              <a:rPr lang="en-US" sz="1400" spc="-6" dirty="0" smtClean="0">
                <a:solidFill>
                  <a:srgbClr val="414042"/>
                </a:solidFill>
                <a:cs typeface="Calibri"/>
              </a:rPr>
              <a:t>p</a:t>
            </a:r>
            <a:r>
              <a:rPr lang="en-US" sz="1400" spc="-46" dirty="0" smtClean="0">
                <a:solidFill>
                  <a:srgbClr val="414042"/>
                </a:solidFill>
                <a:cs typeface="Calibri"/>
              </a:rPr>
              <a:t>r</a:t>
            </a:r>
            <a:r>
              <a:rPr lang="en-US" sz="1400" spc="-11" dirty="0" smtClean="0">
                <a:solidFill>
                  <a:srgbClr val="414042"/>
                </a:solidFill>
                <a:cs typeface="Calibri"/>
              </a:rPr>
              <a:t>ovi</a:t>
            </a:r>
            <a:r>
              <a:rPr lang="en-US" sz="1400" spc="-6" dirty="0" smtClean="0">
                <a:solidFill>
                  <a:srgbClr val="414042"/>
                </a:solidFill>
                <a:cs typeface="Calibri"/>
              </a:rPr>
              <a:t>de s</a:t>
            </a:r>
            <a:r>
              <a:rPr lang="en-US" sz="1400" spc="-17" dirty="0" smtClean="0">
                <a:solidFill>
                  <a:srgbClr val="414042"/>
                </a:solidFill>
                <a:cs typeface="Calibri"/>
              </a:rPr>
              <a:t>e</a:t>
            </a:r>
            <a:r>
              <a:rPr lang="en-US" sz="1400" spc="-34" dirty="0" smtClean="0">
                <a:solidFill>
                  <a:srgbClr val="414042"/>
                </a:solidFill>
                <a:cs typeface="Calibri"/>
              </a:rPr>
              <a:t>v</a:t>
            </a:r>
            <a:r>
              <a:rPr lang="en-US" sz="1400" spc="-11" dirty="0" smtClean="0">
                <a:solidFill>
                  <a:srgbClr val="414042"/>
                </a:solidFill>
                <a:cs typeface="Calibri"/>
              </a:rPr>
              <a:t>e</a:t>
            </a:r>
            <a:r>
              <a:rPr lang="en-US" sz="1400" spc="-40" dirty="0" smtClean="0">
                <a:solidFill>
                  <a:srgbClr val="414042"/>
                </a:solidFill>
                <a:cs typeface="Calibri"/>
              </a:rPr>
              <a:t>r</a:t>
            </a:r>
            <a:r>
              <a:rPr lang="en-US" sz="1400" dirty="0" smtClean="0">
                <a:solidFill>
                  <a:srgbClr val="414042"/>
                </a:solidFill>
                <a:cs typeface="Calibri"/>
              </a:rPr>
              <a:t>al</a:t>
            </a:r>
            <a:r>
              <a:rPr lang="en-US" sz="1400" spc="6" dirty="0" smtClean="0">
                <a:solidFill>
                  <a:srgbClr val="414042"/>
                </a:solidFill>
                <a:cs typeface="Calibri"/>
              </a:rPr>
              <a:t> </a:t>
            </a:r>
            <a:r>
              <a:rPr lang="en-US" sz="1400" spc="-11" dirty="0" smtClean="0">
                <a:solidFill>
                  <a:srgbClr val="414042"/>
                </a:solidFill>
                <a:cs typeface="Calibri"/>
              </a:rPr>
              <a:t>c</a:t>
            </a:r>
            <a:r>
              <a:rPr lang="en-US" sz="1400" spc="-6" dirty="0" smtClean="0">
                <a:solidFill>
                  <a:srgbClr val="414042"/>
                </a:solidFill>
                <a:cs typeface="Calibri"/>
              </a:rPr>
              <a:t>h</a:t>
            </a:r>
            <a:r>
              <a:rPr lang="en-US" sz="1400" spc="-11" dirty="0" smtClean="0">
                <a:solidFill>
                  <a:srgbClr val="414042"/>
                </a:solidFill>
                <a:cs typeface="Calibri"/>
              </a:rPr>
              <a:t>alle</a:t>
            </a:r>
            <a:r>
              <a:rPr lang="en-US" sz="1400" spc="-6" dirty="0" smtClean="0">
                <a:solidFill>
                  <a:srgbClr val="414042"/>
                </a:solidFill>
                <a:cs typeface="Calibri"/>
              </a:rPr>
              <a:t>n</a:t>
            </a:r>
            <a:r>
              <a:rPr lang="en-US" sz="1400" spc="-23" dirty="0" smtClean="0">
                <a:solidFill>
                  <a:srgbClr val="414042"/>
                </a:solidFill>
                <a:cs typeface="Calibri"/>
              </a:rPr>
              <a:t>g</a:t>
            </a:r>
            <a:r>
              <a:rPr lang="en-US" sz="1400" spc="-11" dirty="0" smtClean="0">
                <a:solidFill>
                  <a:srgbClr val="414042"/>
                </a:solidFill>
                <a:cs typeface="Calibri"/>
              </a:rPr>
              <a:t>e</a:t>
            </a:r>
            <a:r>
              <a:rPr lang="en-US" sz="1400" dirty="0" smtClean="0">
                <a:solidFill>
                  <a:srgbClr val="414042"/>
                </a:solidFill>
                <a:cs typeface="Calibri"/>
              </a:rPr>
              <a:t>s, power structures will be perturbed, and the status quo will fight for survival</a:t>
            </a:r>
            <a:r>
              <a:rPr lang="en-US" sz="1400" spc="-6" dirty="0" smtClean="0">
                <a:solidFill>
                  <a:srgbClr val="414042"/>
                </a:solidFill>
                <a:cs typeface="Calibri"/>
              </a:rPr>
              <a:t> </a:t>
            </a:r>
            <a:r>
              <a:rPr lang="en-US" sz="1400" dirty="0" smtClean="0">
                <a:solidFill>
                  <a:srgbClr val="414042"/>
                </a:solidFill>
                <a:cs typeface="Calibri"/>
              </a:rPr>
              <a:t>-</a:t>
            </a:r>
            <a:r>
              <a:rPr lang="en-US" sz="1400" spc="11" dirty="0" smtClean="0">
                <a:solidFill>
                  <a:srgbClr val="414042"/>
                </a:solidFill>
                <a:cs typeface="Calibri"/>
              </a:rPr>
              <a:t> </a:t>
            </a:r>
            <a:r>
              <a:rPr lang="en-US" sz="1400" spc="-11" dirty="0" smtClean="0">
                <a:solidFill>
                  <a:srgbClr val="414042"/>
                </a:solidFill>
                <a:cs typeface="Calibri"/>
              </a:rPr>
              <a:t>i</a:t>
            </a:r>
            <a:r>
              <a:rPr lang="en-US" sz="1400" dirty="0" smtClean="0">
                <a:solidFill>
                  <a:srgbClr val="414042"/>
                </a:solidFill>
                <a:cs typeface="Calibri"/>
              </a:rPr>
              <a:t>t</a:t>
            </a:r>
            <a:r>
              <a:rPr lang="en-US" sz="1400" spc="-11" dirty="0" smtClean="0">
                <a:solidFill>
                  <a:srgbClr val="414042"/>
                </a:solidFill>
                <a:cs typeface="Calibri"/>
              </a:rPr>
              <a:t> </a:t>
            </a:r>
            <a:r>
              <a:rPr lang="en-US" sz="1400" spc="-17" dirty="0" smtClean="0">
                <a:solidFill>
                  <a:srgbClr val="414042"/>
                </a:solidFill>
                <a:cs typeface="Calibri"/>
              </a:rPr>
              <a:t>i</a:t>
            </a:r>
            <a:r>
              <a:rPr lang="en-US" sz="1400" dirty="0" smtClean="0">
                <a:solidFill>
                  <a:srgbClr val="414042"/>
                </a:solidFill>
                <a:cs typeface="Calibri"/>
              </a:rPr>
              <a:t>s</a:t>
            </a:r>
            <a:r>
              <a:rPr lang="en-US" sz="1400" spc="17" dirty="0" smtClean="0">
                <a:solidFill>
                  <a:srgbClr val="414042"/>
                </a:solidFill>
                <a:cs typeface="Calibri"/>
              </a:rPr>
              <a:t> </a:t>
            </a:r>
            <a:r>
              <a:rPr lang="en-US" sz="1400" spc="-6" dirty="0" smtClean="0">
                <a:solidFill>
                  <a:srgbClr val="414042"/>
                </a:solidFill>
                <a:cs typeface="Calibri"/>
              </a:rPr>
              <a:t>n</a:t>
            </a:r>
            <a:r>
              <a:rPr lang="en-US" sz="1400" spc="-17" dirty="0" smtClean="0">
                <a:solidFill>
                  <a:srgbClr val="414042"/>
                </a:solidFill>
                <a:cs typeface="Calibri"/>
              </a:rPr>
              <a:t>o</a:t>
            </a:r>
            <a:r>
              <a:rPr lang="en-US" sz="1400" dirty="0" smtClean="0">
                <a:solidFill>
                  <a:srgbClr val="414042"/>
                </a:solidFill>
                <a:cs typeface="Calibri"/>
              </a:rPr>
              <a:t>t</a:t>
            </a:r>
            <a:r>
              <a:rPr lang="en-US" sz="1400" spc="-11" dirty="0" smtClean="0">
                <a:solidFill>
                  <a:srgbClr val="414042"/>
                </a:solidFill>
                <a:cs typeface="Calibri"/>
              </a:rPr>
              <a:t> </a:t>
            </a:r>
            <a:r>
              <a:rPr lang="en-US" sz="1400" spc="-6" dirty="0" smtClean="0">
                <a:solidFill>
                  <a:srgbClr val="414042"/>
                </a:solidFill>
                <a:cs typeface="Calibri"/>
              </a:rPr>
              <a:t>j</a:t>
            </a:r>
            <a:r>
              <a:rPr lang="en-US" sz="1400" spc="-11" dirty="0" smtClean="0">
                <a:solidFill>
                  <a:srgbClr val="414042"/>
                </a:solidFill>
                <a:cs typeface="Calibri"/>
              </a:rPr>
              <a:t>u</a:t>
            </a:r>
            <a:r>
              <a:rPr lang="en-US" sz="1400" spc="-34" dirty="0" smtClean="0">
                <a:solidFill>
                  <a:srgbClr val="414042"/>
                </a:solidFill>
                <a:cs typeface="Calibri"/>
              </a:rPr>
              <a:t>s</a:t>
            </a:r>
            <a:r>
              <a:rPr lang="en-US" sz="1400" dirty="0" smtClean="0">
                <a:solidFill>
                  <a:srgbClr val="414042"/>
                </a:solidFill>
                <a:cs typeface="Calibri"/>
              </a:rPr>
              <a:t>t a</a:t>
            </a:r>
            <a:r>
              <a:rPr lang="en-US" sz="1400" spc="-11" dirty="0" smtClean="0">
                <a:solidFill>
                  <a:srgbClr val="414042"/>
                </a:solidFill>
                <a:cs typeface="Calibri"/>
              </a:rPr>
              <a:t>bo</a:t>
            </a:r>
            <a:r>
              <a:rPr lang="en-US" sz="1400" spc="-6" dirty="0" smtClean="0">
                <a:solidFill>
                  <a:srgbClr val="414042"/>
                </a:solidFill>
                <a:cs typeface="Calibri"/>
              </a:rPr>
              <a:t>u</a:t>
            </a:r>
            <a:r>
              <a:rPr lang="en-US" sz="1400" dirty="0" smtClean="0">
                <a:solidFill>
                  <a:srgbClr val="414042"/>
                </a:solidFill>
                <a:cs typeface="Calibri"/>
              </a:rPr>
              <a:t>t</a:t>
            </a:r>
            <a:r>
              <a:rPr lang="en-US" sz="1400" spc="-17" dirty="0" smtClean="0">
                <a:solidFill>
                  <a:srgbClr val="414042"/>
                </a:solidFill>
                <a:cs typeface="Calibri"/>
              </a:rPr>
              <a:t> i</a:t>
            </a:r>
            <a:r>
              <a:rPr lang="en-US" sz="1400" spc="11" dirty="0" smtClean="0">
                <a:solidFill>
                  <a:srgbClr val="414042"/>
                </a:solidFill>
                <a:cs typeface="Calibri"/>
              </a:rPr>
              <a:t>m</a:t>
            </a:r>
            <a:r>
              <a:rPr lang="en-US" sz="1400" spc="-6" dirty="0" smtClean="0">
                <a:solidFill>
                  <a:srgbClr val="414042"/>
                </a:solidFill>
                <a:cs typeface="Calibri"/>
              </a:rPr>
              <a:t>p</a:t>
            </a:r>
            <a:r>
              <a:rPr lang="en-US" sz="1400" spc="-17" dirty="0" smtClean="0">
                <a:solidFill>
                  <a:srgbClr val="414042"/>
                </a:solidFill>
                <a:cs typeface="Calibri"/>
              </a:rPr>
              <a:t>l</a:t>
            </a:r>
            <a:r>
              <a:rPr lang="en-US" sz="1400" spc="-11" dirty="0" smtClean="0">
                <a:solidFill>
                  <a:srgbClr val="414042"/>
                </a:solidFill>
                <a:cs typeface="Calibri"/>
              </a:rPr>
              <a:t>e</a:t>
            </a:r>
            <a:r>
              <a:rPr lang="en-US" sz="1400" spc="11" dirty="0" smtClean="0">
                <a:solidFill>
                  <a:srgbClr val="414042"/>
                </a:solidFill>
                <a:cs typeface="Calibri"/>
              </a:rPr>
              <a:t>m</a:t>
            </a:r>
            <a:r>
              <a:rPr lang="en-US" sz="1400" spc="-11" dirty="0" smtClean="0">
                <a:solidFill>
                  <a:srgbClr val="414042"/>
                </a:solidFill>
                <a:cs typeface="Calibri"/>
              </a:rPr>
              <a:t>e</a:t>
            </a:r>
            <a:r>
              <a:rPr lang="en-US" sz="1400" spc="-34" dirty="0" smtClean="0">
                <a:solidFill>
                  <a:srgbClr val="414042"/>
                </a:solidFill>
                <a:cs typeface="Calibri"/>
              </a:rPr>
              <a:t>n</a:t>
            </a:r>
            <a:r>
              <a:rPr lang="en-US" sz="1400" spc="-17" dirty="0" smtClean="0">
                <a:solidFill>
                  <a:srgbClr val="414042"/>
                </a:solidFill>
                <a:cs typeface="Calibri"/>
              </a:rPr>
              <a:t>t</a:t>
            </a:r>
            <a:r>
              <a:rPr lang="en-US" sz="1400" spc="-11" dirty="0" smtClean="0">
                <a:solidFill>
                  <a:srgbClr val="414042"/>
                </a:solidFill>
                <a:cs typeface="Calibri"/>
              </a:rPr>
              <a:t>i</a:t>
            </a:r>
            <a:r>
              <a:rPr lang="en-US" sz="1400" spc="-6" dirty="0" smtClean="0">
                <a:solidFill>
                  <a:srgbClr val="414042"/>
                </a:solidFill>
                <a:cs typeface="Calibri"/>
              </a:rPr>
              <a:t>n</a:t>
            </a:r>
            <a:r>
              <a:rPr lang="en-US" sz="1400" dirty="0" smtClean="0">
                <a:solidFill>
                  <a:srgbClr val="414042"/>
                </a:solidFill>
                <a:cs typeface="Calibri"/>
              </a:rPr>
              <a:t>g</a:t>
            </a:r>
            <a:r>
              <a:rPr lang="en-US" sz="1400" spc="6" dirty="0" smtClean="0">
                <a:solidFill>
                  <a:srgbClr val="414042"/>
                </a:solidFill>
                <a:cs typeface="Calibri"/>
              </a:rPr>
              <a:t> </a:t>
            </a:r>
            <a:r>
              <a:rPr lang="en-US" sz="1400" dirty="0" smtClean="0">
                <a:solidFill>
                  <a:srgbClr val="414042"/>
                </a:solidFill>
                <a:cs typeface="Calibri"/>
              </a:rPr>
              <a:t>a</a:t>
            </a:r>
            <a:r>
              <a:rPr lang="en-US" sz="1400" spc="-40" dirty="0" smtClean="0">
                <a:solidFill>
                  <a:srgbClr val="414042"/>
                </a:solidFill>
                <a:cs typeface="Calibri"/>
              </a:rPr>
              <a:t> </a:t>
            </a:r>
            <a:r>
              <a:rPr lang="en-US" sz="1400" spc="-6" dirty="0" smtClean="0">
                <a:solidFill>
                  <a:srgbClr val="414042"/>
                </a:solidFill>
                <a:cs typeface="Calibri"/>
              </a:rPr>
              <a:t>s</a:t>
            </a:r>
            <a:r>
              <a:rPr lang="en-US" sz="1400" spc="-17" dirty="0" smtClean="0">
                <a:solidFill>
                  <a:srgbClr val="414042"/>
                </a:solidFill>
                <a:cs typeface="Calibri"/>
              </a:rPr>
              <a:t>o</a:t>
            </a:r>
            <a:r>
              <a:rPr lang="en-US" sz="1400" spc="-11" dirty="0" smtClean="0">
                <a:solidFill>
                  <a:srgbClr val="414042"/>
                </a:solidFill>
                <a:cs typeface="Calibri"/>
              </a:rPr>
              <a:t>l</a:t>
            </a:r>
            <a:r>
              <a:rPr lang="en-US" sz="1400" spc="-6" dirty="0" smtClean="0">
                <a:solidFill>
                  <a:srgbClr val="414042"/>
                </a:solidFill>
                <a:cs typeface="Calibri"/>
              </a:rPr>
              <a:t>u</a:t>
            </a:r>
            <a:r>
              <a:rPr lang="en-US" sz="1400" spc="-17" dirty="0" smtClean="0">
                <a:solidFill>
                  <a:srgbClr val="414042"/>
                </a:solidFill>
                <a:cs typeface="Calibri"/>
              </a:rPr>
              <a:t>t</a:t>
            </a:r>
            <a:r>
              <a:rPr lang="en-US" sz="1400" spc="-11" dirty="0" smtClean="0">
                <a:solidFill>
                  <a:srgbClr val="414042"/>
                </a:solidFill>
                <a:cs typeface="Calibri"/>
              </a:rPr>
              <a:t>io</a:t>
            </a:r>
            <a:r>
              <a:rPr lang="en-US" sz="1400" dirty="0" smtClean="0">
                <a:solidFill>
                  <a:srgbClr val="414042"/>
                </a:solidFill>
                <a:cs typeface="Calibri"/>
              </a:rPr>
              <a:t>n</a:t>
            </a:r>
            <a:r>
              <a:rPr lang="en-US" sz="1400" spc="57" dirty="0" smtClean="0">
                <a:solidFill>
                  <a:srgbClr val="414042"/>
                </a:solidFill>
                <a:cs typeface="Calibri"/>
              </a:rPr>
              <a:t> </a:t>
            </a:r>
            <a:r>
              <a:rPr lang="en-US" sz="1400" dirty="0" smtClean="0">
                <a:solidFill>
                  <a:srgbClr val="414042"/>
                </a:solidFill>
                <a:cs typeface="Calibri"/>
              </a:rPr>
              <a:t>–</a:t>
            </a:r>
            <a:r>
              <a:rPr lang="en-US" sz="1400" spc="-11" dirty="0" smtClean="0">
                <a:solidFill>
                  <a:srgbClr val="414042"/>
                </a:solidFill>
                <a:cs typeface="Calibri"/>
              </a:rPr>
              <a:t> i</a:t>
            </a:r>
            <a:r>
              <a:rPr lang="en-US" sz="1400" dirty="0" smtClean="0">
                <a:solidFill>
                  <a:srgbClr val="414042"/>
                </a:solidFill>
                <a:cs typeface="Calibri"/>
              </a:rPr>
              <a:t>t</a:t>
            </a:r>
            <a:r>
              <a:rPr lang="en-US" sz="1400" spc="11" dirty="0" smtClean="0">
                <a:solidFill>
                  <a:srgbClr val="414042"/>
                </a:solidFill>
                <a:cs typeface="Calibri"/>
              </a:rPr>
              <a:t> </a:t>
            </a:r>
            <a:r>
              <a:rPr lang="en-US" sz="1400" spc="-11" dirty="0" smtClean="0">
                <a:solidFill>
                  <a:srgbClr val="414042"/>
                </a:solidFill>
                <a:cs typeface="Calibri"/>
              </a:rPr>
              <a:t>i</a:t>
            </a:r>
            <a:r>
              <a:rPr lang="en-US" sz="1400" dirty="0" smtClean="0">
                <a:solidFill>
                  <a:srgbClr val="414042"/>
                </a:solidFill>
                <a:cs typeface="Calibri"/>
              </a:rPr>
              <a:t>s a</a:t>
            </a:r>
            <a:r>
              <a:rPr lang="en-US" sz="1400" spc="-11" dirty="0" smtClean="0">
                <a:solidFill>
                  <a:srgbClr val="414042"/>
                </a:solidFill>
                <a:cs typeface="Calibri"/>
              </a:rPr>
              <a:t>bo</a:t>
            </a:r>
            <a:r>
              <a:rPr lang="en-US" sz="1400" spc="-6" dirty="0" smtClean="0">
                <a:solidFill>
                  <a:srgbClr val="414042"/>
                </a:solidFill>
                <a:cs typeface="Calibri"/>
              </a:rPr>
              <a:t>u</a:t>
            </a:r>
            <a:r>
              <a:rPr lang="en-US" sz="1400" dirty="0" smtClean="0">
                <a:solidFill>
                  <a:srgbClr val="414042"/>
                </a:solidFill>
                <a:cs typeface="Calibri"/>
              </a:rPr>
              <a:t>t</a:t>
            </a:r>
            <a:r>
              <a:rPr lang="en-US" sz="1400" spc="-17" dirty="0" smtClean="0">
                <a:solidFill>
                  <a:srgbClr val="414042"/>
                </a:solidFill>
                <a:cs typeface="Calibri"/>
              </a:rPr>
              <a:t> changing </a:t>
            </a:r>
            <a:r>
              <a:rPr lang="en-US" sz="1400" spc="-46" dirty="0" smtClean="0">
                <a:solidFill>
                  <a:srgbClr val="414042"/>
                </a:solidFill>
                <a:cs typeface="Calibri"/>
              </a:rPr>
              <a:t>c</a:t>
            </a:r>
            <a:r>
              <a:rPr lang="en-US" sz="1400" spc="-11" dirty="0" smtClean="0">
                <a:solidFill>
                  <a:srgbClr val="414042"/>
                </a:solidFill>
                <a:cs typeface="Calibri"/>
              </a:rPr>
              <a:t>o</a:t>
            </a:r>
            <a:r>
              <a:rPr lang="en-US" sz="1400" spc="11" dirty="0" smtClean="0">
                <a:solidFill>
                  <a:srgbClr val="414042"/>
                </a:solidFill>
                <a:cs typeface="Calibri"/>
              </a:rPr>
              <a:t>m</a:t>
            </a:r>
            <a:r>
              <a:rPr lang="en-US" sz="1400" spc="-6" dirty="0" smtClean="0">
                <a:solidFill>
                  <a:srgbClr val="414042"/>
                </a:solidFill>
                <a:cs typeface="Calibri"/>
              </a:rPr>
              <a:t>p</a:t>
            </a:r>
            <a:r>
              <a:rPr lang="en-US" sz="1400" spc="-11" dirty="0" smtClean="0">
                <a:solidFill>
                  <a:srgbClr val="414042"/>
                </a:solidFill>
                <a:cs typeface="Calibri"/>
              </a:rPr>
              <a:t>a</a:t>
            </a:r>
            <a:r>
              <a:rPr lang="en-US" sz="1400" spc="-34" dirty="0" smtClean="0">
                <a:solidFill>
                  <a:srgbClr val="414042"/>
                </a:solidFill>
                <a:cs typeface="Calibri"/>
              </a:rPr>
              <a:t>n</a:t>
            </a:r>
            <a:r>
              <a:rPr lang="en-US" sz="1400" dirty="0" smtClean="0">
                <a:solidFill>
                  <a:srgbClr val="414042"/>
                </a:solidFill>
                <a:cs typeface="Calibri"/>
              </a:rPr>
              <a:t>y</a:t>
            </a:r>
            <a:r>
              <a:rPr lang="en-US" sz="1400" spc="-11" dirty="0" smtClean="0">
                <a:solidFill>
                  <a:srgbClr val="414042"/>
                </a:solidFill>
                <a:cs typeface="Calibri"/>
              </a:rPr>
              <a:t> p</a:t>
            </a:r>
            <a:r>
              <a:rPr lang="en-US" sz="1400" spc="-40" dirty="0" smtClean="0">
                <a:solidFill>
                  <a:srgbClr val="414042"/>
                </a:solidFill>
                <a:cs typeface="Calibri"/>
              </a:rPr>
              <a:t>r</a:t>
            </a:r>
            <a:r>
              <a:rPr lang="en-US" sz="1400" spc="-11" dirty="0" smtClean="0">
                <a:solidFill>
                  <a:srgbClr val="414042"/>
                </a:solidFill>
                <a:cs typeface="Calibri"/>
              </a:rPr>
              <a:t>oce</a:t>
            </a:r>
            <a:r>
              <a:rPr lang="en-US" sz="1400" spc="-6" dirty="0" smtClean="0">
                <a:solidFill>
                  <a:srgbClr val="414042"/>
                </a:solidFill>
                <a:cs typeface="Calibri"/>
              </a:rPr>
              <a:t>s</a:t>
            </a:r>
            <a:r>
              <a:rPr lang="en-US" sz="1400" spc="-11" dirty="0" smtClean="0">
                <a:solidFill>
                  <a:srgbClr val="414042"/>
                </a:solidFill>
                <a:cs typeface="Calibri"/>
              </a:rPr>
              <a:t>se</a:t>
            </a:r>
            <a:r>
              <a:rPr lang="en-US" sz="1400" dirty="0" smtClean="0">
                <a:solidFill>
                  <a:srgbClr val="414042"/>
                </a:solidFill>
                <a:cs typeface="Calibri"/>
              </a:rPr>
              <a:t>s</a:t>
            </a:r>
            <a:r>
              <a:rPr lang="en-US" sz="1400" spc="46" dirty="0" smtClean="0">
                <a:solidFill>
                  <a:srgbClr val="414042"/>
                </a:solidFill>
                <a:cs typeface="Calibri"/>
              </a:rPr>
              <a:t>,</a:t>
            </a:r>
            <a:r>
              <a:rPr lang="en-US" sz="1400" spc="-11" dirty="0" smtClean="0">
                <a:solidFill>
                  <a:srgbClr val="414042"/>
                </a:solidFill>
                <a:cs typeface="Calibri"/>
              </a:rPr>
              <a:t> </a:t>
            </a:r>
            <a:r>
              <a:rPr lang="en-US" sz="1400" spc="-40" dirty="0" smtClean="0">
                <a:solidFill>
                  <a:srgbClr val="414042"/>
                </a:solidFill>
                <a:cs typeface="Calibri"/>
              </a:rPr>
              <a:t>r</a:t>
            </a:r>
            <a:r>
              <a:rPr lang="en-US" sz="1400" spc="-11" dirty="0" smtClean="0">
                <a:solidFill>
                  <a:srgbClr val="414042"/>
                </a:solidFill>
                <a:cs typeface="Calibri"/>
              </a:rPr>
              <a:t>ole</a:t>
            </a:r>
            <a:r>
              <a:rPr lang="en-US" sz="1400" dirty="0" smtClean="0">
                <a:solidFill>
                  <a:srgbClr val="414042"/>
                </a:solidFill>
                <a:cs typeface="Calibri"/>
              </a:rPr>
              <a:t>s and behaviors</a:t>
            </a:r>
            <a:endParaRPr lang="en-US" baseline="0" dirty="0" smtClean="0"/>
          </a:p>
          <a:p>
            <a:endParaRPr lang="en-US" baseline="0" dirty="0" smtClean="0"/>
          </a:p>
          <a:p>
            <a:r>
              <a:rPr lang="en-US" b="1" dirty="0" smtClean="0"/>
              <a:t>Charge back is not about finance.  Charge</a:t>
            </a:r>
            <a:r>
              <a:rPr lang="en-US" b="1" baseline="0" dirty="0" smtClean="0"/>
              <a:t> back is about behavior.</a:t>
            </a:r>
            <a:endParaRPr lang="en-US" b="1" dirty="0" smtClean="0"/>
          </a:p>
        </p:txBody>
      </p:sp>
      <p:sp>
        <p:nvSpPr>
          <p:cNvPr id="4" name="Slide Number Placeholder 3"/>
          <p:cNvSpPr>
            <a:spLocks noGrp="1"/>
          </p:cNvSpPr>
          <p:nvPr>
            <p:ph type="sldNum" sz="quarter" idx="10"/>
          </p:nvPr>
        </p:nvSpPr>
        <p:spPr/>
        <p:txBody>
          <a:bodyPr/>
          <a:lstStyle/>
          <a:p>
            <a:fld id="{7113B710-4A9C-4E78-9BE7-008B1910FD57}" type="slidenum">
              <a:rPr lang="en-US" smtClean="0"/>
              <a:t>19</a:t>
            </a:fld>
            <a:endParaRPr lang="en-US"/>
          </a:p>
        </p:txBody>
      </p:sp>
    </p:spTree>
    <p:extLst>
      <p:ext uri="{BB962C8B-B14F-4D97-AF65-F5344CB8AC3E}">
        <p14:creationId xmlns:p14="http://schemas.microsoft.com/office/powerpoint/2010/main" val="2937555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96913"/>
            <a:ext cx="6188075" cy="3486150"/>
          </a:xfrm>
          <a:prstGeom prst="rect">
            <a:avLst/>
          </a:prstGeom>
        </p:spPr>
      </p:sp>
      <p:sp>
        <p:nvSpPr>
          <p:cNvPr id="3" name="Notes Placeholder 2"/>
          <p:cNvSpPr>
            <a:spLocks noGrp="1"/>
          </p:cNvSpPr>
          <p:nvPr>
            <p:ph type="body" idx="1"/>
          </p:nvPr>
        </p:nvSpPr>
        <p:spPr>
          <a:xfrm>
            <a:off x="701040" y="4416078"/>
            <a:ext cx="5608320" cy="4183953"/>
          </a:xfrm>
          <a:prstGeom prst="rect">
            <a:avLst/>
          </a:prstGeom>
        </p:spPr>
        <p:txBody>
          <a:bodyPr/>
          <a:lstStyle/>
          <a:p>
            <a:r>
              <a:rPr lang="en-US" sz="1400" dirty="0"/>
              <a:t>This is essentially the presentation given at the BMC 2014 Engage session.</a:t>
            </a:r>
          </a:p>
          <a:p>
            <a:endParaRPr lang="en-US" sz="1400" dirty="0"/>
          </a:p>
          <a:p>
            <a:r>
              <a:rPr lang="en-US" sz="1400" dirty="0"/>
              <a:t>The business context has changed to a state of more situational understanding and less fluctuation.   The charge back conversation, or Cost Transparency conversation as that is now more appropriate, has changed as well.</a:t>
            </a:r>
          </a:p>
          <a:p>
            <a:endParaRPr lang="en-US" sz="1400" dirty="0"/>
          </a:p>
          <a:p>
            <a:r>
              <a:rPr lang="en-US" sz="1400" dirty="0"/>
              <a:t>However, the history is the same (with updates), the goals are the same (with updates) and the process we used and are using are essentially the same.</a:t>
            </a:r>
          </a:p>
          <a:p>
            <a:endParaRPr lang="en-US" sz="1400" dirty="0"/>
          </a:p>
          <a:p>
            <a:endParaRPr lang="en-US" sz="1400" dirty="0"/>
          </a:p>
          <a:p>
            <a:r>
              <a:rPr lang="en-US" sz="1400" dirty="0"/>
              <a:t>========</a:t>
            </a:r>
          </a:p>
          <a:p>
            <a:r>
              <a:rPr lang="en-US" sz="1400" dirty="0"/>
              <a:t>Session 2: Customer Case Study Health Care Services Corp (HCSC); </a:t>
            </a:r>
          </a:p>
          <a:p>
            <a:r>
              <a:rPr lang="en-US" sz="1400" dirty="0"/>
              <a:t>Speaker:  James </a:t>
            </a:r>
            <a:r>
              <a:rPr lang="en-US" sz="1400" dirty="0" err="1"/>
              <a:t>Kistler</a:t>
            </a:r>
            <a:r>
              <a:rPr lang="en-US" sz="1400" dirty="0"/>
              <a:t> HCSC, Ben Davies HCSC</a:t>
            </a:r>
          </a:p>
          <a:p>
            <a:endParaRPr lang="en-US" sz="1400" dirty="0"/>
          </a:p>
          <a:p>
            <a:r>
              <a:rPr lang="en-US" sz="1400" dirty="0"/>
              <a:t>In today's competitive HealthCare Services market, optimal delivery of service is key. Learn how the implementation of an automated capacity management process based on BMC Capacity Optimization is effective in achieving the level of cost visibility required to properly manage a variety of different services.  In this session you will discover how HCSC used BMC's Capacity Optimization solution to implement a fair and effective chargeback process. Business outcomes from this type of approach will be discussed and several best practices for implementing a similar approach in your own environment will be covered.</a:t>
            </a:r>
          </a:p>
          <a:p>
            <a:endParaRPr lang="en-US" sz="1400" dirty="0"/>
          </a:p>
          <a:p>
            <a:r>
              <a:rPr lang="en-US" sz="1400" dirty="0"/>
              <a:t>===</a:t>
            </a:r>
          </a:p>
          <a:p>
            <a:endParaRPr lang="en-US" sz="1400" dirty="0"/>
          </a:p>
          <a:p>
            <a:endParaRPr lang="en-US" dirty="0" smtClean="0"/>
          </a:p>
          <a:p>
            <a:r>
              <a:rPr lang="en-US" dirty="0" smtClean="0"/>
              <a:t>http://www.bmc.com/events/seminars/Chicago-BMC-Technology-Day-Digital-Transformation-for-the-Enterprise.html</a:t>
            </a:r>
          </a:p>
          <a:p>
            <a:endParaRPr lang="en-US" dirty="0" smtClean="0"/>
          </a:p>
          <a:p>
            <a:r>
              <a:rPr lang="en-US" b="1" dirty="0" smtClean="0"/>
              <a:t>Chicago BMC Technology Day Digital Transformation for the Enterprise </a:t>
            </a:r>
          </a:p>
          <a:p>
            <a:r>
              <a:rPr lang="en-US" dirty="0" smtClean="0"/>
              <a:t>Seminars </a:t>
            </a:r>
            <a:r>
              <a:rPr lang="en-US" b="1" dirty="0" smtClean="0"/>
              <a:t>Date:</a:t>
            </a:r>
            <a:r>
              <a:rPr lang="en-US" dirty="0" smtClean="0"/>
              <a:t> 11 MAR 10:00 AM - 5:00 PM </a:t>
            </a:r>
            <a:r>
              <a:rPr lang="en-US" b="1" dirty="0" smtClean="0"/>
              <a:t>Contact:</a:t>
            </a:r>
            <a:r>
              <a:rPr lang="en-US" dirty="0" smtClean="0"/>
              <a:t> </a:t>
            </a:r>
            <a:r>
              <a:rPr lang="en-US" dirty="0" smtClean="0">
                <a:hlinkClick r:id="rId3"/>
              </a:rPr>
              <a:t>Heather Tomlinson</a:t>
            </a:r>
            <a:r>
              <a:rPr lang="en-US" dirty="0" smtClean="0"/>
              <a:t/>
            </a:r>
            <a:br>
              <a:rPr lang="en-US" dirty="0" smtClean="0"/>
            </a:br>
            <a:r>
              <a:rPr lang="en-US" dirty="0" smtClean="0"/>
              <a:t>BMC Software </a:t>
            </a:r>
            <a:br>
              <a:rPr lang="en-US" dirty="0" smtClean="0"/>
            </a:br>
            <a:r>
              <a:rPr lang="en-US" dirty="0" smtClean="0"/>
              <a:t>Lead Marketing Manager </a:t>
            </a:r>
            <a:r>
              <a:rPr lang="en-US" b="1" dirty="0" smtClean="0"/>
              <a:t>Venue:</a:t>
            </a:r>
            <a:r>
              <a:rPr lang="en-US" dirty="0" smtClean="0"/>
              <a:t> The Metropolitan Club </a:t>
            </a:r>
            <a:br>
              <a:rPr lang="en-US" dirty="0" smtClean="0"/>
            </a:br>
            <a:r>
              <a:rPr lang="en-US" dirty="0" smtClean="0"/>
              <a:t>233 South Wacker </a:t>
            </a:r>
            <a:r>
              <a:rPr lang="en-US" dirty="0" err="1" smtClean="0"/>
              <a:t>Dr</a:t>
            </a:r>
            <a:r>
              <a:rPr lang="en-US" dirty="0" smtClean="0"/>
              <a:t> </a:t>
            </a:r>
            <a:br>
              <a:rPr lang="en-US" dirty="0" smtClean="0"/>
            </a:br>
            <a:r>
              <a:rPr lang="en-US" dirty="0" smtClean="0"/>
              <a:t>66th Floor, Willis Tower </a:t>
            </a:r>
            <a:br>
              <a:rPr lang="en-US" dirty="0" smtClean="0"/>
            </a:br>
            <a:r>
              <a:rPr lang="en-US" dirty="0" smtClean="0"/>
              <a:t>Chicago, IL </a:t>
            </a:r>
            <a:br>
              <a:rPr lang="en-US" dirty="0" smtClean="0"/>
            </a:br>
            <a:r>
              <a:rPr lang="en-US" dirty="0" smtClean="0"/>
              <a:t>60606</a:t>
            </a:r>
            <a:br>
              <a:rPr lang="en-US" dirty="0" smtClean="0"/>
            </a:br>
            <a:endParaRPr lang="en-US" dirty="0" smtClean="0"/>
          </a:p>
          <a:p>
            <a:r>
              <a:rPr lang="en-US" b="1" dirty="0" smtClean="0"/>
              <a:t>Registration:</a:t>
            </a:r>
            <a:r>
              <a:rPr lang="en-US" dirty="0" smtClean="0"/>
              <a:t> </a:t>
            </a:r>
            <a:r>
              <a:rPr lang="en-US" dirty="0" smtClean="0">
                <a:hlinkClick r:id="rId4"/>
              </a:rPr>
              <a:t>Register Now</a:t>
            </a:r>
            <a:r>
              <a:rPr lang="en-US" dirty="0" smtClean="0"/>
              <a:t> </a:t>
            </a:r>
            <a:br>
              <a:rPr lang="en-US" dirty="0" smtClean="0"/>
            </a:br>
            <a:r>
              <a:rPr lang="en-US" dirty="0" smtClean="0"/>
              <a:t> </a:t>
            </a:r>
          </a:p>
          <a:p>
            <a:r>
              <a:rPr lang="en-US" dirty="0" smtClean="0"/>
              <a:t>Join us at BMC Technology Day – Digital Transformation for the Enterprise in Chicago, the event where IT professionals gather to explore BMC products and solutions and the latest technology trends from mainframe to cloud to mobile.</a:t>
            </a:r>
            <a:br>
              <a:rPr lang="en-US" dirty="0" smtClean="0"/>
            </a:br>
            <a:r>
              <a:rPr lang="en-US" dirty="0" smtClean="0"/>
              <a:t> </a:t>
            </a:r>
            <a:br>
              <a:rPr lang="en-US" dirty="0" smtClean="0"/>
            </a:br>
            <a:r>
              <a:rPr lang="en-US" dirty="0" smtClean="0"/>
              <a:t>•    Gain insights and best practices from a top tier keynote, breakout sessions, and networking opportunities</a:t>
            </a:r>
            <a:br>
              <a:rPr lang="en-US" dirty="0" smtClean="0"/>
            </a:br>
            <a:r>
              <a:rPr lang="en-US" dirty="0" smtClean="0"/>
              <a:t> </a:t>
            </a:r>
            <a:br>
              <a:rPr lang="en-US" dirty="0" smtClean="0"/>
            </a:br>
            <a:r>
              <a:rPr lang="en-US" dirty="0" smtClean="0"/>
              <a:t>•    Evaluate products and services from BMC and our Partners</a:t>
            </a:r>
            <a:br>
              <a:rPr lang="en-US" dirty="0" smtClean="0"/>
            </a:br>
            <a:r>
              <a:rPr lang="en-US" dirty="0" smtClean="0"/>
              <a:t> </a:t>
            </a:r>
            <a:br>
              <a:rPr lang="en-US" dirty="0" smtClean="0"/>
            </a:br>
            <a:r>
              <a:rPr lang="en-US" dirty="0" smtClean="0"/>
              <a:t>•    Get the tools and the know-how to optimize your mainframe, mobile, and cloud technologies</a:t>
            </a:r>
          </a:p>
          <a:p>
            <a:r>
              <a:rPr lang="en-US" dirty="0" smtClean="0"/>
              <a:t>Preliminary Agenda: </a:t>
            </a:r>
          </a:p>
          <a:p>
            <a:r>
              <a:rPr lang="en-US" dirty="0" smtClean="0"/>
              <a:t>9:30am to 10:00am:   Arrival</a:t>
            </a:r>
            <a:br>
              <a:rPr lang="en-US" dirty="0" smtClean="0"/>
            </a:br>
            <a:r>
              <a:rPr lang="en-US" dirty="0" smtClean="0"/>
              <a:t>10:00am to 10:15am: Welcome Jeff Hardy</a:t>
            </a:r>
            <a:br>
              <a:rPr lang="en-US" dirty="0" smtClean="0"/>
            </a:br>
            <a:r>
              <a:rPr lang="en-US" dirty="0" smtClean="0"/>
              <a:t>10:15am to 11:15am:  Anticipating and Leading Market Disruption by Tony </a:t>
            </a:r>
            <a:r>
              <a:rPr lang="en-US" dirty="0" err="1" smtClean="0"/>
              <a:t>Seba</a:t>
            </a:r>
            <a:r>
              <a:rPr lang="en-US" dirty="0" smtClean="0"/>
              <a:t>,  Lecturer at Stanford University</a:t>
            </a:r>
            <a:br>
              <a:rPr lang="en-US" dirty="0" smtClean="0"/>
            </a:br>
            <a:r>
              <a:rPr lang="en-US" dirty="0" smtClean="0"/>
              <a:t>11:15am to 12:00pm:  BMC Strategy &amp; The New IT by Herb </a:t>
            </a:r>
            <a:r>
              <a:rPr lang="en-US" dirty="0" err="1" smtClean="0"/>
              <a:t>VanHook</a:t>
            </a:r>
            <a:r>
              <a:rPr lang="en-US" dirty="0" smtClean="0"/>
              <a:t>, BMC VP Deputy CTO</a:t>
            </a:r>
            <a:br>
              <a:rPr lang="en-US" dirty="0" smtClean="0"/>
            </a:br>
            <a:r>
              <a:rPr lang="en-US" dirty="0" smtClean="0"/>
              <a:t>12:00pm to 1:00pm:    Lunch</a:t>
            </a:r>
            <a:br>
              <a:rPr lang="en-US" dirty="0" smtClean="0"/>
            </a:br>
            <a:r>
              <a:rPr lang="en-US" dirty="0" smtClean="0"/>
              <a:t>1:00pm to 5:00pm:      Breakout Tracks*</a:t>
            </a:r>
            <a:br>
              <a:rPr lang="en-US" dirty="0" smtClean="0"/>
            </a:br>
            <a:r>
              <a:rPr lang="en-US" dirty="0" smtClean="0"/>
              <a:t>5:00pm to 7:00pm:      Networking Reception</a:t>
            </a:r>
          </a:p>
          <a:p>
            <a:r>
              <a:rPr lang="en-US" dirty="0" smtClean="0"/>
              <a:t>* Breakout Tracks include:  The New IT Service Management, Cloud </a:t>
            </a:r>
            <a:r>
              <a:rPr lang="en-US" dirty="0" err="1" smtClean="0"/>
              <a:t>Mgmt</a:t>
            </a:r>
            <a:r>
              <a:rPr lang="en-US" dirty="0" smtClean="0"/>
              <a:t> &amp; Data Center Automation, Workload Automation, Performance Management &amp; Analytics</a:t>
            </a:r>
          </a:p>
          <a:p>
            <a:endParaRPr lang="en-US" dirty="0" smtClean="0"/>
          </a:p>
          <a:p>
            <a:endParaRPr lang="en-US" sz="1400" dirty="0"/>
          </a:p>
        </p:txBody>
      </p:sp>
      <p:sp>
        <p:nvSpPr>
          <p:cNvPr id="4" name="Slide Number Placeholder 3"/>
          <p:cNvSpPr>
            <a:spLocks noGrp="1"/>
          </p:cNvSpPr>
          <p:nvPr>
            <p:ph type="sldNum" sz="quarter" idx="10"/>
          </p:nvPr>
        </p:nvSpPr>
        <p:spPr/>
        <p:txBody>
          <a:bodyPr/>
          <a:lstStyle/>
          <a:p>
            <a:fld id="{7113B710-4A9C-4E78-9BE7-008B1910FD57}" type="slidenum">
              <a:rPr lang="en-US" smtClean="0"/>
              <a:t>2</a:t>
            </a:fld>
            <a:endParaRPr lang="en-US"/>
          </a:p>
        </p:txBody>
      </p:sp>
    </p:spTree>
    <p:extLst>
      <p:ext uri="{BB962C8B-B14F-4D97-AF65-F5344CB8AC3E}">
        <p14:creationId xmlns:p14="http://schemas.microsoft.com/office/powerpoint/2010/main" val="987357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Starting with the</a:t>
            </a:r>
            <a:r>
              <a:rPr lang="en-US" baseline="0" dirty="0" smtClean="0"/>
              <a:t> end in mind, what is the mission, deliverables, and data required.</a:t>
            </a:r>
          </a:p>
          <a:p>
            <a:endParaRPr lang="en-US" baseline="0" dirty="0" smtClean="0"/>
          </a:p>
          <a:p>
            <a:r>
              <a:rPr lang="en-US" baseline="0" dirty="0" smtClean="0"/>
              <a:t>The output of the cost transparency system is an input to other systems, processes and studies. </a:t>
            </a:r>
            <a:r>
              <a:rPr lang="en-US" dirty="0" smtClean="0"/>
              <a:t>This will go a long way to defining what  is in scope, and more helpful, what is not in scope. These users will likely be your supporters.</a:t>
            </a:r>
            <a:r>
              <a:rPr lang="en-US" baseline="0" dirty="0" smtClean="0"/>
              <a:t> As the system is database driven, there a many views possible, and ways to put this new information to use (for good).</a:t>
            </a:r>
          </a:p>
          <a:p>
            <a:endParaRPr lang="en-US" baseline="0" dirty="0" smtClean="0"/>
          </a:p>
          <a:p>
            <a:r>
              <a:rPr lang="en-US" baseline="0" dirty="0" smtClean="0"/>
              <a:t>There is probably a cost accounting system of some sort already, so take a piece of that and do a process improvement operation on it.  This will help define what the scope is, and more importantly what the scope is not. This customer will likely be an supporter.  </a:t>
            </a:r>
            <a:r>
              <a:rPr lang="en-US" b="1" baseline="0" dirty="0" smtClean="0"/>
              <a:t>MANY others are not likely to be supporters.</a:t>
            </a:r>
            <a:endParaRPr lang="en-US" b="0" baseline="0" dirty="0" smtClean="0"/>
          </a:p>
          <a:p>
            <a:endParaRPr lang="en-US" b="0" baseline="0" dirty="0" smtClean="0"/>
          </a:p>
          <a:p>
            <a:r>
              <a:rPr lang="en-US" b="0" baseline="0" dirty="0" smtClean="0"/>
              <a:t>Make sure you can maintain the mapping between the thing to be charged (server or resource) and the thing that will be charged (pay the bill)</a:t>
            </a:r>
          </a:p>
          <a:p>
            <a:endParaRPr lang="en-US" b="0" baseline="0" dirty="0" smtClean="0"/>
          </a:p>
          <a:p>
            <a:r>
              <a:rPr lang="en-US" b="0" baseline="0" dirty="0" smtClean="0"/>
              <a:t>Create an internal ‘how-to’ document.  What did you decide, why did you decide it, how did you implement it.    This is not a product documentation so much as a decision documentation effort.</a:t>
            </a:r>
          </a:p>
          <a:p>
            <a:endParaRPr lang="en-US" baseline="0" dirty="0" smtClean="0"/>
          </a:p>
          <a:p>
            <a:r>
              <a:rPr lang="en-US" baseline="0" dirty="0" smtClean="0"/>
              <a:t>The lessons learned will be easily adapted to the next effort.</a:t>
            </a:r>
          </a:p>
          <a:p>
            <a:endParaRPr lang="en-US" baseline="0" dirty="0" smtClean="0"/>
          </a:p>
          <a:p>
            <a:r>
              <a:rPr lang="en-US" baseline="0" dirty="0" smtClean="0"/>
              <a:t>Once our TrueSight Capacity Optimization install was about 6 months old we realized we had, or soon would have, the data required to do a cost transparency system, and the cost transparency process owner was begging to see if TrueSight Capacity Optimization could take over the manual work. We spend a week researching, then jumped in using two made up projects.  It was a disaster.  Instructions did not match our mission, we </a:t>
            </a:r>
            <a:r>
              <a:rPr lang="en-US" baseline="0" dirty="0" err="1" smtClean="0"/>
              <a:t>mis</a:t>
            </a:r>
            <a:r>
              <a:rPr lang="en-US" baseline="0" dirty="0" smtClean="0"/>
              <a:t> read documents, </a:t>
            </a:r>
            <a:r>
              <a:rPr lang="en-US" baseline="0" dirty="0" err="1" smtClean="0"/>
              <a:t>mis</a:t>
            </a:r>
            <a:r>
              <a:rPr lang="en-US" baseline="0" dirty="0" smtClean="0"/>
              <a:t> understood documents, did not find documents, or otherwise had trouble getting the system to do what we wished. Then got an intern, so used her for focused effort.</a:t>
            </a:r>
          </a:p>
          <a:p>
            <a:endParaRPr lang="en-US" baseline="0" dirty="0" smtClean="0"/>
          </a:p>
          <a:p>
            <a:r>
              <a:rPr lang="en-US" baseline="0" dirty="0" smtClean="0"/>
              <a:t>The output was our ‘what we know we know, and think we know’ document and a working cost transparency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113B710-4A9C-4E78-9BE7-008B1910FD57}" type="slidenum">
              <a:rPr lang="en-US" smtClean="0"/>
              <a:t>20</a:t>
            </a:fld>
            <a:endParaRPr lang="en-US"/>
          </a:p>
        </p:txBody>
      </p:sp>
    </p:spTree>
    <p:extLst>
      <p:ext uri="{BB962C8B-B14F-4D97-AF65-F5344CB8AC3E}">
        <p14:creationId xmlns:p14="http://schemas.microsoft.com/office/powerpoint/2010/main" val="1575699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Cost transparency in hard!  Decisions need to be made that will make people mad.   - Cost transparency is</a:t>
            </a:r>
            <a:r>
              <a:rPr lang="en-US" baseline="0" dirty="0" smtClean="0"/>
              <a:t> disruptive and will have powerful forces supporting and apposing the effort.  </a:t>
            </a:r>
          </a:p>
          <a:p>
            <a:endParaRPr lang="en-US" dirty="0" smtClean="0"/>
          </a:p>
          <a:p>
            <a:r>
              <a:rPr lang="en-US" dirty="0" smtClean="0"/>
              <a:t>You are doing cost transparency now, so treat you FIRST implementation as a process improvement effort.  This is far less threatening but still packed with conflict. – start</a:t>
            </a:r>
            <a:r>
              <a:rPr lang="en-US" baseline="0" dirty="0" smtClean="0"/>
              <a:t> small and grow as results mature.  We spent WEEKS on cost transparency with ZERO useable results. Then in a few days applied what we learned to our target of project cost transparency for half a dozen projects.  Then in 90 seconds (no kidding) applied it to 125 applications, and all of the environmental versions of the applications.  </a:t>
            </a:r>
            <a:endParaRPr lang="en-US" dirty="0" smtClean="0"/>
          </a:p>
          <a:p>
            <a:endParaRPr lang="en-US" dirty="0" smtClean="0"/>
          </a:p>
          <a:p>
            <a:r>
              <a:rPr lang="en-US" dirty="0" smtClean="0"/>
              <a:t>Cost transparency should result in actionable intelligence. That is to say, DRIVE BEHAVIOR. – Actionable intelligence should</a:t>
            </a:r>
            <a:r>
              <a:rPr lang="en-US" baseline="0" dirty="0" smtClean="0"/>
              <a:t> result in ACTION, which includes willful inaction.</a:t>
            </a:r>
            <a:endParaRPr lang="en-US" dirty="0" smtClean="0"/>
          </a:p>
          <a:p>
            <a:endParaRPr lang="en-US" dirty="0" smtClean="0"/>
          </a:p>
          <a:p>
            <a:r>
              <a:rPr lang="en-US" dirty="0" smtClean="0"/>
              <a:t>Cost transparency is an iterative process. – After</a:t>
            </a:r>
            <a:r>
              <a:rPr lang="en-US" baseline="0" dirty="0" smtClean="0"/>
              <a:t> each round there will be ‘better’ metrics to trigger a charge. Only allow this to the extent that it is useful.  Good enough is, good enough.  Remember, this is a useful, consistent lie.  Perfect is an expensive illusion.</a:t>
            </a:r>
            <a:endParaRPr lang="en-US" dirty="0" smtClean="0"/>
          </a:p>
          <a:p>
            <a:endParaRPr lang="en-US" dirty="0" smtClean="0"/>
          </a:p>
          <a:p>
            <a:r>
              <a:rPr lang="en-US" dirty="0" smtClean="0"/>
              <a:t>The biggest threats are political, cultural, and inertia.  Way down the list are data availability, technology, and implementation difficulty.</a:t>
            </a:r>
          </a:p>
          <a:p>
            <a:endParaRPr lang="en-US" dirty="0" smtClean="0"/>
          </a:p>
          <a:p>
            <a:pPr defTabSz="1043148">
              <a:defRPr/>
            </a:pPr>
            <a:r>
              <a:rPr lang="en-US" b="1" baseline="0" dirty="0" smtClean="0"/>
              <a:t>It helps to abandon the goal of ‘truth’.  There is very little truth in real life, only useful, consistent, lies.  </a:t>
            </a:r>
            <a:r>
              <a:rPr lang="en-US" baseline="0" dirty="0" smtClean="0"/>
              <a:t>For example, what time is it (right now).  My clock said 2:33 but that is a lie.  It is actually  07:33:47.987345 per US Naval Observatory Master Clock UTC…  or 14:33 Central Time (24 hour clock).  Even if you chose a time lie, you are then faced the definition of the sentence.  Is ‘right now’ when we started or finished the question?  Or the time the question was received by the noun expected to answer?  Or did they fudge and adjust the answer to coincide to when we were expected to get the answer?  The closer you look, the fewer use cases actually depend on the nuance of the ‘truthful’ answer.   So in the cost transparency model of TrueSight Capacity Optimization how much something costs has a string of qualifiers attached and should be regarded as a useful, consistent, lie.</a:t>
            </a:r>
          </a:p>
          <a:p>
            <a:pPr defTabSz="1043148">
              <a:defRPr/>
            </a:pPr>
            <a:endParaRPr lang="en-US" baseline="0" dirty="0" smtClean="0"/>
          </a:p>
          <a:p>
            <a:pPr defTabSz="1043148">
              <a:defRPr/>
            </a:pPr>
            <a:r>
              <a:rPr lang="en-US" dirty="0" smtClean="0"/>
              <a:t>http://tycho.usno.navy.mil/cgi-bin/timer.pl</a:t>
            </a:r>
          </a:p>
          <a:p>
            <a:pPr defTabSz="1043148">
              <a:defRPr/>
            </a:pPr>
            <a:endParaRPr lang="en-US" baseline="0" dirty="0" smtClean="0"/>
          </a:p>
          <a:p>
            <a:pPr defTabSz="1043148">
              <a:defRPr/>
            </a:pPr>
            <a:r>
              <a:rPr lang="en-US" baseline="0" dirty="0" smtClean="0"/>
              <a:t>Not compelling enough.   Where are you, right now, cosmically.  Anything less that GPS in 3 dimensions, to 64 decimal points, is not ‘truth’.  But now you have to define what point </a:t>
            </a:r>
            <a:r>
              <a:rPr lang="en-US" baseline="0" dirty="0" smtClean="0"/>
              <a:t>constitutes </a:t>
            </a:r>
            <a:r>
              <a:rPr lang="en-US" baseline="0" dirty="0" smtClean="0"/>
              <a:t>‘you’, and have a cosmic frame of reference. When you figure it </a:t>
            </a:r>
            <a:r>
              <a:rPr lang="en-US" baseline="0" dirty="0" smtClean="0"/>
              <a:t>out, </a:t>
            </a:r>
            <a:r>
              <a:rPr lang="en-US" baseline="0" dirty="0" smtClean="0"/>
              <a:t>convey that, and have it understood, you are no longer there.   Truth.</a:t>
            </a:r>
          </a:p>
          <a:p>
            <a:pPr defTabSz="1043148">
              <a:defRPr/>
            </a:pPr>
            <a:endParaRPr lang="en-US" baseline="0" dirty="0" smtClean="0"/>
          </a:p>
          <a:p>
            <a:pPr defTabSz="1043148">
              <a:defRPr/>
            </a:pPr>
            <a:r>
              <a:rPr lang="en-US" baseline="0" dirty="0" smtClean="0"/>
              <a:t>What is your name.  I am Ben Honey Dad to my girl.  But Uncle Sam thinks something </a:t>
            </a:r>
            <a:r>
              <a:rPr lang="en-US" baseline="0" dirty="0" smtClean="0"/>
              <a:t>different, </a:t>
            </a:r>
            <a:r>
              <a:rPr lang="en-US" baseline="0" dirty="0" smtClean="0"/>
              <a:t>and my Navy Drill Instructor had something completely different in mind, I still can not fathom.</a:t>
            </a:r>
          </a:p>
          <a:p>
            <a:pPr defTabSz="1043148">
              <a:defRPr/>
            </a:pPr>
            <a:endParaRPr lang="en-US" baseline="0" dirty="0" smtClean="0"/>
          </a:p>
          <a:p>
            <a:pPr defTabSz="1043148">
              <a:defRPr/>
            </a:pPr>
            <a:r>
              <a:rPr lang="en-US" baseline="0" dirty="0" smtClean="0"/>
              <a:t>How old are you, exactly.  Now you have to define a host of parameters, some legal, some religious, for the answer to have any meaning or it is not the ‘truth’.   For the record I am 29 again (21</a:t>
            </a:r>
            <a:r>
              <a:rPr lang="en-US" baseline="30000" dirty="0" smtClean="0"/>
              <a:t>st</a:t>
            </a:r>
            <a:r>
              <a:rPr lang="en-US" baseline="0" dirty="0" smtClean="0"/>
              <a:t> anniversary), 283 days, 17 hours, 3 minutes, 25 seconds from the date recorded on by birth certificate, which has a whole host of assumptions attached to it.  Feel better about the truth.   My 29</a:t>
            </a:r>
            <a:r>
              <a:rPr lang="en-US" baseline="30000" dirty="0" smtClean="0"/>
              <a:t>th</a:t>
            </a:r>
            <a:r>
              <a:rPr lang="en-US" baseline="0" dirty="0" smtClean="0"/>
              <a:t> birthday needs a drink.</a:t>
            </a:r>
          </a:p>
          <a:p>
            <a:pPr defTabSz="1043148">
              <a:defRPr/>
            </a:pPr>
            <a:endParaRPr lang="en-US" baseline="0" dirty="0" smtClean="0"/>
          </a:p>
          <a:p>
            <a:pPr defTabSz="1043148">
              <a:defRPr/>
            </a:pPr>
            <a:r>
              <a:rPr lang="en-US" b="1" baseline="0" dirty="0" smtClean="0"/>
              <a:t>Useful consistent lies are everywhere</a:t>
            </a:r>
            <a:r>
              <a:rPr lang="en-US" baseline="0" dirty="0" smtClean="0"/>
              <a:t>, mostly because they are, well, useful.  The truth is an expensive illusion.</a:t>
            </a:r>
          </a:p>
          <a:p>
            <a:pPr defTabSz="1043148">
              <a:defRPr/>
            </a:pPr>
            <a:endParaRPr lang="en-US" baseline="0" dirty="0" smtClean="0"/>
          </a:p>
          <a:p>
            <a:pPr defTabSz="1043148">
              <a:defRPr/>
            </a:pPr>
            <a:r>
              <a:rPr lang="en-US" baseline="0" dirty="0" smtClean="0"/>
              <a:t>Costs will create a HUGE issue.  We could discuss this for hours but, in keeping with the useful consistent lie, think of it this way:  What is </a:t>
            </a:r>
            <a:r>
              <a:rPr lang="en-US" baseline="0" dirty="0" smtClean="0"/>
              <a:t>your </a:t>
            </a:r>
            <a:r>
              <a:rPr lang="en-US" baseline="0" dirty="0" smtClean="0"/>
              <a:t>cost transparency recovery target?  Then as a completely separate </a:t>
            </a:r>
            <a:r>
              <a:rPr lang="en-US" baseline="0" dirty="0" smtClean="0"/>
              <a:t>thought, what are </a:t>
            </a:r>
            <a:r>
              <a:rPr lang="en-US" baseline="0" dirty="0" smtClean="0"/>
              <a:t>you able to account for in cost transparency system.  That </a:t>
            </a:r>
            <a:r>
              <a:rPr lang="en-US" baseline="0" dirty="0" smtClean="0"/>
              <a:t>is, </a:t>
            </a:r>
            <a:r>
              <a:rPr lang="en-US" baseline="0" dirty="0" smtClean="0"/>
              <a:t>the items you are charging </a:t>
            </a:r>
            <a:r>
              <a:rPr lang="en-US" baseline="0" dirty="0" smtClean="0"/>
              <a:t>for, </a:t>
            </a:r>
            <a:r>
              <a:rPr lang="en-US" baseline="0" dirty="0" smtClean="0"/>
              <a:t>and how many of them can you ‘sell’. Then do the math (simple division).</a:t>
            </a:r>
          </a:p>
          <a:p>
            <a:pPr defTabSz="1043148">
              <a:defRPr/>
            </a:pPr>
            <a:endParaRPr lang="en-US" baseline="0" dirty="0" smtClean="0"/>
          </a:p>
          <a:p>
            <a:pPr defTabSz="1043148">
              <a:defRPr/>
            </a:pPr>
            <a:r>
              <a:rPr lang="en-US" baseline="0" dirty="0" smtClean="0"/>
              <a:t>I need to recover 100,000 dollars a year. I can account for 100 named servers, in each of the 12 months.  That makes 100,000 dollars divided among 1,200 machine months.  That makes each one cost $83.33 a month.   </a:t>
            </a:r>
            <a:r>
              <a:rPr lang="en-US" b="1" baseline="0" dirty="0" smtClean="0"/>
              <a:t>Target Return Pricing.</a:t>
            </a:r>
          </a:p>
          <a:p>
            <a:pPr defTabSz="1043148">
              <a:defRPr/>
            </a:pPr>
            <a:endParaRPr lang="en-US" baseline="0" dirty="0" smtClean="0"/>
          </a:p>
          <a:p>
            <a:pPr defTabSz="1043148">
              <a:defRPr/>
            </a:pPr>
            <a:r>
              <a:rPr lang="en-US" baseline="0" dirty="0" smtClean="0"/>
              <a:t>This conversation does not concern itself with how much a named server actually costs to produce, only how much do to recover, and how many things can be used to recover that much.  This is foreign to us, as it is a business type conversation and not a technical conversation, that is partly why the conversation feels, unfair or </a:t>
            </a:r>
            <a:r>
              <a:rPr lang="en-US" baseline="0" dirty="0" smtClean="0"/>
              <a:t>dirty, </a:t>
            </a:r>
            <a:r>
              <a:rPr lang="en-US" baseline="0" dirty="0" smtClean="0"/>
              <a:t>to technical people.</a:t>
            </a:r>
          </a:p>
          <a:p>
            <a:pPr defTabSz="1043148">
              <a:defRPr/>
            </a:pPr>
            <a:endParaRPr lang="en-US" baseline="0" dirty="0" smtClean="0"/>
          </a:p>
          <a:p>
            <a:pPr defTabSz="1043148">
              <a:defRPr/>
            </a:pPr>
            <a:r>
              <a:rPr lang="en-US" baseline="0" dirty="0" smtClean="0"/>
              <a:t>http://www.businessdictionary.com/definition/target-return-pricing.html</a:t>
            </a:r>
          </a:p>
          <a:p>
            <a:pPr defTabSz="1043148">
              <a:defRPr/>
            </a:pPr>
            <a:endParaRPr lang="en-US" baseline="0" dirty="0" smtClean="0"/>
          </a:p>
          <a:p>
            <a:pPr defTabSz="1043148">
              <a:defRPr/>
            </a:pPr>
            <a:r>
              <a:rPr lang="en-US" b="1" baseline="0" dirty="0" smtClean="0"/>
              <a:t>Emotion is a fearsome opponent of </a:t>
            </a:r>
            <a:r>
              <a:rPr lang="en-US" b="1" baseline="0" dirty="0" smtClean="0"/>
              <a:t>logic, reason, </a:t>
            </a:r>
            <a:r>
              <a:rPr lang="en-US" b="1" baseline="0" dirty="0" smtClean="0"/>
              <a:t>and facts.</a:t>
            </a:r>
          </a:p>
        </p:txBody>
      </p:sp>
      <p:sp>
        <p:nvSpPr>
          <p:cNvPr id="4" name="Slide Number Placeholder 3"/>
          <p:cNvSpPr>
            <a:spLocks noGrp="1"/>
          </p:cNvSpPr>
          <p:nvPr>
            <p:ph type="sldNum" sz="quarter" idx="10"/>
          </p:nvPr>
        </p:nvSpPr>
        <p:spPr/>
        <p:txBody>
          <a:bodyPr/>
          <a:lstStyle/>
          <a:p>
            <a:fld id="{7113B710-4A9C-4E78-9BE7-008B1910FD57}" type="slidenum">
              <a:rPr lang="en-US" smtClean="0"/>
              <a:t>21</a:t>
            </a:fld>
            <a:endParaRPr lang="en-US"/>
          </a:p>
        </p:txBody>
      </p:sp>
    </p:spTree>
    <p:extLst>
      <p:ext uri="{BB962C8B-B14F-4D97-AF65-F5344CB8AC3E}">
        <p14:creationId xmlns:p14="http://schemas.microsoft.com/office/powerpoint/2010/main" val="768874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Structure of the workspace is critical.  It MUST be consistent, so to accommodate the many missions the layout must serve, it must</a:t>
            </a:r>
            <a:r>
              <a:rPr lang="en-US" baseline="0" dirty="0" smtClean="0"/>
              <a:t> be well thought out.</a:t>
            </a:r>
          </a:p>
          <a:p>
            <a:endParaRPr lang="en-US" baseline="0" dirty="0" smtClean="0"/>
          </a:p>
          <a:p>
            <a:r>
              <a:rPr lang="en-US" b="1" baseline="0" dirty="0" smtClean="0"/>
              <a:t>Maintaining the structure, beyond a few entries must be automated.  </a:t>
            </a:r>
            <a:r>
              <a:rPr lang="en-US" b="0" baseline="0" dirty="0" smtClean="0"/>
              <a:t>We don’t do this for our projects, but they are limited and it ‘eats our lunch’</a:t>
            </a:r>
          </a:p>
          <a:p>
            <a:endParaRPr lang="en-US" baseline="0" dirty="0" smtClean="0"/>
          </a:p>
          <a:p>
            <a:r>
              <a:rPr lang="en-US" baseline="0" dirty="0" smtClean="0"/>
              <a:t>Metrics must be universal to the metric you intend to use.  For example if system type + brand + model is used to trigger a charge ( Switch + Cisco + 5020) then all switches of type cisco model 5020 must report that data.  Alternate example, if you charge for memory installed for all servers, all servers must report the memory installed metric.</a:t>
            </a:r>
          </a:p>
          <a:p>
            <a:endParaRPr lang="en-US" baseline="0" dirty="0" smtClean="0"/>
          </a:p>
          <a:p>
            <a:r>
              <a:rPr lang="en-US" baseline="0" dirty="0" smtClean="0"/>
              <a:t>You should charge on what is assigned to the device rather than what the device actually uses.  Storage is a good example.  Ask for a 300 GB drive get charged for 300 GB even when you only ‘use’ 50 GB.</a:t>
            </a:r>
          </a:p>
          <a:p>
            <a:endParaRPr lang="en-US" baseline="0" dirty="0" smtClean="0"/>
          </a:p>
          <a:p>
            <a:r>
              <a:rPr lang="en-US" b="1" baseline="0" dirty="0" smtClean="0"/>
              <a:t>Pricing is easy minus the politics.   </a:t>
            </a:r>
            <a:r>
              <a:rPr lang="en-US" baseline="0" dirty="0" smtClean="0"/>
              <a:t>There can be several cost models EACH with their own rate card.  Remember: What to recover / number billable = cost.   Arriving at the what to recover can be political so can create problems.</a:t>
            </a:r>
          </a:p>
          <a:p>
            <a:endParaRPr lang="en-US" baseline="0" dirty="0" smtClean="0"/>
          </a:p>
          <a:p>
            <a:r>
              <a:rPr lang="en-US" b="1" baseline="0" dirty="0" smtClean="0"/>
              <a:t>The status quo is emotionally involved so immune to logic </a:t>
            </a:r>
            <a:r>
              <a:rPr lang="en-US" b="1" baseline="0" dirty="0" smtClean="0"/>
              <a:t>reason </a:t>
            </a:r>
            <a:r>
              <a:rPr lang="en-US" b="1" baseline="0" dirty="0" smtClean="0"/>
              <a:t>and facts.</a:t>
            </a:r>
          </a:p>
          <a:p>
            <a:endParaRPr lang="en-US" baseline="0" dirty="0" smtClean="0"/>
          </a:p>
          <a:p>
            <a:r>
              <a:rPr lang="en-US" baseline="0" dirty="0" smtClean="0"/>
              <a:t>Cost transparency is easy, if built on a solid foundation.  Avoid implementing prematurely. Be sure the need exists to do a cost transparency system, you have the commitment to maintain the system, and are willing to let hostile people review what you are doing, and not doing.  That is the nature of financial types.</a:t>
            </a:r>
            <a:endParaRPr lang="en-US" dirty="0" smtClean="0"/>
          </a:p>
        </p:txBody>
      </p:sp>
      <p:sp>
        <p:nvSpPr>
          <p:cNvPr id="4" name="Slide Number Placeholder 3"/>
          <p:cNvSpPr>
            <a:spLocks noGrp="1"/>
          </p:cNvSpPr>
          <p:nvPr>
            <p:ph type="sldNum" sz="quarter" idx="10"/>
          </p:nvPr>
        </p:nvSpPr>
        <p:spPr/>
        <p:txBody>
          <a:bodyPr/>
          <a:lstStyle/>
          <a:p>
            <a:fld id="{7113B710-4A9C-4E78-9BE7-008B1910FD57}" type="slidenum">
              <a:rPr lang="en-US" smtClean="0"/>
              <a:t>22</a:t>
            </a:fld>
            <a:endParaRPr lang="en-US"/>
          </a:p>
        </p:txBody>
      </p:sp>
    </p:spTree>
    <p:extLst>
      <p:ext uri="{BB962C8B-B14F-4D97-AF65-F5344CB8AC3E}">
        <p14:creationId xmlns:p14="http://schemas.microsoft.com/office/powerpoint/2010/main" val="32448318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all of the elements are in place and you decide to undertake cost transparency</a:t>
            </a:r>
            <a:r>
              <a:rPr lang="en-US" baseline="0" dirty="0" smtClean="0"/>
              <a:t>, you stand to gain huge benefits beyond simple cost transparency.  </a:t>
            </a:r>
            <a:r>
              <a:rPr lang="en-US" b="1" baseline="0" dirty="0" smtClean="0"/>
              <a:t>The act of charging based on consumption is disruptive to the entire decision making eco system.   </a:t>
            </a:r>
            <a:r>
              <a:rPr lang="en-US" baseline="0" dirty="0" smtClean="0"/>
              <a:t>There will be unintended consequences, including overtly bad ones, but there will also be unintended consequence's that are overtly positive, and not easily relatable directly to cost transparency.</a:t>
            </a:r>
          </a:p>
          <a:p>
            <a:endParaRPr lang="en-US" dirty="0" smtClean="0"/>
          </a:p>
          <a:p>
            <a:pPr defTabSz="1043148">
              <a:defRPr/>
            </a:pPr>
            <a:r>
              <a:rPr lang="en-US" dirty="0" smtClean="0"/>
              <a:t>As the disruption</a:t>
            </a:r>
            <a:r>
              <a:rPr lang="en-US" baseline="0" dirty="0" smtClean="0"/>
              <a:t> is anticipated, or starts to actually happen, people that may have supported, you may now be threatened. The status quo hates you. Be diligent. You will find cost transparency to be an agent of change that is trophic cascade of change.</a:t>
            </a:r>
          </a:p>
          <a:p>
            <a:endParaRPr lang="en-US" dirty="0" smtClean="0"/>
          </a:p>
          <a:p>
            <a:r>
              <a:rPr lang="en-US" dirty="0" smtClean="0"/>
              <a:t>http://blog.ted.com/2014/02/18/video-how-wolves-can-alter-the-course-of-rivers/</a:t>
            </a:r>
          </a:p>
          <a:p>
            <a:r>
              <a:rPr lang="en-US" dirty="0" smtClean="0">
                <a:hlinkClick r:id="rId3"/>
              </a:rPr>
              <a:t>George </a:t>
            </a:r>
            <a:r>
              <a:rPr lang="en-US" dirty="0" err="1" smtClean="0">
                <a:hlinkClick r:id="rId3"/>
              </a:rPr>
              <a:t>Monbiot</a:t>
            </a:r>
            <a:r>
              <a:rPr lang="en-US" dirty="0" smtClean="0">
                <a:hlinkClick r:id="rId3"/>
              </a:rPr>
              <a:t> poetically explains</a:t>
            </a:r>
            <a:r>
              <a:rPr lang="en-US" dirty="0" smtClean="0"/>
              <a:t> how reintroducing wolves to Yellowstone National Park after a 70-year absence set off a “trophic cascade” that altered the movement of deer, sent trees soaring to new heights, attracted scores of new animals to the area (think: beavers, rabbits, bears, bald eagles and more), and stabilized the banks of rivers making them less susceptible to erosion.</a:t>
            </a:r>
          </a:p>
          <a:p>
            <a:endParaRPr lang="en-US" dirty="0" smtClean="0"/>
          </a:p>
          <a:p>
            <a:endParaRPr lang="en-US" baseline="0" dirty="0" smtClean="0"/>
          </a:p>
          <a:p>
            <a:r>
              <a:rPr lang="en-US" baseline="0" dirty="0" smtClean="0"/>
              <a:t>However, you will find that questions that could not be answered in the past are now answerable.  The old application costs 50,000 a month in old hardware support costs but only brings in 400,000 a year in revenue. To the good corporate citizens, you are now a hero, to the status quo of the application, you are a mortal enemy.</a:t>
            </a:r>
          </a:p>
          <a:p>
            <a:endParaRPr lang="en-US" baseline="0" dirty="0" smtClean="0"/>
          </a:p>
          <a:p>
            <a:r>
              <a:rPr lang="en-US" baseline="0" dirty="0" smtClean="0"/>
              <a:t>You will be able to show that the policy that said every ‘critical application’ must have  100% duplicate systems in DR, can now be shown to have a significant cost.  Good corporate citizens tend to make better corporate decisions when complete information is available. Now with the perceived value of the rule, someone can enforce that rule with a more complete picture of the actual cost, and perceived cost, vs the actual benefit, and perceived benefit.</a:t>
            </a:r>
          </a:p>
          <a:p>
            <a:endParaRPr lang="en-US" baseline="0" dirty="0" smtClean="0"/>
          </a:p>
          <a:p>
            <a:endParaRPr lang="en-US" dirty="0" smtClean="0"/>
          </a:p>
          <a:p>
            <a:r>
              <a:rPr lang="en-US" dirty="0" smtClean="0"/>
              <a:t>===</a:t>
            </a:r>
          </a:p>
          <a:p>
            <a:endParaRPr lang="en-US" dirty="0" smtClean="0"/>
          </a:p>
          <a:p>
            <a:r>
              <a:rPr lang="en-US" i="1" dirty="0" smtClean="0"/>
              <a:t>Nay</a:t>
            </a:r>
            <a:r>
              <a:rPr lang="en-US" i="0" dirty="0" smtClean="0"/>
              <a:t>,</a:t>
            </a:r>
            <a:r>
              <a:rPr lang="en-US" i="0" baseline="0" dirty="0" smtClean="0"/>
              <a:t> </a:t>
            </a:r>
            <a:r>
              <a:rPr lang="en-US" dirty="0" smtClean="0"/>
              <a:t>the English spelling of Danish </a:t>
            </a:r>
            <a:r>
              <a:rPr lang="en-US" dirty="0" err="1" smtClean="0"/>
              <a:t>nej</a:t>
            </a:r>
            <a:r>
              <a:rPr lang="en-US" dirty="0" smtClean="0"/>
              <a:t> "no".   There are people that will say “no” to anything</a:t>
            </a:r>
            <a:r>
              <a:rPr lang="en-US" baseline="0" dirty="0" smtClean="0"/>
              <a:t> new. This is especially true with a disruptive new technology.  A nay </a:t>
            </a:r>
            <a:r>
              <a:rPr lang="en-US" baseline="0" dirty="0" err="1" smtClean="0"/>
              <a:t>sayer</a:t>
            </a:r>
            <a:r>
              <a:rPr lang="en-US" baseline="0" dirty="0" smtClean="0"/>
              <a:t> in a position of authority can be detrimental to the cost transparency effort directly, or impede one of the critical components. Don’t take a ‘no’ from anyone that cannot tell you yes, insist they pass it to higher authority.</a:t>
            </a:r>
            <a:endParaRPr lang="en-US" dirty="0" smtClean="0"/>
          </a:p>
          <a:p>
            <a:endParaRPr lang="en-US" dirty="0" smtClean="0"/>
          </a:p>
          <a:p>
            <a:r>
              <a:rPr lang="en-US" dirty="0" smtClean="0"/>
              <a:t>FUD Dragons,</a:t>
            </a:r>
            <a:r>
              <a:rPr lang="en-US" baseline="0" dirty="0" smtClean="0"/>
              <a:t>  a </a:t>
            </a:r>
            <a:r>
              <a:rPr lang="en-US" baseline="0" dirty="0" err="1" smtClean="0"/>
              <a:t>Benism</a:t>
            </a:r>
            <a:r>
              <a:rPr lang="en-US" baseline="0" dirty="0" smtClean="0"/>
              <a:t> (made up word by Mr. Ben).  Intended to represent the people that use FUD. </a:t>
            </a:r>
          </a:p>
          <a:p>
            <a:r>
              <a:rPr lang="en-US" baseline="0" dirty="0" smtClean="0"/>
              <a:t>http://en.wikipedia.org/wiki/Fear,_uncertainty_and_doubt</a:t>
            </a:r>
          </a:p>
          <a:p>
            <a:r>
              <a:rPr lang="en-US" dirty="0" smtClean="0"/>
              <a:t>“FUD is generally a strategic attempt to influence perception by disseminating negative and dubious or false information.”</a:t>
            </a:r>
          </a:p>
          <a:p>
            <a:endParaRPr lang="en-US" baseline="0" dirty="0" smtClean="0"/>
          </a:p>
          <a:p>
            <a:r>
              <a:rPr lang="en-US" baseline="0" dirty="0" smtClean="0"/>
              <a:t>The people that use FUD wish you to imagine a dangerous dragon where there is none. Most times there are no facts supporting FUD Dragons, and the people that create FUD generally turn out to be punks and bullies that cannot stand a fact based conversation. Occasionally, however they can out maneuver you, and take your lunch money.  Slay these FUD Dragons as quickly as possible, as the perception of reality becomes reality, even when based in FUD.</a:t>
            </a:r>
          </a:p>
          <a:p>
            <a:endParaRPr lang="en-US" baseline="0" dirty="0" smtClean="0"/>
          </a:p>
          <a:p>
            <a:r>
              <a:rPr lang="en-US" baseline="0" dirty="0" smtClean="0"/>
              <a:t>Inattention, a cousin of sloth, one of the seven deadly sins, which can kill your efforts.</a:t>
            </a:r>
          </a:p>
          <a:p>
            <a:r>
              <a:rPr lang="en-US" baseline="0" dirty="0" smtClean="0"/>
              <a:t>Inattention or poorly handling the politics can kill the effort, or burden it under bureaucratic or procedural load sufficient to collapse the effort. Cost transparency is an active enemy of the status quo, and will find enemies, literally everywhere. (see FUD Dragons)</a:t>
            </a:r>
          </a:p>
          <a:p>
            <a:endParaRPr lang="en-US" baseline="0" dirty="0" smtClean="0"/>
          </a:p>
          <a:p>
            <a:r>
              <a:rPr lang="en-US" baseline="0" dirty="0" smtClean="0"/>
              <a:t>You can derail yourself with lack of preparation or thinking the cost transparency will eventually run itself. cost transparency is hard, disruptive, sensitive, and in constant need of diligence.</a:t>
            </a:r>
          </a:p>
          <a:p>
            <a:endParaRPr lang="en-US" baseline="0" dirty="0" smtClean="0"/>
          </a:p>
          <a:p>
            <a:r>
              <a:rPr lang="en-US" dirty="0" smtClean="0"/>
              <a:t>Illusory superiority in</a:t>
            </a:r>
            <a:r>
              <a:rPr lang="en-US" baseline="0" dirty="0" smtClean="0"/>
              <a:t> you and others will feed the enemies of cost transparency, and cause you to underestimate the difficulty, or the motivation of foes, and overestimate your abilities.  Accept that you are guilty of this, and take care to minimize the effect by being aware that it is present.</a:t>
            </a:r>
          </a:p>
          <a:p>
            <a:endParaRPr lang="en-US" dirty="0" smtClean="0"/>
          </a:p>
          <a:p>
            <a:r>
              <a:rPr lang="en-US" dirty="0" smtClean="0"/>
              <a:t>http://en.wikipedia.org/wiki/Illusory_superiority</a:t>
            </a:r>
          </a:p>
          <a:p>
            <a:r>
              <a:rPr lang="en-US" dirty="0" smtClean="0"/>
              <a:t>Illusory superiority is a cognitive bias that causes people to overestimate their positive qualities and abilities and to underestimate their negative qualities, relative to others. This is evident in a variety of areas including intelligence, performance on tasks or tests, and the possession of desirable characteristics or personality traits</a:t>
            </a:r>
          </a:p>
          <a:p>
            <a:endParaRPr lang="en-US" dirty="0" smtClean="0"/>
          </a:p>
          <a:p>
            <a:endParaRPr lang="en-US" dirty="0" smtClean="0"/>
          </a:p>
          <a:p>
            <a:r>
              <a:rPr lang="en-US" dirty="0" smtClean="0"/>
              <a:t>Do not let cost transparency become the place to do DETAILED billing accounting.   Remember the useful</a:t>
            </a:r>
            <a:r>
              <a:rPr lang="en-US" baseline="0" dirty="0" smtClean="0"/>
              <a:t>, consistent lie.  Let cost transparency figure the bill based on facts in evidence, then handle exceptions in the follow on process, and definitely do not try to account for exceptional exceptions.  Simple, clean, understandable, cost transparency.</a:t>
            </a:r>
            <a:endParaRPr lang="en-US" dirty="0" smtClean="0"/>
          </a:p>
        </p:txBody>
      </p:sp>
      <p:sp>
        <p:nvSpPr>
          <p:cNvPr id="4" name="Slide Number Placeholder 3"/>
          <p:cNvSpPr>
            <a:spLocks noGrp="1"/>
          </p:cNvSpPr>
          <p:nvPr>
            <p:ph type="sldNum" sz="quarter" idx="10"/>
          </p:nvPr>
        </p:nvSpPr>
        <p:spPr/>
        <p:txBody>
          <a:bodyPr/>
          <a:lstStyle/>
          <a:p>
            <a:fld id="{7113B710-4A9C-4E78-9BE7-008B1910FD57}" type="slidenum">
              <a:rPr lang="en-US" smtClean="0"/>
              <a:t>23</a:t>
            </a:fld>
            <a:endParaRPr lang="en-US"/>
          </a:p>
        </p:txBody>
      </p:sp>
    </p:spTree>
    <p:extLst>
      <p:ext uri="{BB962C8B-B14F-4D97-AF65-F5344CB8AC3E}">
        <p14:creationId xmlns:p14="http://schemas.microsoft.com/office/powerpoint/2010/main" val="3942102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was about creating actionable intelligence with cost transparency.  You should</a:t>
            </a:r>
            <a:r>
              <a:rPr lang="en-US" baseline="0" dirty="0" smtClean="0"/>
              <a:t> have a fairly clear idea IF you will pursue a cost transparency effort based on this presentation, the handout, and the questions and answers.  So take action, even if it is willful inaction, on creating a cost transparency system.</a:t>
            </a:r>
          </a:p>
          <a:p>
            <a:endParaRPr lang="en-US" baseline="0" dirty="0" smtClean="0"/>
          </a:p>
          <a:p>
            <a:r>
              <a:rPr lang="en-US" dirty="0" smtClean="0"/>
              <a:t>I would generally recommend against doing a cost transparency </a:t>
            </a:r>
            <a:r>
              <a:rPr lang="en-US" baseline="0" dirty="0" smtClean="0"/>
              <a:t>system.  There is a considerable upside, but that upside is exceptionally dependent of having complete data, maintenance process, and a clear mission statement complete with built in users.  To the extent that there is question that cost transparency is worth pursuing suggests that the requirements have not been met.  There will be a ‘magic point’ where cost transparency is just a no brainer.  All the data are available, there is a mission with customer, and sufficient support.  Even then, failure is an option.</a:t>
            </a:r>
          </a:p>
          <a:p>
            <a:endParaRPr lang="en-US" baseline="0" dirty="0" smtClean="0"/>
          </a:p>
          <a:p>
            <a:r>
              <a:rPr lang="en-US" baseline="0" dirty="0" smtClean="0"/>
              <a:t>You would be well served to wait until these things are in place.</a:t>
            </a:r>
            <a:endParaRPr lang="en-US" dirty="0" smtClean="0"/>
          </a:p>
          <a:p>
            <a:endParaRPr lang="en-US" dirty="0" smtClean="0"/>
          </a:p>
          <a:p>
            <a:r>
              <a:rPr lang="en-US" dirty="0" smtClean="0"/>
              <a:t>So now it</a:t>
            </a:r>
            <a:r>
              <a:rPr lang="en-US" baseline="0" dirty="0" smtClean="0"/>
              <a:t> is your turn. </a:t>
            </a:r>
            <a:r>
              <a:rPr lang="en-US" dirty="0" smtClean="0"/>
              <a:t>Take action.   Action includes</a:t>
            </a:r>
            <a:r>
              <a:rPr lang="en-US" baseline="0" dirty="0" smtClean="0"/>
              <a:t> informed, willful, inaction.</a:t>
            </a:r>
            <a:endParaRPr lang="en-US" dirty="0" smtClean="0"/>
          </a:p>
          <a:p>
            <a:endParaRPr lang="en-US" dirty="0"/>
          </a:p>
        </p:txBody>
      </p:sp>
      <p:sp>
        <p:nvSpPr>
          <p:cNvPr id="4" name="Slide Number Placeholder 3"/>
          <p:cNvSpPr>
            <a:spLocks noGrp="1"/>
          </p:cNvSpPr>
          <p:nvPr>
            <p:ph type="sldNum" sz="quarter" idx="10"/>
          </p:nvPr>
        </p:nvSpPr>
        <p:spPr/>
        <p:txBody>
          <a:bodyPr/>
          <a:lstStyle/>
          <a:p>
            <a:fld id="{7113B710-4A9C-4E78-9BE7-008B1910FD57}" type="slidenum">
              <a:rPr lang="en-US" smtClean="0"/>
              <a:t>24</a:t>
            </a:fld>
            <a:endParaRPr lang="en-US" dirty="0"/>
          </a:p>
        </p:txBody>
      </p:sp>
    </p:spTree>
    <p:extLst>
      <p:ext uri="{BB962C8B-B14F-4D97-AF65-F5344CB8AC3E}">
        <p14:creationId xmlns:p14="http://schemas.microsoft.com/office/powerpoint/2010/main" val="4287062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James Kisstler – LinkedIn  http://www.linkedin.com/pub/james-kistler/a7/732/618/en</a:t>
            </a:r>
          </a:p>
          <a:p>
            <a:endParaRPr lang="de-DE" dirty="0" smtClean="0"/>
          </a:p>
          <a:p>
            <a:endParaRPr lang="de-DE" dirty="0" smtClean="0"/>
          </a:p>
          <a:p>
            <a:r>
              <a:rPr lang="de-DE" dirty="0" smtClean="0"/>
              <a:t>Ben Davies - Linked</a:t>
            </a:r>
            <a:r>
              <a:rPr lang="de-DE" baseline="0" dirty="0" smtClean="0"/>
              <a:t>In  http://www.linkedin.com/in/BenjaminWDavies</a:t>
            </a:r>
            <a:endParaRPr lang="de-DE" dirty="0" smtClean="0"/>
          </a:p>
          <a:p>
            <a:endParaRPr lang="en-US" dirty="0"/>
          </a:p>
        </p:txBody>
      </p:sp>
      <p:sp>
        <p:nvSpPr>
          <p:cNvPr id="4" name="Slide Number Placeholder 3"/>
          <p:cNvSpPr>
            <a:spLocks noGrp="1"/>
          </p:cNvSpPr>
          <p:nvPr>
            <p:ph type="sldNum" sz="quarter" idx="10"/>
          </p:nvPr>
        </p:nvSpPr>
        <p:spPr/>
        <p:txBody>
          <a:bodyPr/>
          <a:lstStyle/>
          <a:p>
            <a:fld id="{7113B710-4A9C-4E78-9BE7-008B1910FD57}" type="slidenum">
              <a:rPr lang="en-US" smtClean="0"/>
              <a:t>25</a:t>
            </a:fld>
            <a:endParaRPr lang="en-US"/>
          </a:p>
        </p:txBody>
      </p:sp>
    </p:spTree>
    <p:extLst>
      <p:ext uri="{BB962C8B-B14F-4D97-AF65-F5344CB8AC3E}">
        <p14:creationId xmlns:p14="http://schemas.microsoft.com/office/powerpoint/2010/main" val="25434739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snap shot of</a:t>
            </a:r>
            <a:r>
              <a:rPr lang="en-US" baseline="0" dirty="0" smtClean="0"/>
              <a:t> what we collect.</a:t>
            </a:r>
          </a:p>
          <a:p>
            <a:endParaRPr lang="en-US" baseline="0" dirty="0" smtClean="0"/>
          </a:p>
          <a:p>
            <a:r>
              <a:rPr lang="en-US" baseline="0" dirty="0" smtClean="0"/>
              <a:t>Simply put.   If you don’t have a map that looks like this. You are doing BMC TrueSight Capacity Optimization wrong.</a:t>
            </a:r>
            <a:endParaRPr lang="en-US" dirty="0" smtClean="0"/>
          </a:p>
          <a:p>
            <a:endParaRPr lang="en-US" dirty="0"/>
          </a:p>
        </p:txBody>
      </p:sp>
      <p:sp>
        <p:nvSpPr>
          <p:cNvPr id="4" name="Slide Number Placeholder 3"/>
          <p:cNvSpPr>
            <a:spLocks noGrp="1"/>
          </p:cNvSpPr>
          <p:nvPr>
            <p:ph type="sldNum" sz="quarter" idx="10"/>
          </p:nvPr>
        </p:nvSpPr>
        <p:spPr/>
        <p:txBody>
          <a:bodyPr/>
          <a:lstStyle/>
          <a:p>
            <a:fld id="{7113B710-4A9C-4E78-9BE7-008B1910FD57}" type="slidenum">
              <a:rPr lang="en-US" smtClean="0"/>
              <a:t>26</a:t>
            </a:fld>
            <a:endParaRPr lang="en-US"/>
          </a:p>
        </p:txBody>
      </p:sp>
    </p:spTree>
    <p:extLst>
      <p:ext uri="{BB962C8B-B14F-4D97-AF65-F5344CB8AC3E}">
        <p14:creationId xmlns:p14="http://schemas.microsoft.com/office/powerpoint/2010/main" val="4058837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 were</a:t>
            </a:r>
            <a:r>
              <a:rPr lang="en-US" baseline="0" dirty="0" smtClean="0"/>
              <a:t> copied from a PDF and broke, in that they did not print images in notes mode.</a:t>
            </a:r>
          </a:p>
          <a:p>
            <a:endParaRPr lang="en-US" baseline="0" dirty="0" smtClean="0"/>
          </a:p>
          <a:p>
            <a:r>
              <a:rPr lang="en-US" baseline="0" dirty="0" smtClean="0"/>
              <a:t>Screen shots were taken of original presentation and placed here – which makes them ‘impossible’ to edit.</a:t>
            </a:r>
            <a:endParaRPr lang="en-US" dirty="0"/>
          </a:p>
        </p:txBody>
      </p:sp>
      <p:sp>
        <p:nvSpPr>
          <p:cNvPr id="4" name="Slide Number Placeholder 3"/>
          <p:cNvSpPr>
            <a:spLocks noGrp="1"/>
          </p:cNvSpPr>
          <p:nvPr>
            <p:ph type="sldNum" sz="quarter" idx="10"/>
          </p:nvPr>
        </p:nvSpPr>
        <p:spPr/>
        <p:txBody>
          <a:bodyPr/>
          <a:lstStyle/>
          <a:p>
            <a:fld id="{7113B710-4A9C-4E78-9BE7-008B1910FD57}" type="slidenum">
              <a:rPr lang="en-US" smtClean="0"/>
              <a:t>3</a:t>
            </a:fld>
            <a:endParaRPr lang="en-US"/>
          </a:p>
        </p:txBody>
      </p:sp>
    </p:spTree>
    <p:extLst>
      <p:ext uri="{BB962C8B-B14F-4D97-AF65-F5344CB8AC3E}">
        <p14:creationId xmlns:p14="http://schemas.microsoft.com/office/powerpoint/2010/main" val="4191359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13B710-4A9C-4E78-9BE7-008B1910FD57}" type="slidenum">
              <a:rPr lang="en-US" smtClean="0"/>
              <a:t>4</a:t>
            </a:fld>
            <a:endParaRPr lang="en-US"/>
          </a:p>
        </p:txBody>
      </p:sp>
    </p:spTree>
    <p:extLst>
      <p:ext uri="{BB962C8B-B14F-4D97-AF65-F5344CB8AC3E}">
        <p14:creationId xmlns:p14="http://schemas.microsoft.com/office/powerpoint/2010/main" val="159782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smtClean="0"/>
          </a:p>
          <a:p>
            <a:r>
              <a:rPr lang="en-US" dirty="0" smtClean="0"/>
              <a:t>The point</a:t>
            </a:r>
            <a:r>
              <a:rPr lang="en-US" baseline="0" dirty="0" smtClean="0"/>
              <a:t> of this slide is to say that HCSC is big by almost any definition, has been around a while, and as you might imagine has a complex environment.</a:t>
            </a:r>
          </a:p>
          <a:p>
            <a:endParaRPr lang="en-US" baseline="0" dirty="0" smtClean="0"/>
          </a:p>
          <a:p>
            <a:r>
              <a:rPr lang="en-US" baseline="0" dirty="0" smtClean="0"/>
              <a:t>==========</a:t>
            </a:r>
            <a:endParaRPr lang="en-US" dirty="0" smtClean="0"/>
          </a:p>
          <a:p>
            <a:endParaRPr lang="en-US" dirty="0" smtClean="0"/>
          </a:p>
          <a:p>
            <a:r>
              <a:rPr lang="en-US" dirty="0" smtClean="0"/>
              <a:t>Data</a:t>
            </a:r>
            <a:r>
              <a:rPr lang="en-US" baseline="0" dirty="0" smtClean="0"/>
              <a:t> accurate to late 2014.</a:t>
            </a:r>
            <a:endParaRPr lang="en-US" dirty="0" smtClean="0"/>
          </a:p>
          <a:p>
            <a:endParaRPr lang="en-US" dirty="0" smtClean="0"/>
          </a:p>
          <a:p>
            <a:r>
              <a:rPr lang="en-US" dirty="0" smtClean="0"/>
              <a:t>http://www.hcsc.com/</a:t>
            </a:r>
          </a:p>
          <a:p>
            <a:endParaRPr lang="en-US" dirty="0" smtClean="0"/>
          </a:p>
          <a:p>
            <a:r>
              <a:rPr lang="en-US" dirty="0" smtClean="0"/>
              <a:t>http://www.hcsc.com/hcsc_hq.html</a:t>
            </a:r>
          </a:p>
          <a:p>
            <a:endParaRPr lang="en-US" dirty="0" smtClean="0"/>
          </a:p>
          <a:p>
            <a:r>
              <a:rPr lang="en-US" dirty="0" smtClean="0"/>
              <a:t>http://en.wikipedia.org/wiki/Blue_Cross_Blue_Shield_Tower</a:t>
            </a:r>
          </a:p>
          <a:p>
            <a:r>
              <a:rPr lang="en-US" dirty="0" smtClean="0"/>
              <a:t>Received Trustee award for the HCSC Blue Cross Blue Shield of Illinois (BCBSIL) headquarters vertical completion project from the Chicago Architecture Foundation in 2006</a:t>
            </a:r>
          </a:p>
          <a:p>
            <a:endParaRPr lang="en-US" dirty="0" smtClean="0"/>
          </a:p>
          <a:p>
            <a:r>
              <a:rPr lang="en-US" dirty="0" smtClean="0"/>
              <a:t>http://www.glasssteelandstone.com/PrinterFriendlyBuildingDetail.php?BuildingName=Blue%20Cross-Blue%20Shield%20Of%20Illinois%20Tower&amp;LocationCity=Chicago&amp;LocationState=Illinois&amp;LocationNation=United%20States</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CF08F4A-C0B4-4381-85C9-B3987BBFCAE5}"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660601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shameless plug.   HCSC is a good company that tries to be a good company.</a:t>
            </a:r>
          </a:p>
          <a:p>
            <a:endParaRPr lang="en-US" dirty="0" smtClean="0"/>
          </a:p>
          <a:p>
            <a:r>
              <a:rPr lang="en-US" dirty="0" smtClean="0"/>
              <a:t>We are</a:t>
            </a:r>
            <a:r>
              <a:rPr lang="en-US" baseline="0" dirty="0" smtClean="0"/>
              <a:t> using BMC TrueSight Capacity Optimization and other BMC tools to directly support our Corporate Vision which directly supports our Corporate Purpose.</a:t>
            </a:r>
          </a:p>
          <a:p>
            <a:endParaRPr lang="en-US" baseline="0" dirty="0" smtClean="0"/>
          </a:p>
          <a:p>
            <a:r>
              <a:rPr lang="en-US" baseline="0" dirty="0" smtClean="0"/>
              <a:t>However, good software and good intentions are not enough.  Effort must be exerted to apply the good software to achieve a goal. This effort sometime is excessive, but effort is required.  </a:t>
            </a:r>
          </a:p>
          <a:p>
            <a:endParaRPr lang="en-US" baseline="0" dirty="0" smtClean="0"/>
          </a:p>
          <a:p>
            <a:r>
              <a:rPr lang="en-US" baseline="0" dirty="0" smtClean="0"/>
              <a:t>The intent is to show that there is intelligence, specific tools and techniques, in this session that you should put into action.  </a:t>
            </a:r>
            <a:endParaRPr lang="en-US" dirty="0" smtClean="0"/>
          </a:p>
          <a:p>
            <a:endParaRPr lang="en-US" dirty="0" smtClean="0"/>
          </a:p>
          <a:p>
            <a:endParaRPr lang="en-US" dirty="0" smtClean="0"/>
          </a:p>
          <a:p>
            <a:endParaRPr lang="en-US" dirty="0" smtClean="0"/>
          </a:p>
          <a:p>
            <a:r>
              <a:rPr lang="en-US" dirty="0" smtClean="0"/>
              <a:t>http://www.hcsc.com/purpose.html</a:t>
            </a:r>
          </a:p>
          <a:p>
            <a:endParaRPr lang="en-US" dirty="0"/>
          </a:p>
        </p:txBody>
      </p:sp>
      <p:sp>
        <p:nvSpPr>
          <p:cNvPr id="4" name="Slide Number Placeholder 3"/>
          <p:cNvSpPr>
            <a:spLocks noGrp="1"/>
          </p:cNvSpPr>
          <p:nvPr>
            <p:ph type="sldNum" sz="quarter" idx="10"/>
          </p:nvPr>
        </p:nvSpPr>
        <p:spPr/>
        <p:txBody>
          <a:bodyPr/>
          <a:lstStyle/>
          <a:p>
            <a:fld id="{7113B710-4A9C-4E78-9BE7-008B1910FD57}" type="slidenum">
              <a:rPr lang="en-US" smtClean="0"/>
              <a:t>6</a:t>
            </a:fld>
            <a:endParaRPr lang="en-US"/>
          </a:p>
        </p:txBody>
      </p:sp>
    </p:spTree>
    <p:extLst>
      <p:ext uri="{BB962C8B-B14F-4D97-AF65-F5344CB8AC3E}">
        <p14:creationId xmlns:p14="http://schemas.microsoft.com/office/powerpoint/2010/main" val="2947206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insurance industry changed. </a:t>
            </a:r>
            <a:r>
              <a:rPr lang="en-US" altLang="en-US" baseline="0" dirty="0" smtClean="0"/>
              <a:t>HCSC business model, which was based on groups, now included the individual market, which changed everything. Changed marketing, changed sales, changed billing, changed collection, added a check for subsidy eligibility (never before needed), changed adjudication rules, changed renewals, and HCSC had to maintain focus on existing lines of business.  </a:t>
            </a:r>
            <a:r>
              <a:rPr lang="en-US" altLang="en-US" b="1" baseline="0" dirty="0" smtClean="0"/>
              <a:t>In short, it changed everything while maintaining what was.</a:t>
            </a:r>
          </a:p>
          <a:p>
            <a:endParaRPr lang="en-US" altLang="en-US" baseline="0" dirty="0" smtClean="0"/>
          </a:p>
          <a:p>
            <a:r>
              <a:rPr lang="en-US" altLang="en-US" baseline="0" dirty="0" smtClean="0"/>
              <a:t>Some key rules remained undefined until after open enrolment started. Rules changed, the government site was not ready, vital processes did not work, work </a:t>
            </a:r>
            <a:r>
              <a:rPr lang="en-US" altLang="en-US" baseline="0" dirty="0" err="1" smtClean="0"/>
              <a:t>arounds</a:t>
            </a:r>
            <a:r>
              <a:rPr lang="en-US" altLang="en-US" baseline="0" dirty="0" smtClean="0"/>
              <a:t> did not work, but still the capacity had to be available to react to the business, which was quickly reacting in a volatile environment.  </a:t>
            </a:r>
          </a:p>
          <a:p>
            <a:endParaRPr lang="en-US" altLang="en-US" baseline="0" dirty="0" smtClean="0"/>
          </a:p>
          <a:p>
            <a:r>
              <a:rPr lang="en-US" altLang="en-US" baseline="0" dirty="0" smtClean="0"/>
              <a:t>In the end, the 2014 open enrolment situation was managed. Open enrollment for the 2015 benefit year has its own challenges.  And now there is more operational stability however, the future of the health care providers, </a:t>
            </a:r>
            <a:r>
              <a:rPr lang="en-US" altLang="en-US" baseline="0" dirty="0" smtClean="0"/>
              <a:t>pharmaceuticals, </a:t>
            </a:r>
            <a:r>
              <a:rPr lang="en-US" altLang="en-US" baseline="0" dirty="0" smtClean="0"/>
              <a:t>health insurance industries, and support industries is still being debated.</a:t>
            </a:r>
            <a:endParaRPr lang="en-US" altLang="en-US" dirty="0" smtClean="0"/>
          </a:p>
          <a:p>
            <a:endParaRPr lang="en-US" altLang="en-US" dirty="0" smtClean="0"/>
          </a:p>
          <a:p>
            <a:r>
              <a:rPr lang="en-US" altLang="en-US" dirty="0" smtClean="0"/>
              <a:t>========</a:t>
            </a:r>
          </a:p>
          <a:p>
            <a:endParaRPr lang="en-US" altLang="en-US" dirty="0" smtClean="0"/>
          </a:p>
          <a:p>
            <a:r>
              <a:rPr lang="en-US" altLang="en-US" dirty="0" smtClean="0"/>
              <a:t>Six of One – Obamacare vs. The Affordable Care Act  (4:00 minutes)</a:t>
            </a:r>
          </a:p>
          <a:p>
            <a:r>
              <a:rPr lang="en-US" dirty="0" smtClean="0">
                <a:hlinkClick r:id="rId3"/>
              </a:rPr>
              <a:t>http://www.youtube.com/watch?v=sx2scvIFGjE</a:t>
            </a:r>
            <a:endParaRPr lang="en-US" dirty="0" smtClean="0"/>
          </a:p>
          <a:p>
            <a:r>
              <a:rPr lang="en-US" altLang="en-US" dirty="0" smtClean="0"/>
              <a:t>Jimmy Kimmel Live </a:t>
            </a:r>
          </a:p>
          <a:p>
            <a:r>
              <a:rPr lang="en-US" dirty="0" smtClean="0">
                <a:effectLst/>
              </a:rPr>
              <a:t>Which do you think is better - Obamacare or the Affordable Care Act? They're the same thing, but that didn't stop people from weighing in...</a:t>
            </a:r>
          </a:p>
          <a:p>
            <a:r>
              <a:rPr lang="en-US" altLang="en-US" dirty="0" smtClean="0">
                <a:effectLst/>
              </a:rPr>
              <a:t>Youtube.com search  jimmy </a:t>
            </a:r>
            <a:r>
              <a:rPr lang="en-US" altLang="en-US" dirty="0" err="1" smtClean="0">
                <a:effectLst/>
              </a:rPr>
              <a:t>kimmel</a:t>
            </a:r>
            <a:r>
              <a:rPr lang="en-US" altLang="en-US" dirty="0" smtClean="0">
                <a:effectLst/>
              </a:rPr>
              <a:t> Obamacare vs. The Affordable Care Act </a:t>
            </a:r>
            <a:endParaRPr lang="en-US" altLang="en-US" dirty="0" smtClean="0"/>
          </a:p>
          <a:p>
            <a:endParaRPr 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defTabSz="46588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8B018D4-1167-4292-901D-3D1AF6199C78}" type="slidenum">
              <a:rPr lang="en-US" altLang="en-US" smtClean="0">
                <a:solidFill>
                  <a:prstClr val="black"/>
                </a:solidFill>
              </a:rPr>
              <a:pPr/>
              <a:t>7</a:t>
            </a:fld>
            <a:endParaRPr lang="en-US" altLang="en-US" smtClean="0">
              <a:solidFill>
                <a:prstClr val="black"/>
              </a:solidFill>
            </a:endParaRPr>
          </a:p>
        </p:txBody>
      </p:sp>
    </p:spTree>
    <p:extLst>
      <p:ext uri="{BB962C8B-B14F-4D97-AF65-F5344CB8AC3E}">
        <p14:creationId xmlns:p14="http://schemas.microsoft.com/office/powerpoint/2010/main" val="1065884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13B710-4A9C-4E78-9BE7-008B1910FD57}" type="slidenum">
              <a:rPr lang="en-US" smtClean="0"/>
              <a:t>8</a:t>
            </a:fld>
            <a:endParaRPr lang="en-US"/>
          </a:p>
        </p:txBody>
      </p:sp>
    </p:spTree>
    <p:extLst>
      <p:ext uri="{BB962C8B-B14F-4D97-AF65-F5344CB8AC3E}">
        <p14:creationId xmlns:p14="http://schemas.microsoft.com/office/powerpoint/2010/main" val="224824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96913"/>
            <a:ext cx="6188075" cy="3486150"/>
          </a:xfrm>
          <a:prstGeom prst="rect">
            <a:avLst/>
          </a:prstGeom>
        </p:spPr>
      </p:sp>
      <p:sp>
        <p:nvSpPr>
          <p:cNvPr id="3" name="Notes Placeholder 2"/>
          <p:cNvSpPr>
            <a:spLocks noGrp="1"/>
          </p:cNvSpPr>
          <p:nvPr>
            <p:ph type="body" idx="1"/>
          </p:nvPr>
        </p:nvSpPr>
        <p:spPr>
          <a:xfrm>
            <a:off x="701040" y="4416078"/>
            <a:ext cx="5608320" cy="4183953"/>
          </a:xfrm>
          <a:prstGeom prst="rect">
            <a:avLst/>
          </a:prstGeom>
        </p:spPr>
        <p:txBody>
          <a:bodyPr/>
          <a:lstStyle/>
          <a:p>
            <a:r>
              <a:rPr lang="en-US" dirty="0" smtClean="0"/>
              <a:t>NOTE TO PRESENTER&gt;</a:t>
            </a:r>
            <a:r>
              <a:rPr lang="en-US" baseline="0" dirty="0" smtClean="0"/>
              <a:t>   click to change to next build… Page plus two clicks</a:t>
            </a:r>
            <a:endParaRPr lang="en-US" dirty="0" smtClean="0"/>
          </a:p>
          <a:p>
            <a:endParaRPr lang="en-US" dirty="0" smtClean="0"/>
          </a:p>
          <a:p>
            <a:r>
              <a:rPr lang="en-US" dirty="0" smtClean="0"/>
              <a:t>This is what we traditionally expected for open enrolment.</a:t>
            </a:r>
          </a:p>
          <a:p>
            <a:endParaRPr lang="en-US" dirty="0" smtClean="0"/>
          </a:p>
          <a:p>
            <a:r>
              <a:rPr lang="en-US" dirty="0" smtClean="0"/>
              <a:t>However we projected almost double.   There</a:t>
            </a:r>
            <a:r>
              <a:rPr lang="en-US" baseline="0" dirty="0" smtClean="0"/>
              <a:t> were dozens of projections based on different scenarios.  This was knows as the two hump projection.</a:t>
            </a:r>
          </a:p>
          <a:p>
            <a:endParaRPr lang="en-US" baseline="0" dirty="0" smtClean="0"/>
          </a:p>
          <a:p>
            <a:r>
              <a:rPr lang="en-US" baseline="0" dirty="0" smtClean="0"/>
              <a:t>This is what we got.   Not at all the form we expected.</a:t>
            </a:r>
          </a:p>
          <a:p>
            <a:endParaRPr lang="en-US" baseline="0" dirty="0" smtClean="0"/>
          </a:p>
          <a:p>
            <a:r>
              <a:rPr lang="en-US" baseline="0" dirty="0" smtClean="0"/>
              <a:t>Now I ask.  What exactly are long range capacity planners to do with THIS?</a:t>
            </a:r>
          </a:p>
          <a:p>
            <a:endParaRPr lang="en-US" dirty="0"/>
          </a:p>
        </p:txBody>
      </p:sp>
      <p:sp>
        <p:nvSpPr>
          <p:cNvPr id="4" name="Slide Number Placeholder 3"/>
          <p:cNvSpPr>
            <a:spLocks noGrp="1"/>
          </p:cNvSpPr>
          <p:nvPr>
            <p:ph type="sldNum" sz="quarter" idx="10"/>
          </p:nvPr>
        </p:nvSpPr>
        <p:spPr/>
        <p:txBody>
          <a:bodyPr/>
          <a:lstStyle/>
          <a:p>
            <a:fld id="{7113B710-4A9C-4E78-9BE7-008B1910FD57}" type="slidenum">
              <a:rPr lang="en-US" smtClean="0"/>
              <a:t>9</a:t>
            </a:fld>
            <a:endParaRPr lang="en-US"/>
          </a:p>
        </p:txBody>
      </p:sp>
    </p:spTree>
    <p:extLst>
      <p:ext uri="{BB962C8B-B14F-4D97-AF65-F5344CB8AC3E}">
        <p14:creationId xmlns:p14="http://schemas.microsoft.com/office/powerpoint/2010/main" val="1394995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6453"/>
            <a:ext cx="7772400" cy="108146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3916"/>
            <a:ext cx="6400799" cy="12874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600" b="0" i="0">
                <a:solidFill>
                  <a:srgbClr val="B5B5B5"/>
                </a:solidFill>
                <a:latin typeface="Calibri"/>
                <a:cs typeface="Calibri"/>
              </a:defRPr>
            </a:lvl1pPr>
          </a:lstStyle>
          <a:p>
            <a:pPr marL="12700">
              <a:lnSpc>
                <a:spcPct val="100000"/>
              </a:lnSpc>
            </a:pPr>
            <a:r>
              <a:rPr sz="800" spc="-10" dirty="0"/>
              <a:t>©</a:t>
            </a:r>
            <a:r>
              <a:rPr sz="800" spc="-5" dirty="0"/>
              <a:t> </a:t>
            </a:r>
            <a:r>
              <a:rPr sz="800" dirty="0"/>
              <a:t>C</a:t>
            </a:r>
            <a:r>
              <a:rPr sz="800" spc="-15" dirty="0"/>
              <a:t>op</a:t>
            </a:r>
            <a:r>
              <a:rPr sz="800" spc="-10" dirty="0"/>
              <a:t>y</a:t>
            </a:r>
            <a:r>
              <a:rPr sz="800" dirty="0"/>
              <a:t>rig</a:t>
            </a:r>
            <a:r>
              <a:rPr sz="800" spc="-15" dirty="0"/>
              <a:t>h</a:t>
            </a:r>
            <a:r>
              <a:rPr sz="800" spc="-10" dirty="0"/>
              <a:t>t</a:t>
            </a:r>
            <a:r>
              <a:rPr sz="800" spc="15" dirty="0"/>
              <a:t> </a:t>
            </a:r>
            <a:r>
              <a:rPr sz="800" spc="-5" dirty="0"/>
              <a:t>10/21/201</a:t>
            </a:r>
            <a:r>
              <a:rPr sz="800" spc="-10" dirty="0"/>
              <a:t>4</a:t>
            </a:r>
            <a:r>
              <a:rPr sz="800" spc="-55" dirty="0"/>
              <a:t> </a:t>
            </a:r>
            <a:r>
              <a:rPr sz="800" spc="-10" dirty="0"/>
              <a:t>B</a:t>
            </a:r>
            <a:r>
              <a:rPr sz="800" spc="-20" dirty="0"/>
              <a:t>M</a:t>
            </a:r>
            <a:r>
              <a:rPr sz="800" spc="-5" dirty="0"/>
              <a:t>C</a:t>
            </a:r>
            <a:r>
              <a:rPr sz="800" spc="15" dirty="0"/>
              <a:t> </a:t>
            </a:r>
            <a:r>
              <a:rPr sz="800" spc="-10" dirty="0"/>
              <a:t>S</a:t>
            </a:r>
            <a:r>
              <a:rPr sz="800" spc="-15" dirty="0"/>
              <a:t>o</a:t>
            </a:r>
            <a:r>
              <a:rPr sz="800" spc="-10" dirty="0"/>
              <a:t>ftw</a:t>
            </a:r>
            <a:r>
              <a:rPr sz="800" spc="-5" dirty="0"/>
              <a:t>a</a:t>
            </a:r>
            <a:r>
              <a:rPr sz="800" dirty="0"/>
              <a:t>r</a:t>
            </a:r>
            <a:r>
              <a:rPr sz="800" spc="-20" dirty="0"/>
              <a:t>e</a:t>
            </a:r>
            <a:r>
              <a:rPr sz="800" spc="-5" dirty="0"/>
              <a:t>,</a:t>
            </a:r>
            <a:r>
              <a:rPr sz="800" spc="25" dirty="0"/>
              <a:t> </a:t>
            </a:r>
            <a:r>
              <a:rPr sz="800" spc="-15" dirty="0"/>
              <a:t>In</a:t>
            </a:r>
            <a:r>
              <a:rPr sz="800" spc="-10" dirty="0"/>
              <a:t>c</a:t>
            </a:r>
            <a:endParaRPr sz="80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2015-10-06</a:t>
            </a:fld>
            <a:endParaRPr lang="en-US"/>
          </a:p>
        </p:txBody>
      </p:sp>
      <p:sp>
        <p:nvSpPr>
          <p:cNvPr id="6" name="Holder 6"/>
          <p:cNvSpPr>
            <a:spLocks noGrp="1"/>
          </p:cNvSpPr>
          <p:nvPr>
            <p:ph type="sldNum" sz="quarter" idx="7"/>
          </p:nvPr>
        </p:nvSpPr>
        <p:spPr/>
        <p:txBody>
          <a:bodyPr lIns="0" tIns="0" rIns="0" bIns="0"/>
          <a:lstStyle>
            <a:lvl1pPr>
              <a:defRPr sz="600" b="1" i="0">
                <a:solidFill>
                  <a:srgbClr val="B5B5B5"/>
                </a:solidFill>
                <a:latin typeface="Calibri"/>
                <a:cs typeface="Calibri"/>
              </a:defRPr>
            </a:lvl1pPr>
          </a:lstStyle>
          <a:p>
            <a:pPr marL="25400">
              <a:lnSpc>
                <a:spcPct val="100000"/>
              </a:lnSpc>
            </a:pPr>
            <a:fld id="{81D60167-4931-47E6-BA6A-407CBD079E47}" type="slidenum">
              <a:rPr spc="-5" dirty="0"/>
              <a:t>‹#›</a:t>
            </a:fld>
            <a:endParaRPr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404042"/>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400" b="0" i="0">
                <a:solidFill>
                  <a:srgbClr val="414042"/>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600" b="0" i="0">
                <a:solidFill>
                  <a:srgbClr val="B5B5B5"/>
                </a:solidFill>
                <a:latin typeface="Calibri"/>
                <a:cs typeface="Calibri"/>
              </a:defRPr>
            </a:lvl1pPr>
          </a:lstStyle>
          <a:p>
            <a:pPr marL="12700">
              <a:lnSpc>
                <a:spcPct val="100000"/>
              </a:lnSpc>
            </a:pPr>
            <a:r>
              <a:rPr sz="800" spc="-10" dirty="0"/>
              <a:t>©</a:t>
            </a:r>
            <a:r>
              <a:rPr sz="800" spc="-5" dirty="0"/>
              <a:t> </a:t>
            </a:r>
            <a:r>
              <a:rPr sz="800" dirty="0"/>
              <a:t>C</a:t>
            </a:r>
            <a:r>
              <a:rPr sz="800" spc="-15" dirty="0"/>
              <a:t>op</a:t>
            </a:r>
            <a:r>
              <a:rPr sz="800" spc="-10" dirty="0"/>
              <a:t>y</a:t>
            </a:r>
            <a:r>
              <a:rPr sz="800" dirty="0"/>
              <a:t>rig</a:t>
            </a:r>
            <a:r>
              <a:rPr sz="800" spc="-15" dirty="0"/>
              <a:t>h</a:t>
            </a:r>
            <a:r>
              <a:rPr sz="800" spc="-10" dirty="0"/>
              <a:t>t</a:t>
            </a:r>
            <a:r>
              <a:rPr sz="800" spc="15" dirty="0"/>
              <a:t> </a:t>
            </a:r>
            <a:r>
              <a:rPr sz="800" spc="-5" dirty="0"/>
              <a:t>10/21/201</a:t>
            </a:r>
            <a:r>
              <a:rPr sz="800" spc="-10" dirty="0"/>
              <a:t>4</a:t>
            </a:r>
            <a:r>
              <a:rPr sz="800" spc="-55" dirty="0"/>
              <a:t> </a:t>
            </a:r>
            <a:r>
              <a:rPr sz="800" spc="-10" dirty="0"/>
              <a:t>B</a:t>
            </a:r>
            <a:r>
              <a:rPr sz="800" spc="-20" dirty="0"/>
              <a:t>M</a:t>
            </a:r>
            <a:r>
              <a:rPr sz="800" spc="-5" dirty="0"/>
              <a:t>C</a:t>
            </a:r>
            <a:r>
              <a:rPr sz="800" spc="15" dirty="0"/>
              <a:t> </a:t>
            </a:r>
            <a:r>
              <a:rPr sz="800" spc="-10" dirty="0"/>
              <a:t>S</a:t>
            </a:r>
            <a:r>
              <a:rPr sz="800" spc="-15" dirty="0"/>
              <a:t>o</a:t>
            </a:r>
            <a:r>
              <a:rPr sz="800" spc="-10" dirty="0"/>
              <a:t>ftw</a:t>
            </a:r>
            <a:r>
              <a:rPr sz="800" spc="-5" dirty="0"/>
              <a:t>a</a:t>
            </a:r>
            <a:r>
              <a:rPr sz="800" dirty="0"/>
              <a:t>r</a:t>
            </a:r>
            <a:r>
              <a:rPr sz="800" spc="-20" dirty="0"/>
              <a:t>e</a:t>
            </a:r>
            <a:r>
              <a:rPr sz="800" spc="-5" dirty="0"/>
              <a:t>,</a:t>
            </a:r>
            <a:r>
              <a:rPr sz="800" spc="25" dirty="0"/>
              <a:t> </a:t>
            </a:r>
            <a:r>
              <a:rPr sz="800" spc="-15" dirty="0"/>
              <a:t>In</a:t>
            </a:r>
            <a:r>
              <a:rPr sz="800" spc="-10" dirty="0"/>
              <a:t>c</a:t>
            </a:r>
            <a:endParaRPr sz="80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2015-10-06</a:t>
            </a:fld>
            <a:endParaRPr lang="en-US"/>
          </a:p>
        </p:txBody>
      </p:sp>
      <p:sp>
        <p:nvSpPr>
          <p:cNvPr id="6" name="Holder 6"/>
          <p:cNvSpPr>
            <a:spLocks noGrp="1"/>
          </p:cNvSpPr>
          <p:nvPr>
            <p:ph type="sldNum" sz="quarter" idx="7"/>
          </p:nvPr>
        </p:nvSpPr>
        <p:spPr/>
        <p:txBody>
          <a:bodyPr lIns="0" tIns="0" rIns="0" bIns="0"/>
          <a:lstStyle>
            <a:lvl1pPr>
              <a:defRPr sz="600" b="1" i="0">
                <a:solidFill>
                  <a:srgbClr val="B5B5B5"/>
                </a:solidFill>
                <a:latin typeface="Calibri"/>
                <a:cs typeface="Calibri"/>
              </a:defRPr>
            </a:lvl1pPr>
          </a:lstStyle>
          <a:p>
            <a:pPr marL="25400">
              <a:lnSpc>
                <a:spcPct val="100000"/>
              </a:lnSpc>
            </a:pPr>
            <a:fld id="{81D60167-4931-47E6-BA6A-407CBD079E47}" type="slidenum">
              <a:rPr spc="-5" dirty="0"/>
              <a:t>‹#›</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404042"/>
                </a:solidFill>
                <a:latin typeface="Calibri"/>
                <a:cs typeface="Calibri"/>
              </a:defRPr>
            </a:lvl1pPr>
          </a:lstStyle>
          <a:p>
            <a:endParaRPr/>
          </a:p>
        </p:txBody>
      </p:sp>
      <p:sp>
        <p:nvSpPr>
          <p:cNvPr id="3" name="Holder 3"/>
          <p:cNvSpPr>
            <a:spLocks noGrp="1"/>
          </p:cNvSpPr>
          <p:nvPr>
            <p:ph sz="half" idx="2"/>
          </p:nvPr>
        </p:nvSpPr>
        <p:spPr>
          <a:xfrm>
            <a:off x="457200" y="1184465"/>
            <a:ext cx="3977640" cy="339890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184465"/>
            <a:ext cx="3977640" cy="339890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600" b="0" i="0">
                <a:solidFill>
                  <a:srgbClr val="B5B5B5"/>
                </a:solidFill>
                <a:latin typeface="Calibri"/>
                <a:cs typeface="Calibri"/>
              </a:defRPr>
            </a:lvl1pPr>
          </a:lstStyle>
          <a:p>
            <a:pPr marL="12700">
              <a:lnSpc>
                <a:spcPct val="100000"/>
              </a:lnSpc>
            </a:pPr>
            <a:r>
              <a:rPr sz="800" spc="-10" dirty="0"/>
              <a:t>©</a:t>
            </a:r>
            <a:r>
              <a:rPr sz="800" spc="-5" dirty="0"/>
              <a:t> </a:t>
            </a:r>
            <a:r>
              <a:rPr sz="800" dirty="0"/>
              <a:t>C</a:t>
            </a:r>
            <a:r>
              <a:rPr sz="800" spc="-15" dirty="0"/>
              <a:t>op</a:t>
            </a:r>
            <a:r>
              <a:rPr sz="800" spc="-10" dirty="0"/>
              <a:t>y</a:t>
            </a:r>
            <a:r>
              <a:rPr sz="800" dirty="0"/>
              <a:t>rig</a:t>
            </a:r>
            <a:r>
              <a:rPr sz="800" spc="-15" dirty="0"/>
              <a:t>h</a:t>
            </a:r>
            <a:r>
              <a:rPr sz="800" spc="-10" dirty="0"/>
              <a:t>t</a:t>
            </a:r>
            <a:r>
              <a:rPr sz="800" spc="15" dirty="0"/>
              <a:t> </a:t>
            </a:r>
            <a:r>
              <a:rPr sz="800" spc="-5" dirty="0"/>
              <a:t>10/21/201</a:t>
            </a:r>
            <a:r>
              <a:rPr sz="800" spc="-10" dirty="0"/>
              <a:t>4</a:t>
            </a:r>
            <a:r>
              <a:rPr sz="800" spc="-55" dirty="0"/>
              <a:t> </a:t>
            </a:r>
            <a:r>
              <a:rPr sz="800" spc="-10" dirty="0"/>
              <a:t>B</a:t>
            </a:r>
            <a:r>
              <a:rPr sz="800" spc="-20" dirty="0"/>
              <a:t>M</a:t>
            </a:r>
            <a:r>
              <a:rPr sz="800" spc="-5" dirty="0"/>
              <a:t>C</a:t>
            </a:r>
            <a:r>
              <a:rPr sz="800" spc="15" dirty="0"/>
              <a:t> </a:t>
            </a:r>
            <a:r>
              <a:rPr sz="800" spc="-10" dirty="0"/>
              <a:t>S</a:t>
            </a:r>
            <a:r>
              <a:rPr sz="800" spc="-15" dirty="0"/>
              <a:t>o</a:t>
            </a:r>
            <a:r>
              <a:rPr sz="800" spc="-10" dirty="0"/>
              <a:t>ftw</a:t>
            </a:r>
            <a:r>
              <a:rPr sz="800" spc="-5" dirty="0"/>
              <a:t>a</a:t>
            </a:r>
            <a:r>
              <a:rPr sz="800" dirty="0"/>
              <a:t>r</a:t>
            </a:r>
            <a:r>
              <a:rPr sz="800" spc="-20" dirty="0"/>
              <a:t>e</a:t>
            </a:r>
            <a:r>
              <a:rPr sz="800" spc="-5" dirty="0"/>
              <a:t>,</a:t>
            </a:r>
            <a:r>
              <a:rPr sz="800" spc="25" dirty="0"/>
              <a:t> </a:t>
            </a:r>
            <a:r>
              <a:rPr sz="800" spc="-15" dirty="0"/>
              <a:t>In</a:t>
            </a:r>
            <a:r>
              <a:rPr sz="800" spc="-10" dirty="0"/>
              <a:t>c</a:t>
            </a:r>
            <a:endParaRPr sz="80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2015-10-06</a:t>
            </a:fld>
            <a:endParaRPr lang="en-US"/>
          </a:p>
        </p:txBody>
      </p:sp>
      <p:sp>
        <p:nvSpPr>
          <p:cNvPr id="7" name="Holder 7"/>
          <p:cNvSpPr>
            <a:spLocks noGrp="1"/>
          </p:cNvSpPr>
          <p:nvPr>
            <p:ph type="sldNum" sz="quarter" idx="7"/>
          </p:nvPr>
        </p:nvSpPr>
        <p:spPr/>
        <p:txBody>
          <a:bodyPr lIns="0" tIns="0" rIns="0" bIns="0"/>
          <a:lstStyle>
            <a:lvl1pPr>
              <a:defRPr sz="600" b="1" i="0">
                <a:solidFill>
                  <a:srgbClr val="B5B5B5"/>
                </a:solidFill>
                <a:latin typeface="Calibri"/>
                <a:cs typeface="Calibri"/>
              </a:defRPr>
            </a:lvl1pPr>
          </a:lstStyle>
          <a:p>
            <a:pPr marL="25400">
              <a:lnSpc>
                <a:spcPct val="100000"/>
              </a:lnSpc>
            </a:pPr>
            <a:fld id="{81D60167-4931-47E6-BA6A-407CBD079E47}" type="slidenum">
              <a:rPr spc="-5" dirty="0"/>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404042"/>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600" b="0" i="0">
                <a:solidFill>
                  <a:srgbClr val="B5B5B5"/>
                </a:solidFill>
                <a:latin typeface="Calibri"/>
                <a:cs typeface="Calibri"/>
              </a:defRPr>
            </a:lvl1pPr>
          </a:lstStyle>
          <a:p>
            <a:pPr marL="12700">
              <a:lnSpc>
                <a:spcPct val="100000"/>
              </a:lnSpc>
            </a:pPr>
            <a:r>
              <a:rPr sz="800" spc="-10" dirty="0"/>
              <a:t>©</a:t>
            </a:r>
            <a:r>
              <a:rPr sz="800" spc="-5" dirty="0"/>
              <a:t> </a:t>
            </a:r>
            <a:r>
              <a:rPr sz="800" dirty="0"/>
              <a:t>C</a:t>
            </a:r>
            <a:r>
              <a:rPr sz="800" spc="-15" dirty="0"/>
              <a:t>op</a:t>
            </a:r>
            <a:r>
              <a:rPr sz="800" spc="-10" dirty="0"/>
              <a:t>y</a:t>
            </a:r>
            <a:r>
              <a:rPr sz="800" dirty="0"/>
              <a:t>rig</a:t>
            </a:r>
            <a:r>
              <a:rPr sz="800" spc="-15" dirty="0"/>
              <a:t>h</a:t>
            </a:r>
            <a:r>
              <a:rPr sz="800" spc="-10" dirty="0"/>
              <a:t>t</a:t>
            </a:r>
            <a:r>
              <a:rPr sz="800" spc="15" dirty="0"/>
              <a:t> </a:t>
            </a:r>
            <a:r>
              <a:rPr sz="800" spc="-5" dirty="0"/>
              <a:t>10/21/201</a:t>
            </a:r>
            <a:r>
              <a:rPr sz="800" spc="-10" dirty="0"/>
              <a:t>4</a:t>
            </a:r>
            <a:r>
              <a:rPr sz="800" spc="-55" dirty="0"/>
              <a:t> </a:t>
            </a:r>
            <a:r>
              <a:rPr sz="800" spc="-10" dirty="0"/>
              <a:t>B</a:t>
            </a:r>
            <a:r>
              <a:rPr sz="800" spc="-20" dirty="0"/>
              <a:t>M</a:t>
            </a:r>
            <a:r>
              <a:rPr sz="800" spc="-5" dirty="0"/>
              <a:t>C</a:t>
            </a:r>
            <a:r>
              <a:rPr sz="800" spc="15" dirty="0"/>
              <a:t> </a:t>
            </a:r>
            <a:r>
              <a:rPr sz="800" spc="-10" dirty="0"/>
              <a:t>S</a:t>
            </a:r>
            <a:r>
              <a:rPr sz="800" spc="-15" dirty="0"/>
              <a:t>o</a:t>
            </a:r>
            <a:r>
              <a:rPr sz="800" spc="-10" dirty="0"/>
              <a:t>ftw</a:t>
            </a:r>
            <a:r>
              <a:rPr sz="800" spc="-5" dirty="0"/>
              <a:t>a</a:t>
            </a:r>
            <a:r>
              <a:rPr sz="800" dirty="0"/>
              <a:t>r</a:t>
            </a:r>
            <a:r>
              <a:rPr sz="800" spc="-20" dirty="0"/>
              <a:t>e</a:t>
            </a:r>
            <a:r>
              <a:rPr sz="800" spc="-5" dirty="0"/>
              <a:t>,</a:t>
            </a:r>
            <a:r>
              <a:rPr sz="800" spc="25" dirty="0"/>
              <a:t> </a:t>
            </a:r>
            <a:r>
              <a:rPr sz="800" spc="-15" dirty="0"/>
              <a:t>In</a:t>
            </a:r>
            <a:r>
              <a:rPr sz="800" spc="-10" dirty="0"/>
              <a:t>c</a:t>
            </a:r>
            <a:endParaRPr sz="80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2015-10-06</a:t>
            </a:fld>
            <a:endParaRPr lang="en-US"/>
          </a:p>
        </p:txBody>
      </p:sp>
      <p:sp>
        <p:nvSpPr>
          <p:cNvPr id="5" name="Holder 5"/>
          <p:cNvSpPr>
            <a:spLocks noGrp="1"/>
          </p:cNvSpPr>
          <p:nvPr>
            <p:ph type="sldNum" sz="quarter" idx="7"/>
          </p:nvPr>
        </p:nvSpPr>
        <p:spPr/>
        <p:txBody>
          <a:bodyPr lIns="0" tIns="0" rIns="0" bIns="0"/>
          <a:lstStyle>
            <a:lvl1pPr>
              <a:defRPr sz="600" b="1" i="0">
                <a:solidFill>
                  <a:srgbClr val="B5B5B5"/>
                </a:solidFill>
                <a:latin typeface="Calibri"/>
                <a:cs typeface="Calibri"/>
              </a:defRPr>
            </a:lvl1pPr>
          </a:lstStyle>
          <a:p>
            <a:pPr marL="25400">
              <a:lnSpc>
                <a:spcPct val="100000"/>
              </a:lnSpc>
            </a:pPr>
            <a:fld id="{81D60167-4931-47E6-BA6A-407CBD079E47}" type="slidenum">
              <a:rPr spc="-5" dirty="0"/>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600" b="0" i="0">
                <a:solidFill>
                  <a:srgbClr val="B5B5B5"/>
                </a:solidFill>
                <a:latin typeface="Calibri"/>
                <a:cs typeface="Calibri"/>
              </a:defRPr>
            </a:lvl1pPr>
          </a:lstStyle>
          <a:p>
            <a:pPr marL="12700">
              <a:lnSpc>
                <a:spcPct val="100000"/>
              </a:lnSpc>
            </a:pPr>
            <a:r>
              <a:rPr sz="800" spc="-10" dirty="0"/>
              <a:t>©</a:t>
            </a:r>
            <a:r>
              <a:rPr sz="800" spc="-5" dirty="0"/>
              <a:t> </a:t>
            </a:r>
            <a:r>
              <a:rPr sz="800" dirty="0"/>
              <a:t>C</a:t>
            </a:r>
            <a:r>
              <a:rPr sz="800" spc="-15" dirty="0"/>
              <a:t>op</a:t>
            </a:r>
            <a:r>
              <a:rPr sz="800" spc="-10" dirty="0"/>
              <a:t>y</a:t>
            </a:r>
            <a:r>
              <a:rPr sz="800" dirty="0"/>
              <a:t>rig</a:t>
            </a:r>
            <a:r>
              <a:rPr sz="800" spc="-15" dirty="0"/>
              <a:t>h</a:t>
            </a:r>
            <a:r>
              <a:rPr sz="800" spc="-10" dirty="0"/>
              <a:t>t</a:t>
            </a:r>
            <a:r>
              <a:rPr sz="800" spc="15" dirty="0"/>
              <a:t> </a:t>
            </a:r>
            <a:r>
              <a:rPr sz="800" spc="-5" dirty="0"/>
              <a:t>10/21/201</a:t>
            </a:r>
            <a:r>
              <a:rPr sz="800" spc="-10" dirty="0"/>
              <a:t>4</a:t>
            </a:r>
            <a:r>
              <a:rPr sz="800" spc="-55" dirty="0"/>
              <a:t> </a:t>
            </a:r>
            <a:r>
              <a:rPr sz="800" spc="-10" dirty="0"/>
              <a:t>B</a:t>
            </a:r>
            <a:r>
              <a:rPr sz="800" spc="-20" dirty="0"/>
              <a:t>M</a:t>
            </a:r>
            <a:r>
              <a:rPr sz="800" spc="-5" dirty="0"/>
              <a:t>C</a:t>
            </a:r>
            <a:r>
              <a:rPr sz="800" spc="15" dirty="0"/>
              <a:t> </a:t>
            </a:r>
            <a:r>
              <a:rPr sz="800" spc="-10" dirty="0"/>
              <a:t>S</a:t>
            </a:r>
            <a:r>
              <a:rPr sz="800" spc="-15" dirty="0"/>
              <a:t>o</a:t>
            </a:r>
            <a:r>
              <a:rPr sz="800" spc="-10" dirty="0"/>
              <a:t>ftw</a:t>
            </a:r>
            <a:r>
              <a:rPr sz="800" spc="-5" dirty="0"/>
              <a:t>a</a:t>
            </a:r>
            <a:r>
              <a:rPr sz="800" dirty="0"/>
              <a:t>r</a:t>
            </a:r>
            <a:r>
              <a:rPr sz="800" spc="-20" dirty="0"/>
              <a:t>e</a:t>
            </a:r>
            <a:r>
              <a:rPr sz="800" spc="-5" dirty="0"/>
              <a:t>,</a:t>
            </a:r>
            <a:r>
              <a:rPr sz="800" spc="25" dirty="0"/>
              <a:t> </a:t>
            </a:r>
            <a:r>
              <a:rPr sz="800" spc="-15" dirty="0"/>
              <a:t>In</a:t>
            </a:r>
            <a:r>
              <a:rPr sz="800" spc="-10" dirty="0"/>
              <a:t>c</a:t>
            </a:r>
            <a:endParaRPr sz="80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2015-10-06</a:t>
            </a:fld>
            <a:endParaRPr lang="en-US"/>
          </a:p>
        </p:txBody>
      </p:sp>
      <p:sp>
        <p:nvSpPr>
          <p:cNvPr id="4" name="Holder 4"/>
          <p:cNvSpPr>
            <a:spLocks noGrp="1"/>
          </p:cNvSpPr>
          <p:nvPr>
            <p:ph type="sldNum" sz="quarter" idx="7"/>
          </p:nvPr>
        </p:nvSpPr>
        <p:spPr/>
        <p:txBody>
          <a:bodyPr lIns="0" tIns="0" rIns="0" bIns="0"/>
          <a:lstStyle>
            <a:lvl1pPr>
              <a:defRPr sz="600" b="1" i="0">
                <a:solidFill>
                  <a:srgbClr val="B5B5B5"/>
                </a:solidFill>
                <a:latin typeface="Calibri"/>
                <a:cs typeface="Calibri"/>
              </a:defRPr>
            </a:lvl1pPr>
          </a:lstStyle>
          <a:p>
            <a:pPr marL="25400">
              <a:lnSpc>
                <a:spcPct val="100000"/>
              </a:lnSpc>
            </a:pPr>
            <a:fld id="{81D60167-4931-47E6-BA6A-407CBD079E47}" type="slidenum">
              <a:rPr spc="-5" dirty="0"/>
              <a:t>‹#›</a:t>
            </a:fld>
            <a:endParaRPr spc="-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ivider_Teal">
    <p:spTree>
      <p:nvGrpSpPr>
        <p:cNvPr id="1" name=""/>
        <p:cNvGrpSpPr/>
        <p:nvPr/>
      </p:nvGrpSpPr>
      <p:grpSpPr>
        <a:xfrm>
          <a:off x="0" y="0"/>
          <a:ext cx="0" cy="0"/>
          <a:chOff x="0" y="0"/>
          <a:chExt cx="0" cy="0"/>
        </a:xfrm>
      </p:grpSpPr>
      <p:sp>
        <p:nvSpPr>
          <p:cNvPr id="3" name="Rectangle 2"/>
          <p:cNvSpPr/>
          <p:nvPr userDrawn="1"/>
        </p:nvSpPr>
        <p:spPr>
          <a:xfrm>
            <a:off x="1" y="0"/>
            <a:ext cx="9144000" cy="5149850"/>
          </a:xfrm>
          <a:prstGeom prst="rect">
            <a:avLst/>
          </a:prstGeom>
          <a:solidFill>
            <a:srgbClr val="00A7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 Placeholder 7"/>
          <p:cNvSpPr>
            <a:spLocks noGrp="1"/>
          </p:cNvSpPr>
          <p:nvPr>
            <p:ph type="body" sz="quarter" idx="10"/>
          </p:nvPr>
        </p:nvSpPr>
        <p:spPr>
          <a:xfrm>
            <a:off x="458355" y="2341604"/>
            <a:ext cx="7353300" cy="553998"/>
          </a:xfrm>
        </p:spPr>
        <p:txBody>
          <a:bodyPr anchor="b"/>
          <a:lstStyle>
            <a:lvl1pPr marL="0" indent="0">
              <a:buFontTx/>
              <a:buNone/>
              <a:defRPr sz="3600" b="1">
                <a:solidFill>
                  <a:schemeClr val="bg1"/>
                </a:solidFill>
              </a:defRPr>
            </a:lvl1pPr>
            <a:lvl2pPr marL="457200" indent="0">
              <a:buFontTx/>
              <a:buNone/>
              <a:defRPr sz="3200" b="1">
                <a:solidFill>
                  <a:schemeClr val="bg2">
                    <a:lumMod val="10000"/>
                  </a:schemeClr>
                </a:solidFill>
              </a:defRPr>
            </a:lvl2pPr>
            <a:lvl3pPr marL="914400" indent="0">
              <a:buFontTx/>
              <a:buNone/>
              <a:defRPr sz="3200" b="1">
                <a:solidFill>
                  <a:schemeClr val="bg1"/>
                </a:solidFill>
              </a:defRPr>
            </a:lvl3pPr>
            <a:lvl4pPr marL="1371600" indent="0">
              <a:buFontTx/>
              <a:buNone/>
              <a:defRPr sz="2800" b="1">
                <a:solidFill>
                  <a:schemeClr val="bg1"/>
                </a:solidFill>
              </a:defRPr>
            </a:lvl4pPr>
            <a:lvl5pPr marL="1828800" indent="0">
              <a:buFontTx/>
              <a:buNone/>
              <a:defRPr sz="2800" b="1">
                <a:solidFill>
                  <a:schemeClr val="bg1"/>
                </a:solidFill>
              </a:defRPr>
            </a:lvl5pPr>
          </a:lstStyle>
          <a:p>
            <a:pPr lvl="0"/>
            <a:r>
              <a:rPr lang="en-US" smtClean="0"/>
              <a:t>Click to edit Master text styles</a:t>
            </a:r>
          </a:p>
        </p:txBody>
      </p:sp>
      <p:sp>
        <p:nvSpPr>
          <p:cNvPr id="11" name="Text Placeholder 7"/>
          <p:cNvSpPr>
            <a:spLocks noGrp="1"/>
          </p:cNvSpPr>
          <p:nvPr>
            <p:ph type="body" sz="quarter" idx="11"/>
          </p:nvPr>
        </p:nvSpPr>
        <p:spPr>
          <a:xfrm>
            <a:off x="458355" y="2896340"/>
            <a:ext cx="7353300" cy="369332"/>
          </a:xfrm>
        </p:spPr>
        <p:txBody>
          <a:bodyPr/>
          <a:lstStyle>
            <a:lvl1pPr marL="0" indent="0">
              <a:buNone/>
              <a:defRPr lang="en-US" sz="2400" b="1" kern="1200" dirty="0" smtClean="0">
                <a:solidFill>
                  <a:schemeClr val="accent1"/>
                </a:solidFill>
                <a:latin typeface="PT Sans"/>
                <a:ea typeface="PT Sans" pitchFamily="34" charset="0"/>
                <a:cs typeface="PT Sans"/>
              </a:defRPr>
            </a:lvl1pPr>
          </a:lstStyle>
          <a:p>
            <a:pPr lvl="0"/>
            <a:r>
              <a:rPr lang="en-US" dirty="0" smtClean="0"/>
              <a:t>Click to edit Master text styles</a:t>
            </a:r>
          </a:p>
        </p:txBody>
      </p:sp>
      <p:grpSp>
        <p:nvGrpSpPr>
          <p:cNvPr id="15" name="Group 14"/>
          <p:cNvGrpSpPr/>
          <p:nvPr userDrawn="1"/>
        </p:nvGrpSpPr>
        <p:grpSpPr>
          <a:xfrm>
            <a:off x="6715242" y="295125"/>
            <a:ext cx="1708148" cy="1539319"/>
            <a:chOff x="-9663" y="61499"/>
            <a:chExt cx="3610549" cy="3249679"/>
          </a:xfrm>
        </p:grpSpPr>
        <p:sp>
          <p:nvSpPr>
            <p:cNvPr id="16" name="Freeform 15"/>
            <p:cNvSpPr/>
            <p:nvPr userDrawn="1"/>
          </p:nvSpPr>
          <p:spPr>
            <a:xfrm rot="1350146">
              <a:off x="-9663" y="61499"/>
              <a:ext cx="3610549" cy="3249679"/>
            </a:xfrm>
            <a:custGeom>
              <a:avLst/>
              <a:gdLst>
                <a:gd name="connsiteX0" fmla="*/ 915098 w 3293666"/>
                <a:gd name="connsiteY0" fmla="*/ 113210 h 2964468"/>
                <a:gd name="connsiteX1" fmla="*/ 2851258 w 3293666"/>
                <a:gd name="connsiteY1" fmla="*/ 915098 h 2964468"/>
                <a:gd name="connsiteX2" fmla="*/ 2934542 w 3293666"/>
                <a:gd name="connsiteY2" fmla="*/ 1777390 h 2964468"/>
                <a:gd name="connsiteX3" fmla="*/ 2912806 w 3293666"/>
                <a:gd name="connsiteY3" fmla="*/ 1862749 h 2964468"/>
                <a:gd name="connsiteX4" fmla="*/ 3293666 w 3293666"/>
                <a:gd name="connsiteY4" fmla="*/ 2546058 h 2964468"/>
                <a:gd name="connsiteX5" fmla="*/ 2512528 w 3293666"/>
                <a:gd name="connsiteY5" fmla="*/ 2546058 h 2964468"/>
                <a:gd name="connsiteX6" fmla="*/ 2430979 w 3293666"/>
                <a:gd name="connsiteY6" fmla="*/ 2621061 h 2964468"/>
                <a:gd name="connsiteX7" fmla="*/ 2049371 w 3293666"/>
                <a:gd name="connsiteY7" fmla="*/ 2851258 h 2964468"/>
                <a:gd name="connsiteX8" fmla="*/ 113210 w 3293666"/>
                <a:gd name="connsiteY8" fmla="*/ 2049371 h 2964468"/>
                <a:gd name="connsiteX9" fmla="*/ 915098 w 3293666"/>
                <a:gd name="connsiteY9" fmla="*/ 113210 h 29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3666" h="2964468">
                  <a:moveTo>
                    <a:pt x="915098" y="113210"/>
                  </a:moveTo>
                  <a:cubicBezTo>
                    <a:pt x="1671188" y="-200011"/>
                    <a:pt x="2538038" y="159007"/>
                    <a:pt x="2851258" y="915098"/>
                  </a:cubicBezTo>
                  <a:cubicBezTo>
                    <a:pt x="2968716" y="1198632"/>
                    <a:pt x="2991640" y="1497741"/>
                    <a:pt x="2934542" y="1777390"/>
                  </a:cubicBezTo>
                  <a:lnTo>
                    <a:pt x="2912806" y="1862749"/>
                  </a:lnTo>
                  <a:lnTo>
                    <a:pt x="3293666" y="2546058"/>
                  </a:lnTo>
                  <a:lnTo>
                    <a:pt x="2512528" y="2546058"/>
                  </a:lnTo>
                  <a:lnTo>
                    <a:pt x="2430979" y="2621061"/>
                  </a:lnTo>
                  <a:cubicBezTo>
                    <a:pt x="2318945" y="2714337"/>
                    <a:pt x="2191138" y="2792529"/>
                    <a:pt x="2049371" y="2851258"/>
                  </a:cubicBezTo>
                  <a:cubicBezTo>
                    <a:pt x="1293280" y="3164479"/>
                    <a:pt x="426431" y="2805461"/>
                    <a:pt x="113210" y="2049371"/>
                  </a:cubicBezTo>
                  <a:cubicBezTo>
                    <a:pt x="-200011" y="1293280"/>
                    <a:pt x="159007" y="426431"/>
                    <a:pt x="915098" y="11321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8486" y="953720"/>
              <a:ext cx="2563107" cy="1275702"/>
            </a:xfrm>
            <a:prstGeom prst="rect">
              <a:avLst/>
            </a:prstGeom>
          </p:spPr>
        </p:pic>
      </p:grpSp>
      <p:sp>
        <p:nvSpPr>
          <p:cNvPr id="18" name="Freeform 17"/>
          <p:cNvSpPr/>
          <p:nvPr userDrawn="1"/>
        </p:nvSpPr>
        <p:spPr>
          <a:xfrm rot="5672989">
            <a:off x="8130002" y="1341770"/>
            <a:ext cx="541977" cy="487206"/>
          </a:xfrm>
          <a:custGeom>
            <a:avLst/>
            <a:gdLst>
              <a:gd name="connsiteX0" fmla="*/ 915098 w 3293666"/>
              <a:gd name="connsiteY0" fmla="*/ 113210 h 2964468"/>
              <a:gd name="connsiteX1" fmla="*/ 2851258 w 3293666"/>
              <a:gd name="connsiteY1" fmla="*/ 915098 h 2964468"/>
              <a:gd name="connsiteX2" fmla="*/ 2934542 w 3293666"/>
              <a:gd name="connsiteY2" fmla="*/ 1777390 h 2964468"/>
              <a:gd name="connsiteX3" fmla="*/ 2912806 w 3293666"/>
              <a:gd name="connsiteY3" fmla="*/ 1862749 h 2964468"/>
              <a:gd name="connsiteX4" fmla="*/ 3293666 w 3293666"/>
              <a:gd name="connsiteY4" fmla="*/ 2546058 h 2964468"/>
              <a:gd name="connsiteX5" fmla="*/ 2512528 w 3293666"/>
              <a:gd name="connsiteY5" fmla="*/ 2546058 h 2964468"/>
              <a:gd name="connsiteX6" fmla="*/ 2430979 w 3293666"/>
              <a:gd name="connsiteY6" fmla="*/ 2621061 h 2964468"/>
              <a:gd name="connsiteX7" fmla="*/ 2049371 w 3293666"/>
              <a:gd name="connsiteY7" fmla="*/ 2851258 h 2964468"/>
              <a:gd name="connsiteX8" fmla="*/ 113210 w 3293666"/>
              <a:gd name="connsiteY8" fmla="*/ 2049371 h 2964468"/>
              <a:gd name="connsiteX9" fmla="*/ 915098 w 3293666"/>
              <a:gd name="connsiteY9" fmla="*/ 113210 h 29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3666" h="2964468">
                <a:moveTo>
                  <a:pt x="915098" y="113210"/>
                </a:moveTo>
                <a:cubicBezTo>
                  <a:pt x="1671188" y="-200011"/>
                  <a:pt x="2538038" y="159007"/>
                  <a:pt x="2851258" y="915098"/>
                </a:cubicBezTo>
                <a:cubicBezTo>
                  <a:pt x="2968716" y="1198632"/>
                  <a:pt x="2991640" y="1497741"/>
                  <a:pt x="2934542" y="1777390"/>
                </a:cubicBezTo>
                <a:lnTo>
                  <a:pt x="2912806" y="1862749"/>
                </a:lnTo>
                <a:lnTo>
                  <a:pt x="3293666" y="2546058"/>
                </a:lnTo>
                <a:lnTo>
                  <a:pt x="2512528" y="2546058"/>
                </a:lnTo>
                <a:lnTo>
                  <a:pt x="2430979" y="2621061"/>
                </a:lnTo>
                <a:cubicBezTo>
                  <a:pt x="2318945" y="2714337"/>
                  <a:pt x="2191138" y="2792529"/>
                  <a:pt x="2049371" y="2851258"/>
                </a:cubicBezTo>
                <a:cubicBezTo>
                  <a:pt x="1293280" y="3164479"/>
                  <a:pt x="426431" y="2805461"/>
                  <a:pt x="113210" y="2049371"/>
                </a:cubicBezTo>
                <a:cubicBezTo>
                  <a:pt x="-200011" y="1293280"/>
                  <a:pt x="159007" y="426431"/>
                  <a:pt x="915098" y="113210"/>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3047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Divider_light orange">
    <p:spTree>
      <p:nvGrpSpPr>
        <p:cNvPr id="1" name=""/>
        <p:cNvGrpSpPr/>
        <p:nvPr/>
      </p:nvGrpSpPr>
      <p:grpSpPr>
        <a:xfrm>
          <a:off x="0" y="0"/>
          <a:ext cx="0" cy="0"/>
          <a:chOff x="0" y="0"/>
          <a:chExt cx="0" cy="0"/>
        </a:xfrm>
      </p:grpSpPr>
      <p:sp>
        <p:nvSpPr>
          <p:cNvPr id="3" name="Rectangle 2"/>
          <p:cNvSpPr/>
          <p:nvPr userDrawn="1"/>
        </p:nvSpPr>
        <p:spPr>
          <a:xfrm>
            <a:off x="1" y="0"/>
            <a:ext cx="9144000" cy="51498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6" name="Title 1"/>
          <p:cNvSpPr>
            <a:spLocks noGrp="1"/>
          </p:cNvSpPr>
          <p:nvPr userDrawn="1"/>
        </p:nvSpPr>
        <p:spPr bwMode="auto">
          <a:xfrm>
            <a:off x="458357" y="2431705"/>
            <a:ext cx="7803107" cy="60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defTabSz="457200" rtl="0" eaLnBrk="1" fontAlgn="base" hangingPunct="1">
              <a:spcBef>
                <a:spcPct val="0"/>
              </a:spcBef>
              <a:spcAft>
                <a:spcPct val="0"/>
              </a:spcAft>
              <a:defRPr sz="3600" b="1" kern="1200">
                <a:solidFill>
                  <a:schemeClr val="bg2"/>
                </a:solidFill>
                <a:latin typeface="PT Sans"/>
                <a:ea typeface="PT Sans" pitchFamily="34" charset="0"/>
                <a:cs typeface="PT Sans"/>
              </a:defRPr>
            </a:lvl1pPr>
            <a:lvl2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2pPr>
            <a:lvl3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3pPr>
            <a:lvl4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4pPr>
            <a:lvl5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5pPr>
            <a:lvl6pPr marL="4572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6pPr>
            <a:lvl7pPr marL="9144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7pPr>
            <a:lvl8pPr marL="13716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8pPr>
            <a:lvl9pPr marL="18288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9pPr>
          </a:lstStyle>
          <a:p>
            <a:pPr>
              <a:lnSpc>
                <a:spcPct val="90000"/>
              </a:lnSpc>
            </a:pPr>
            <a:endParaRPr lang="en-US" sz="2250" dirty="0">
              <a:solidFill>
                <a:prstClr val="white"/>
              </a:solidFill>
            </a:endParaRPr>
          </a:p>
        </p:txBody>
      </p:sp>
      <p:sp>
        <p:nvSpPr>
          <p:cNvPr id="7" name="Title 1"/>
          <p:cNvSpPr>
            <a:spLocks noGrp="1"/>
          </p:cNvSpPr>
          <p:nvPr userDrawn="1"/>
        </p:nvSpPr>
        <p:spPr bwMode="auto">
          <a:xfrm>
            <a:off x="458357" y="2895603"/>
            <a:ext cx="5058098" cy="60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defTabSz="457200" rtl="0" eaLnBrk="1" fontAlgn="base" hangingPunct="1">
              <a:spcBef>
                <a:spcPct val="0"/>
              </a:spcBef>
              <a:spcAft>
                <a:spcPct val="0"/>
              </a:spcAft>
              <a:defRPr sz="3600" b="1" kern="1200">
                <a:solidFill>
                  <a:schemeClr val="bg2"/>
                </a:solidFill>
                <a:latin typeface="PT Sans"/>
                <a:ea typeface="PT Sans" pitchFamily="34" charset="0"/>
                <a:cs typeface="PT Sans"/>
              </a:defRPr>
            </a:lvl1pPr>
            <a:lvl2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2pPr>
            <a:lvl3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3pPr>
            <a:lvl4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4pPr>
            <a:lvl5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5pPr>
            <a:lvl6pPr marL="4572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6pPr>
            <a:lvl7pPr marL="9144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7pPr>
            <a:lvl8pPr marL="13716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8pPr>
            <a:lvl9pPr marL="18288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9pPr>
          </a:lstStyle>
          <a:p>
            <a:endParaRPr lang="en-US" sz="1800" dirty="0">
              <a:solidFill>
                <a:srgbClr val="000000"/>
              </a:solidFill>
            </a:endParaRPr>
          </a:p>
        </p:txBody>
      </p:sp>
      <p:sp>
        <p:nvSpPr>
          <p:cNvPr id="9" name="Text Placeholder 7"/>
          <p:cNvSpPr>
            <a:spLocks noGrp="1"/>
          </p:cNvSpPr>
          <p:nvPr>
            <p:ph type="body" sz="quarter" idx="10"/>
          </p:nvPr>
        </p:nvSpPr>
        <p:spPr>
          <a:xfrm>
            <a:off x="458355" y="2480105"/>
            <a:ext cx="7353300" cy="415498"/>
          </a:xfrm>
        </p:spPr>
        <p:txBody>
          <a:bodyPr anchor="b"/>
          <a:lstStyle>
            <a:lvl1pPr marL="0" indent="0">
              <a:buFontTx/>
              <a:buNone/>
              <a:defRPr sz="2700" b="1">
                <a:solidFill>
                  <a:schemeClr val="accent1"/>
                </a:solidFill>
              </a:defRPr>
            </a:lvl1pPr>
            <a:lvl2pPr marL="342900" indent="0">
              <a:buFontTx/>
              <a:buNone/>
              <a:defRPr sz="2400" b="1">
                <a:solidFill>
                  <a:schemeClr val="bg2">
                    <a:lumMod val="10000"/>
                  </a:schemeClr>
                </a:solidFill>
              </a:defRPr>
            </a:lvl2pPr>
            <a:lvl3pPr marL="685800" indent="0">
              <a:buFontTx/>
              <a:buNone/>
              <a:defRPr sz="2400" b="1">
                <a:solidFill>
                  <a:schemeClr val="bg1"/>
                </a:solidFill>
              </a:defRPr>
            </a:lvl3pPr>
            <a:lvl4pPr marL="1028700" indent="0">
              <a:buFontTx/>
              <a:buNone/>
              <a:defRPr sz="2100" b="1">
                <a:solidFill>
                  <a:schemeClr val="bg1"/>
                </a:solidFill>
              </a:defRPr>
            </a:lvl4pPr>
            <a:lvl5pPr marL="1371600" indent="0">
              <a:buFontTx/>
              <a:buNone/>
              <a:defRPr sz="2100" b="1">
                <a:solidFill>
                  <a:schemeClr val="bg1"/>
                </a:solidFill>
              </a:defRPr>
            </a:lvl5pPr>
          </a:lstStyle>
          <a:p>
            <a:pPr lvl="0"/>
            <a:r>
              <a:rPr lang="en-US" dirty="0" smtClean="0"/>
              <a:t>Click to edit Master text styles</a:t>
            </a:r>
          </a:p>
        </p:txBody>
      </p:sp>
      <p:sp>
        <p:nvSpPr>
          <p:cNvPr id="10" name="Text Placeholder 7"/>
          <p:cNvSpPr>
            <a:spLocks noGrp="1"/>
          </p:cNvSpPr>
          <p:nvPr>
            <p:ph type="body" sz="quarter" idx="11"/>
          </p:nvPr>
        </p:nvSpPr>
        <p:spPr>
          <a:xfrm>
            <a:off x="458355" y="2896346"/>
            <a:ext cx="7353300" cy="276999"/>
          </a:xfrm>
        </p:spPr>
        <p:txBody>
          <a:bodyPr/>
          <a:lstStyle>
            <a:lvl1pPr marL="0" indent="0">
              <a:buNone/>
              <a:defRPr lang="en-US" sz="1800" b="1" kern="1200" dirty="0" smtClean="0">
                <a:solidFill>
                  <a:schemeClr val="bg1"/>
                </a:solidFill>
                <a:latin typeface="PT Sans"/>
                <a:ea typeface="PT Sans" pitchFamily="34" charset="0"/>
                <a:cs typeface="PT Sans"/>
              </a:defRPr>
            </a:lvl1pPr>
          </a:lstStyle>
          <a:p>
            <a:pPr lvl="0"/>
            <a:r>
              <a:rPr lang="en-US" dirty="0" smtClean="0"/>
              <a:t>Click to edit Master text styles</a:t>
            </a:r>
          </a:p>
        </p:txBody>
      </p:sp>
      <p:grpSp>
        <p:nvGrpSpPr>
          <p:cNvPr id="12" name="Group 11"/>
          <p:cNvGrpSpPr/>
          <p:nvPr userDrawn="1"/>
        </p:nvGrpSpPr>
        <p:grpSpPr>
          <a:xfrm>
            <a:off x="6715242" y="295130"/>
            <a:ext cx="1708148" cy="1539319"/>
            <a:chOff x="-9663" y="61499"/>
            <a:chExt cx="3610549" cy="3249679"/>
          </a:xfrm>
        </p:grpSpPr>
        <p:sp>
          <p:nvSpPr>
            <p:cNvPr id="13" name="Freeform 12"/>
            <p:cNvSpPr/>
            <p:nvPr userDrawn="1"/>
          </p:nvSpPr>
          <p:spPr>
            <a:xfrm rot="1350146">
              <a:off x="-9663" y="61499"/>
              <a:ext cx="3610549" cy="3249679"/>
            </a:xfrm>
            <a:custGeom>
              <a:avLst/>
              <a:gdLst>
                <a:gd name="connsiteX0" fmla="*/ 915098 w 3293666"/>
                <a:gd name="connsiteY0" fmla="*/ 113210 h 2964468"/>
                <a:gd name="connsiteX1" fmla="*/ 2851258 w 3293666"/>
                <a:gd name="connsiteY1" fmla="*/ 915098 h 2964468"/>
                <a:gd name="connsiteX2" fmla="*/ 2934542 w 3293666"/>
                <a:gd name="connsiteY2" fmla="*/ 1777390 h 2964468"/>
                <a:gd name="connsiteX3" fmla="*/ 2912806 w 3293666"/>
                <a:gd name="connsiteY3" fmla="*/ 1862749 h 2964468"/>
                <a:gd name="connsiteX4" fmla="*/ 3293666 w 3293666"/>
                <a:gd name="connsiteY4" fmla="*/ 2546058 h 2964468"/>
                <a:gd name="connsiteX5" fmla="*/ 2512528 w 3293666"/>
                <a:gd name="connsiteY5" fmla="*/ 2546058 h 2964468"/>
                <a:gd name="connsiteX6" fmla="*/ 2430979 w 3293666"/>
                <a:gd name="connsiteY6" fmla="*/ 2621061 h 2964468"/>
                <a:gd name="connsiteX7" fmla="*/ 2049371 w 3293666"/>
                <a:gd name="connsiteY7" fmla="*/ 2851258 h 2964468"/>
                <a:gd name="connsiteX8" fmla="*/ 113210 w 3293666"/>
                <a:gd name="connsiteY8" fmla="*/ 2049371 h 2964468"/>
                <a:gd name="connsiteX9" fmla="*/ 915098 w 3293666"/>
                <a:gd name="connsiteY9" fmla="*/ 113210 h 29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3666" h="2964468">
                  <a:moveTo>
                    <a:pt x="915098" y="113210"/>
                  </a:moveTo>
                  <a:cubicBezTo>
                    <a:pt x="1671188" y="-200011"/>
                    <a:pt x="2538038" y="159007"/>
                    <a:pt x="2851258" y="915098"/>
                  </a:cubicBezTo>
                  <a:cubicBezTo>
                    <a:pt x="2968716" y="1198632"/>
                    <a:pt x="2991640" y="1497741"/>
                    <a:pt x="2934542" y="1777390"/>
                  </a:cubicBezTo>
                  <a:lnTo>
                    <a:pt x="2912806" y="1862749"/>
                  </a:lnTo>
                  <a:lnTo>
                    <a:pt x="3293666" y="2546058"/>
                  </a:lnTo>
                  <a:lnTo>
                    <a:pt x="2512528" y="2546058"/>
                  </a:lnTo>
                  <a:lnTo>
                    <a:pt x="2430979" y="2621061"/>
                  </a:lnTo>
                  <a:cubicBezTo>
                    <a:pt x="2318945" y="2714337"/>
                    <a:pt x="2191138" y="2792529"/>
                    <a:pt x="2049371" y="2851258"/>
                  </a:cubicBezTo>
                  <a:cubicBezTo>
                    <a:pt x="1293280" y="3164479"/>
                    <a:pt x="426431" y="2805461"/>
                    <a:pt x="113210" y="2049371"/>
                  </a:cubicBezTo>
                  <a:cubicBezTo>
                    <a:pt x="-200011" y="1293280"/>
                    <a:pt x="159007" y="426431"/>
                    <a:pt x="915098" y="11321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8486" y="953720"/>
              <a:ext cx="2563107" cy="1275702"/>
            </a:xfrm>
            <a:prstGeom prst="rect">
              <a:avLst/>
            </a:prstGeom>
          </p:spPr>
        </p:pic>
      </p:grpSp>
      <p:sp>
        <p:nvSpPr>
          <p:cNvPr id="15" name="Freeform 14"/>
          <p:cNvSpPr/>
          <p:nvPr userDrawn="1"/>
        </p:nvSpPr>
        <p:spPr>
          <a:xfrm rot="5672989">
            <a:off x="8130014" y="1341770"/>
            <a:ext cx="541977" cy="487206"/>
          </a:xfrm>
          <a:custGeom>
            <a:avLst/>
            <a:gdLst>
              <a:gd name="connsiteX0" fmla="*/ 915098 w 3293666"/>
              <a:gd name="connsiteY0" fmla="*/ 113210 h 2964468"/>
              <a:gd name="connsiteX1" fmla="*/ 2851258 w 3293666"/>
              <a:gd name="connsiteY1" fmla="*/ 915098 h 2964468"/>
              <a:gd name="connsiteX2" fmla="*/ 2934542 w 3293666"/>
              <a:gd name="connsiteY2" fmla="*/ 1777390 h 2964468"/>
              <a:gd name="connsiteX3" fmla="*/ 2912806 w 3293666"/>
              <a:gd name="connsiteY3" fmla="*/ 1862749 h 2964468"/>
              <a:gd name="connsiteX4" fmla="*/ 3293666 w 3293666"/>
              <a:gd name="connsiteY4" fmla="*/ 2546058 h 2964468"/>
              <a:gd name="connsiteX5" fmla="*/ 2512528 w 3293666"/>
              <a:gd name="connsiteY5" fmla="*/ 2546058 h 2964468"/>
              <a:gd name="connsiteX6" fmla="*/ 2430979 w 3293666"/>
              <a:gd name="connsiteY6" fmla="*/ 2621061 h 2964468"/>
              <a:gd name="connsiteX7" fmla="*/ 2049371 w 3293666"/>
              <a:gd name="connsiteY7" fmla="*/ 2851258 h 2964468"/>
              <a:gd name="connsiteX8" fmla="*/ 113210 w 3293666"/>
              <a:gd name="connsiteY8" fmla="*/ 2049371 h 2964468"/>
              <a:gd name="connsiteX9" fmla="*/ 915098 w 3293666"/>
              <a:gd name="connsiteY9" fmla="*/ 113210 h 29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3666" h="2964468">
                <a:moveTo>
                  <a:pt x="915098" y="113210"/>
                </a:moveTo>
                <a:cubicBezTo>
                  <a:pt x="1671188" y="-200011"/>
                  <a:pt x="2538038" y="159007"/>
                  <a:pt x="2851258" y="915098"/>
                </a:cubicBezTo>
                <a:cubicBezTo>
                  <a:pt x="2968716" y="1198632"/>
                  <a:pt x="2991640" y="1497741"/>
                  <a:pt x="2934542" y="1777390"/>
                </a:cubicBezTo>
                <a:lnTo>
                  <a:pt x="2912806" y="1862749"/>
                </a:lnTo>
                <a:lnTo>
                  <a:pt x="3293666" y="2546058"/>
                </a:lnTo>
                <a:lnTo>
                  <a:pt x="2512528" y="2546058"/>
                </a:lnTo>
                <a:lnTo>
                  <a:pt x="2430979" y="2621061"/>
                </a:lnTo>
                <a:cubicBezTo>
                  <a:pt x="2318945" y="2714337"/>
                  <a:pt x="2191138" y="2792529"/>
                  <a:pt x="2049371" y="2851258"/>
                </a:cubicBezTo>
                <a:cubicBezTo>
                  <a:pt x="1293280" y="3164479"/>
                  <a:pt x="426431" y="2805461"/>
                  <a:pt x="113210" y="2049371"/>
                </a:cubicBezTo>
                <a:cubicBezTo>
                  <a:pt x="-200011" y="1293280"/>
                  <a:pt x="159007" y="426431"/>
                  <a:pt x="915098" y="11321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1242898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6244" y="473735"/>
            <a:ext cx="8071510" cy="382905"/>
          </a:xfrm>
          <a:prstGeom prst="rect">
            <a:avLst/>
          </a:prstGeom>
        </p:spPr>
        <p:txBody>
          <a:bodyPr wrap="square" lIns="0" tIns="0" rIns="0" bIns="0">
            <a:spAutoFit/>
          </a:bodyPr>
          <a:lstStyle>
            <a:lvl1pPr>
              <a:defRPr sz="2400" b="1" i="0">
                <a:solidFill>
                  <a:srgbClr val="404042"/>
                </a:solidFill>
                <a:latin typeface="Calibri"/>
                <a:cs typeface="Calibri"/>
              </a:defRPr>
            </a:lvl1pPr>
          </a:lstStyle>
          <a:p>
            <a:endParaRPr/>
          </a:p>
        </p:txBody>
      </p:sp>
      <p:sp>
        <p:nvSpPr>
          <p:cNvPr id="3" name="Holder 3"/>
          <p:cNvSpPr>
            <a:spLocks noGrp="1"/>
          </p:cNvSpPr>
          <p:nvPr>
            <p:ph type="body" idx="1"/>
          </p:nvPr>
        </p:nvSpPr>
        <p:spPr>
          <a:xfrm>
            <a:off x="731316" y="1634108"/>
            <a:ext cx="7681366" cy="1705610"/>
          </a:xfrm>
          <a:prstGeom prst="rect">
            <a:avLst/>
          </a:prstGeom>
        </p:spPr>
        <p:txBody>
          <a:bodyPr wrap="square" lIns="0" tIns="0" rIns="0" bIns="0">
            <a:spAutoFit/>
          </a:bodyPr>
          <a:lstStyle>
            <a:lvl1pPr>
              <a:defRPr sz="2400" b="0" i="0">
                <a:solidFill>
                  <a:srgbClr val="414042"/>
                </a:solidFill>
                <a:latin typeface="Calibri"/>
                <a:cs typeface="Calibri"/>
              </a:defRPr>
            </a:lvl1pPr>
          </a:lstStyle>
          <a:p>
            <a:endParaRPr/>
          </a:p>
        </p:txBody>
      </p:sp>
      <p:sp>
        <p:nvSpPr>
          <p:cNvPr id="4" name="Holder 4"/>
          <p:cNvSpPr>
            <a:spLocks noGrp="1"/>
          </p:cNvSpPr>
          <p:nvPr>
            <p:ph type="ftr" sz="quarter" idx="5"/>
          </p:nvPr>
        </p:nvSpPr>
        <p:spPr>
          <a:xfrm>
            <a:off x="825804" y="4849621"/>
            <a:ext cx="1823720" cy="126364"/>
          </a:xfrm>
          <a:prstGeom prst="rect">
            <a:avLst/>
          </a:prstGeom>
        </p:spPr>
        <p:txBody>
          <a:bodyPr wrap="square" lIns="0" tIns="0" rIns="0" bIns="0">
            <a:spAutoFit/>
          </a:bodyPr>
          <a:lstStyle>
            <a:lvl1pPr>
              <a:defRPr sz="600" b="0" i="0">
                <a:solidFill>
                  <a:srgbClr val="B5B5B5"/>
                </a:solidFill>
                <a:latin typeface="Calibri"/>
                <a:cs typeface="Calibri"/>
              </a:defRPr>
            </a:lvl1pPr>
          </a:lstStyle>
          <a:p>
            <a:pPr marL="12700">
              <a:lnSpc>
                <a:spcPct val="100000"/>
              </a:lnSpc>
            </a:pPr>
            <a:r>
              <a:rPr sz="800" spc="-10" dirty="0"/>
              <a:t>©</a:t>
            </a:r>
            <a:r>
              <a:rPr sz="800" spc="-5" dirty="0"/>
              <a:t> </a:t>
            </a:r>
            <a:r>
              <a:rPr sz="800" dirty="0"/>
              <a:t>C</a:t>
            </a:r>
            <a:r>
              <a:rPr sz="800" spc="-15" dirty="0"/>
              <a:t>op</a:t>
            </a:r>
            <a:r>
              <a:rPr sz="800" spc="-10" dirty="0"/>
              <a:t>y</a:t>
            </a:r>
            <a:r>
              <a:rPr sz="800" dirty="0"/>
              <a:t>rig</a:t>
            </a:r>
            <a:r>
              <a:rPr sz="800" spc="-15" dirty="0"/>
              <a:t>h</a:t>
            </a:r>
            <a:r>
              <a:rPr sz="800" spc="-10" dirty="0"/>
              <a:t>t</a:t>
            </a:r>
            <a:r>
              <a:rPr sz="800" spc="15" dirty="0"/>
              <a:t> </a:t>
            </a:r>
            <a:r>
              <a:rPr sz="800" spc="-5" dirty="0"/>
              <a:t>10/21/201</a:t>
            </a:r>
            <a:r>
              <a:rPr sz="800" spc="-10" dirty="0"/>
              <a:t>4</a:t>
            </a:r>
            <a:r>
              <a:rPr sz="800" spc="-55" dirty="0"/>
              <a:t> </a:t>
            </a:r>
            <a:r>
              <a:rPr sz="800" spc="-10" dirty="0"/>
              <a:t>B</a:t>
            </a:r>
            <a:r>
              <a:rPr sz="800" spc="-20" dirty="0"/>
              <a:t>M</a:t>
            </a:r>
            <a:r>
              <a:rPr sz="800" spc="-5" dirty="0"/>
              <a:t>C</a:t>
            </a:r>
            <a:r>
              <a:rPr sz="800" spc="15" dirty="0"/>
              <a:t> </a:t>
            </a:r>
            <a:r>
              <a:rPr sz="800" spc="-10" dirty="0"/>
              <a:t>S</a:t>
            </a:r>
            <a:r>
              <a:rPr sz="800" spc="-15" dirty="0"/>
              <a:t>o</a:t>
            </a:r>
            <a:r>
              <a:rPr sz="800" spc="-10" dirty="0"/>
              <a:t>ftw</a:t>
            </a:r>
            <a:r>
              <a:rPr sz="800" spc="-5" dirty="0"/>
              <a:t>a</a:t>
            </a:r>
            <a:r>
              <a:rPr sz="800" dirty="0"/>
              <a:t>r</a:t>
            </a:r>
            <a:r>
              <a:rPr sz="800" spc="-20" dirty="0"/>
              <a:t>e</a:t>
            </a:r>
            <a:r>
              <a:rPr sz="800" spc="-5" dirty="0"/>
              <a:t>,</a:t>
            </a:r>
            <a:r>
              <a:rPr sz="800" spc="25" dirty="0"/>
              <a:t> </a:t>
            </a:r>
            <a:r>
              <a:rPr sz="800" spc="-15" dirty="0"/>
              <a:t>In</a:t>
            </a:r>
            <a:r>
              <a:rPr sz="800" spc="-10" dirty="0"/>
              <a:t>c</a:t>
            </a:r>
            <a:endParaRPr sz="800"/>
          </a:p>
        </p:txBody>
      </p:sp>
      <p:sp>
        <p:nvSpPr>
          <p:cNvPr id="5" name="Holder 5"/>
          <p:cNvSpPr>
            <a:spLocks noGrp="1"/>
          </p:cNvSpPr>
          <p:nvPr>
            <p:ph type="dt" sz="half" idx="6"/>
          </p:nvPr>
        </p:nvSpPr>
        <p:spPr>
          <a:xfrm>
            <a:off x="457200" y="4789360"/>
            <a:ext cx="2103120" cy="25749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2015-10-06</a:t>
            </a:fld>
            <a:endParaRPr lang="en-US"/>
          </a:p>
        </p:txBody>
      </p:sp>
      <p:sp>
        <p:nvSpPr>
          <p:cNvPr id="6" name="Holder 6"/>
          <p:cNvSpPr>
            <a:spLocks noGrp="1"/>
          </p:cNvSpPr>
          <p:nvPr>
            <p:ph type="sldNum" sz="quarter" idx="7"/>
          </p:nvPr>
        </p:nvSpPr>
        <p:spPr>
          <a:xfrm>
            <a:off x="524459" y="4843526"/>
            <a:ext cx="130175" cy="101600"/>
          </a:xfrm>
          <a:prstGeom prst="rect">
            <a:avLst/>
          </a:prstGeom>
        </p:spPr>
        <p:txBody>
          <a:bodyPr wrap="square" lIns="0" tIns="0" rIns="0" bIns="0">
            <a:spAutoFit/>
          </a:bodyPr>
          <a:lstStyle>
            <a:lvl1pPr>
              <a:defRPr sz="600" b="1" i="0">
                <a:solidFill>
                  <a:srgbClr val="B5B5B5"/>
                </a:solidFill>
                <a:latin typeface="Calibri"/>
                <a:cs typeface="Calibri"/>
              </a:defRPr>
            </a:lvl1pPr>
          </a:lstStyle>
          <a:p>
            <a:pPr marL="25400">
              <a:lnSpc>
                <a:spcPct val="100000"/>
              </a:lnSpc>
            </a:pPr>
            <a:fld id="{81D60167-4931-47E6-BA6A-407CBD079E47}" type="slidenum">
              <a:rPr spc="-5" dirty="0"/>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2.png"/><Relationship Id="rId5" Type="http://schemas.openxmlformats.org/officeDocument/2006/relationships/tags" Target="../tags/tag5.xml"/><Relationship Id="rId10" Type="http://schemas.openxmlformats.org/officeDocument/2006/relationships/notesSlide" Target="../notesSlides/notesSlide11.xml"/><Relationship Id="rId4" Type="http://schemas.openxmlformats.org/officeDocument/2006/relationships/tags" Target="../tags/tag4.xml"/><Relationship Id="rId9"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notesSlide" Target="../notesSlides/notesSlide12.xml"/><Relationship Id="rId7"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6.wmf"/><Relationship Id="rId11" Type="http://schemas.openxmlformats.org/officeDocument/2006/relationships/image" Target="../media/image17.jpeg"/><Relationship Id="rId5" Type="http://schemas.openxmlformats.org/officeDocument/2006/relationships/image" Target="../media/image13.emf"/><Relationship Id="rId10" Type="http://schemas.openxmlformats.org/officeDocument/2006/relationships/image" Target="../media/image15.emf"/><Relationship Id="rId4" Type="http://schemas.openxmlformats.org/officeDocument/2006/relationships/oleObject" Target="../embeddings/oleObject1.bin"/><Relationship Id="rId9"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youtu.be/ysa5OBhXz-Q" TargetMode="External"/><Relationship Id="rId4" Type="http://schemas.openxmlformats.org/officeDocument/2006/relationships/image" Target="../media/image35.jp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www.linkedin.com/pub/james-kistler/a7/732/618/en" TargetMode="External"/><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mailto:Ben_Davies@hcsc.net" TargetMode="External"/><Relationship Id="rId5" Type="http://schemas.openxmlformats.org/officeDocument/2006/relationships/hyperlink" Target="mailto:James_Kistler@hcsc.net" TargetMode="External"/><Relationship Id="rId10" Type="http://schemas.openxmlformats.org/officeDocument/2006/relationships/image" Target="../media/image39.png"/><Relationship Id="rId4" Type="http://schemas.openxmlformats.org/officeDocument/2006/relationships/image" Target="../media/image37.png"/><Relationship Id="rId9" Type="http://schemas.openxmlformats.org/officeDocument/2006/relationships/hyperlink" Target="http://www.linkedin.com/in/BenjaminWDavies"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18" Type="http://schemas.openxmlformats.org/officeDocument/2006/relationships/image" Target="../media/image55.png"/><Relationship Id="rId26" Type="http://schemas.openxmlformats.org/officeDocument/2006/relationships/image" Target="../media/image63.png"/><Relationship Id="rId3" Type="http://schemas.openxmlformats.org/officeDocument/2006/relationships/image" Target="../media/image40.png"/><Relationship Id="rId21" Type="http://schemas.openxmlformats.org/officeDocument/2006/relationships/image" Target="../media/image58.png"/><Relationship Id="rId34" Type="http://schemas.openxmlformats.org/officeDocument/2006/relationships/image" Target="../media/image71.png"/><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54.png"/><Relationship Id="rId25" Type="http://schemas.openxmlformats.org/officeDocument/2006/relationships/image" Target="../media/image62.png"/><Relationship Id="rId33" Type="http://schemas.openxmlformats.org/officeDocument/2006/relationships/image" Target="../media/image70.png"/><Relationship Id="rId2" Type="http://schemas.openxmlformats.org/officeDocument/2006/relationships/notesSlide" Target="../notesSlides/notesSlide26.xml"/><Relationship Id="rId16" Type="http://schemas.openxmlformats.org/officeDocument/2006/relationships/image" Target="../media/image53.png"/><Relationship Id="rId20" Type="http://schemas.openxmlformats.org/officeDocument/2006/relationships/image" Target="../media/image57.png"/><Relationship Id="rId29" Type="http://schemas.openxmlformats.org/officeDocument/2006/relationships/image" Target="../media/image66.png"/><Relationship Id="rId1" Type="http://schemas.openxmlformats.org/officeDocument/2006/relationships/slideLayout" Target="../slideLayouts/slideLayout3.xml"/><Relationship Id="rId6" Type="http://schemas.openxmlformats.org/officeDocument/2006/relationships/image" Target="../media/image43.png"/><Relationship Id="rId11" Type="http://schemas.openxmlformats.org/officeDocument/2006/relationships/image" Target="../media/image48.png"/><Relationship Id="rId24" Type="http://schemas.openxmlformats.org/officeDocument/2006/relationships/image" Target="../media/image61.png"/><Relationship Id="rId32" Type="http://schemas.openxmlformats.org/officeDocument/2006/relationships/image" Target="../media/image69.png"/><Relationship Id="rId37" Type="http://schemas.openxmlformats.org/officeDocument/2006/relationships/image" Target="../media/image74.png"/><Relationship Id="rId5" Type="http://schemas.openxmlformats.org/officeDocument/2006/relationships/image" Target="../media/image42.png"/><Relationship Id="rId15" Type="http://schemas.openxmlformats.org/officeDocument/2006/relationships/image" Target="../media/image52.png"/><Relationship Id="rId23" Type="http://schemas.openxmlformats.org/officeDocument/2006/relationships/image" Target="../media/image60.png"/><Relationship Id="rId28" Type="http://schemas.openxmlformats.org/officeDocument/2006/relationships/image" Target="../media/image65.jpg"/><Relationship Id="rId36" Type="http://schemas.openxmlformats.org/officeDocument/2006/relationships/image" Target="../media/image73.png"/><Relationship Id="rId10" Type="http://schemas.openxmlformats.org/officeDocument/2006/relationships/image" Target="../media/image47.png"/><Relationship Id="rId19" Type="http://schemas.openxmlformats.org/officeDocument/2006/relationships/image" Target="../media/image56.png"/><Relationship Id="rId31" Type="http://schemas.openxmlformats.org/officeDocument/2006/relationships/image" Target="../media/image68.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 Id="rId22" Type="http://schemas.openxmlformats.org/officeDocument/2006/relationships/image" Target="../media/image59.png"/><Relationship Id="rId27" Type="http://schemas.openxmlformats.org/officeDocument/2006/relationships/image" Target="../media/image64.png"/><Relationship Id="rId30" Type="http://schemas.openxmlformats.org/officeDocument/2006/relationships/image" Target="../media/image67.png"/><Relationship Id="rId35" Type="http://schemas.openxmlformats.org/officeDocument/2006/relationships/image" Target="../media/image7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www.artefaqs.com/Search.php?in=133902173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hyperlink" Target="http://www.huffingtonpost.com/2013/11/19/insurance-company-obamacare_n_4303414.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0"/>
            <a:ext cx="9144000" cy="5149850"/>
          </a:xfrm>
          <a:prstGeom prst="rect">
            <a:avLst/>
          </a:prstGeom>
          <a:solidFill>
            <a:srgbClr val="F280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869508" y="4628883"/>
            <a:ext cx="944224" cy="222005"/>
          </a:xfrm>
          <a:prstGeom prst="rect">
            <a:avLst/>
          </a:prstGeom>
        </p:spPr>
      </p:pic>
      <p:pic>
        <p:nvPicPr>
          <p:cNvPr id="9" name="Picture Placeholder 6"/>
          <p:cNvPicPr>
            <a:picLocks/>
          </p:cNvPicPr>
          <p:nvPr/>
        </p:nvPicPr>
        <p:blipFill rotWithShape="1">
          <a:blip r:embed="rId4" cstate="print">
            <a:extLst>
              <a:ext uri="{28A0092B-C50C-407E-A947-70E740481C1C}">
                <a14:useLocalDpi xmlns:a14="http://schemas.microsoft.com/office/drawing/2010/main"/>
              </a:ext>
            </a:extLst>
          </a:blip>
          <a:srcRect/>
          <a:stretch/>
        </p:blipFill>
        <p:spPr>
          <a:xfrm flipH="1">
            <a:off x="-89682" y="-1308683"/>
            <a:ext cx="7787792" cy="7789251"/>
          </a:xfrm>
          <a:prstGeom prst="ellipse">
            <a:avLst/>
          </a:prstGeom>
          <a:ln>
            <a:noFill/>
          </a:ln>
          <a:effectLst/>
        </p:spPr>
      </p:pic>
      <p:sp>
        <p:nvSpPr>
          <p:cNvPr id="5" name="Subtitle 2"/>
          <p:cNvSpPr>
            <a:spLocks noGrp="1"/>
          </p:cNvSpPr>
          <p:nvPr/>
        </p:nvSpPr>
        <p:spPr bwMode="auto">
          <a:xfrm>
            <a:off x="350513" y="3134583"/>
            <a:ext cx="4675312" cy="111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1" fontAlgn="base" hangingPunct="1">
              <a:spcBef>
                <a:spcPct val="20000"/>
              </a:spcBef>
              <a:spcAft>
                <a:spcPct val="0"/>
              </a:spcAft>
              <a:buFont typeface="Arial" panose="020B0604020202020204" pitchFamily="34" charset="0"/>
              <a:buNone/>
              <a:defRPr sz="3200" kern="1200">
                <a:solidFill>
                  <a:schemeClr val="bg2"/>
                </a:solidFill>
                <a:latin typeface="+mn-lt"/>
                <a:ea typeface="+mn-ea"/>
                <a:cs typeface="+mn-cs"/>
              </a:defRPr>
            </a:lvl1pPr>
            <a:lvl2pPr marL="457200" indent="0" algn="ctr" defTabSz="457200" rtl="0" eaLnBrk="1" fontAlgn="base" hangingPunct="1">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2pPr>
            <a:lvl3pPr marL="914400" indent="0" algn="ctr" defTabSz="457200" rtl="0" eaLnBrk="1" fontAlgn="base" hangingPunct="1">
              <a:spcBef>
                <a:spcPct val="20000"/>
              </a:spcBef>
              <a:spcAft>
                <a:spcPct val="0"/>
              </a:spcAft>
              <a:buFont typeface="Arial" panose="020B0604020202020204" pitchFamily="34" charset="0"/>
              <a:buNone/>
              <a:defRPr kern="1200">
                <a:solidFill>
                  <a:schemeClr val="tx1">
                    <a:tint val="75000"/>
                  </a:schemeClr>
                </a:solidFill>
                <a:latin typeface="+mn-lt"/>
                <a:ea typeface="+mn-ea"/>
                <a:cs typeface="+mn-cs"/>
              </a:defRPr>
            </a:lvl3pPr>
            <a:lvl4pPr marL="1371600" indent="0" algn="ctr" defTabSz="457200" rtl="0" eaLnBrk="1" fontAlgn="base" hangingPunct="1">
              <a:spcBef>
                <a:spcPct val="20000"/>
              </a:spcBef>
              <a:spcAft>
                <a:spcPct val="0"/>
              </a:spcAft>
              <a:buFont typeface="Arial" panose="020B0604020202020204" pitchFamily="34" charset="0"/>
              <a:buNone/>
              <a:defRPr sz="1600" kern="1200">
                <a:solidFill>
                  <a:schemeClr val="tx1">
                    <a:tint val="75000"/>
                  </a:schemeClr>
                </a:solidFill>
                <a:latin typeface="+mn-lt"/>
                <a:ea typeface="+mn-ea"/>
                <a:cs typeface="+mn-cs"/>
              </a:defRPr>
            </a:lvl4pPr>
            <a:lvl5pPr marL="1828800" indent="0" algn="ctr" defTabSz="457200" rtl="0" eaLnBrk="1" fontAlgn="base" hangingPunct="1">
              <a:spcBef>
                <a:spcPct val="20000"/>
              </a:spcBef>
              <a:spcAft>
                <a:spcPct val="0"/>
              </a:spcAft>
              <a:buFont typeface="Arial" panose="020B0604020202020204" pitchFamily="34" charset="0"/>
              <a:buNone/>
              <a:defRPr sz="16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altLang="en-US" sz="1800" b="1" dirty="0">
                <a:solidFill>
                  <a:schemeClr val="accent1"/>
                </a:solidFill>
              </a:rPr>
              <a:t>Rick </a:t>
            </a:r>
            <a:r>
              <a:rPr lang="en-US" altLang="en-US" sz="1800" b="1" dirty="0" err="1">
                <a:solidFill>
                  <a:schemeClr val="accent1"/>
                </a:solidFill>
              </a:rPr>
              <a:t>Kickert</a:t>
            </a:r>
            <a:r>
              <a:rPr lang="en-US" altLang="en-US" sz="1800" b="1" dirty="0">
                <a:solidFill>
                  <a:schemeClr val="accent1"/>
                </a:solidFill>
              </a:rPr>
              <a:t>, IT Planning Senior Manager</a:t>
            </a:r>
          </a:p>
          <a:p>
            <a:r>
              <a:rPr lang="en-US" altLang="en-US" sz="1800" b="1" dirty="0">
                <a:solidFill>
                  <a:schemeClr val="accent1"/>
                </a:solidFill>
              </a:rPr>
              <a:t>HCSC – Health Care Service Corporation</a:t>
            </a:r>
            <a:endParaRPr lang="en-US" altLang="en-US" sz="1600" dirty="0">
              <a:solidFill>
                <a:schemeClr val="accent1"/>
              </a:solidFill>
            </a:endParaRPr>
          </a:p>
        </p:txBody>
      </p:sp>
      <p:sp>
        <p:nvSpPr>
          <p:cNvPr id="6" name="Title 1"/>
          <p:cNvSpPr>
            <a:spLocks noGrp="1"/>
          </p:cNvSpPr>
          <p:nvPr/>
        </p:nvSpPr>
        <p:spPr bwMode="auto">
          <a:xfrm>
            <a:off x="283602" y="2155393"/>
            <a:ext cx="8463222" cy="1360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3600" b="1" kern="1200">
                <a:solidFill>
                  <a:schemeClr val="bg2"/>
                </a:solidFill>
                <a:latin typeface="PT Sans"/>
                <a:ea typeface="PT Sans" pitchFamily="34" charset="0"/>
                <a:cs typeface="PT Sans"/>
              </a:defRPr>
            </a:lvl1pPr>
            <a:lvl2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2pPr>
            <a:lvl3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3pPr>
            <a:lvl4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4pPr>
            <a:lvl5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5pPr>
            <a:lvl6pPr marL="4572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6pPr>
            <a:lvl7pPr marL="9144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7pPr>
            <a:lvl8pPr marL="13716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8pPr>
            <a:lvl9pPr marL="18288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9pPr>
          </a:lstStyle>
          <a:p>
            <a:pPr>
              <a:lnSpc>
                <a:spcPct val="90000"/>
              </a:lnSpc>
            </a:pPr>
            <a:r>
              <a:rPr lang="en-US" sz="3200" dirty="0">
                <a:solidFill>
                  <a:schemeClr val="accent1"/>
                </a:solidFill>
              </a:rPr>
              <a:t>Cost Transparency with</a:t>
            </a:r>
          </a:p>
          <a:p>
            <a:pPr>
              <a:lnSpc>
                <a:spcPct val="90000"/>
              </a:lnSpc>
            </a:pPr>
            <a:r>
              <a:rPr lang="en-US" sz="3200" dirty="0">
                <a:solidFill>
                  <a:schemeClr val="accent1"/>
                </a:solidFill>
              </a:rPr>
              <a:t>BMC TrueSight Capacity Optimization</a:t>
            </a:r>
          </a:p>
          <a:p>
            <a:pPr>
              <a:lnSpc>
                <a:spcPct val="90000"/>
              </a:lnSpc>
            </a:pPr>
            <a:r>
              <a:rPr lang="en-US" sz="2000" dirty="0" smtClean="0">
                <a:solidFill>
                  <a:srgbClr val="5A5B5E"/>
                </a:solidFill>
              </a:rPr>
              <a:t/>
            </a:r>
            <a:br>
              <a:rPr lang="en-US" sz="2000" dirty="0" smtClean="0">
                <a:solidFill>
                  <a:srgbClr val="5A5B5E"/>
                </a:solidFill>
              </a:rPr>
            </a:br>
            <a:endParaRPr lang="en-US" sz="2000" dirty="0" smtClean="0">
              <a:solidFill>
                <a:srgbClr val="5A5B5E"/>
              </a:solidFill>
            </a:endParaRPr>
          </a:p>
          <a:p>
            <a:pPr>
              <a:lnSpc>
                <a:spcPct val="90000"/>
              </a:lnSpc>
            </a:pPr>
            <a:endParaRPr lang="en-US" sz="3200" dirty="0">
              <a:solidFill>
                <a:srgbClr val="5A5B5E"/>
              </a:solidFill>
            </a:endParaRP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a:ext>
            </a:extLst>
          </a:blip>
          <a:srcRect l="21331" t="34410" r="20760" b="35299"/>
          <a:stretch/>
        </p:blipFill>
        <p:spPr>
          <a:xfrm>
            <a:off x="350511" y="786173"/>
            <a:ext cx="2476108" cy="1296825"/>
          </a:xfrm>
          <a:prstGeom prst="rect">
            <a:avLst/>
          </a:prstGeom>
        </p:spPr>
      </p:pic>
    </p:spTree>
    <p:extLst>
      <p:ext uri="{BB962C8B-B14F-4D97-AF65-F5344CB8AC3E}">
        <p14:creationId xmlns:p14="http://schemas.microsoft.com/office/powerpoint/2010/main" val="2534745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864" y="260516"/>
            <a:ext cx="6963937" cy="369332"/>
          </a:xfrm>
        </p:spPr>
        <p:txBody>
          <a:bodyPr/>
          <a:lstStyle/>
          <a:p>
            <a:r>
              <a:rPr lang="en-US" sz="2400" dirty="0"/>
              <a:t>Planned Enrollment </a:t>
            </a:r>
            <a:r>
              <a:rPr lang="en-US" sz="2400" dirty="0" smtClean="0"/>
              <a:t>– Scenario Example</a:t>
            </a:r>
            <a:endParaRPr lang="en-US" sz="2400" b="0"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7018028"/>
              </p:ext>
            </p:extLst>
          </p:nvPr>
        </p:nvGraphicFramePr>
        <p:xfrm>
          <a:off x="1199741" y="801089"/>
          <a:ext cx="6858000" cy="2975469"/>
        </p:xfrm>
        <a:graphic>
          <a:graphicData uri="http://schemas.openxmlformats.org/drawingml/2006/chart">
            <c:chart xmlns:c="http://schemas.openxmlformats.org/drawingml/2006/chart" xmlns:r="http://schemas.openxmlformats.org/officeDocument/2006/relationships" r:id="rId3"/>
          </a:graphicData>
        </a:graphic>
      </p:graphicFrame>
      <p:sp>
        <p:nvSpPr>
          <p:cNvPr id="8" name="Right Arrow 7"/>
          <p:cNvSpPr/>
          <p:nvPr/>
        </p:nvSpPr>
        <p:spPr>
          <a:xfrm>
            <a:off x="1592317" y="1843922"/>
            <a:ext cx="2089917" cy="744854"/>
          </a:xfrm>
          <a:prstGeom prst="rightArrow">
            <a:avLst/>
          </a:prstGeom>
          <a:gradFill>
            <a:gsLst>
              <a:gs pos="0">
                <a:schemeClr val="accent1">
                  <a:tint val="100000"/>
                  <a:shade val="100000"/>
                  <a:satMod val="130000"/>
                  <a:alpha val="0"/>
                </a:schemeClr>
              </a:gs>
              <a:gs pos="100000">
                <a:schemeClr val="accent1">
                  <a:tint val="50000"/>
                  <a:shade val="100000"/>
                  <a:satMod val="350000"/>
                </a:schemeClr>
              </a:gs>
            </a:gsLst>
          </a:gradFill>
          <a:ln w="25400">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1050" i="1" dirty="0">
                <a:solidFill>
                  <a:srgbClr val="C00000"/>
                </a:solidFill>
              </a:rPr>
              <a:t>Healthcare.gov website delayed</a:t>
            </a:r>
          </a:p>
        </p:txBody>
      </p:sp>
      <p:sp>
        <p:nvSpPr>
          <p:cNvPr id="16" name="Line Callout 2 (Accent Bar) 15"/>
          <p:cNvSpPr/>
          <p:nvPr/>
        </p:nvSpPr>
        <p:spPr>
          <a:xfrm>
            <a:off x="1162298" y="3833777"/>
            <a:ext cx="1771650" cy="915529"/>
          </a:xfrm>
          <a:prstGeom prst="accentCallout2">
            <a:avLst>
              <a:gd name="adj1" fmla="val 70474"/>
              <a:gd name="adj2" fmla="val 104459"/>
              <a:gd name="adj3" fmla="val 55528"/>
              <a:gd name="adj4" fmla="val 119701"/>
              <a:gd name="adj5" fmla="val -75923"/>
              <a:gd name="adj6" fmla="val 121745"/>
            </a:avLst>
          </a:prstGeom>
          <a:gradFill>
            <a:gsLst>
              <a:gs pos="0">
                <a:schemeClr val="accent1">
                  <a:tint val="100000"/>
                  <a:shade val="100000"/>
                  <a:satMod val="130000"/>
                </a:schemeClr>
              </a:gs>
              <a:gs pos="52000">
                <a:schemeClr val="accent1">
                  <a:tint val="50000"/>
                  <a:shade val="100000"/>
                  <a:satMod val="350000"/>
                </a:schemeClr>
              </a:gs>
            </a:gsLst>
          </a:gradFill>
          <a:ln w="60325" cmpd="sng">
            <a:prstDash val="sysDot"/>
            <a:tail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1350" dirty="0">
                <a:solidFill>
                  <a:srgbClr val="C00000"/>
                </a:solidFill>
              </a:rPr>
              <a:t>Constant Re-Planning to adjust for Capacity needs</a:t>
            </a:r>
          </a:p>
        </p:txBody>
      </p:sp>
      <p:sp>
        <p:nvSpPr>
          <p:cNvPr id="17" name="Line Callout 2 (Accent Bar) 16"/>
          <p:cNvSpPr/>
          <p:nvPr/>
        </p:nvSpPr>
        <p:spPr>
          <a:xfrm>
            <a:off x="1428750" y="3833777"/>
            <a:ext cx="1771650" cy="915529"/>
          </a:xfrm>
          <a:prstGeom prst="accentCallout2">
            <a:avLst>
              <a:gd name="adj1" fmla="val 70474"/>
              <a:gd name="adj2" fmla="val 104459"/>
              <a:gd name="adj3" fmla="val 55528"/>
              <a:gd name="adj4" fmla="val 119701"/>
              <a:gd name="adj5" fmla="val -75923"/>
              <a:gd name="adj6" fmla="val 121745"/>
            </a:avLst>
          </a:prstGeom>
          <a:gradFill>
            <a:gsLst>
              <a:gs pos="0">
                <a:schemeClr val="accent1">
                  <a:tint val="100000"/>
                  <a:shade val="100000"/>
                  <a:satMod val="130000"/>
                </a:schemeClr>
              </a:gs>
              <a:gs pos="52000">
                <a:schemeClr val="accent1">
                  <a:tint val="50000"/>
                  <a:shade val="100000"/>
                  <a:satMod val="350000"/>
                </a:schemeClr>
              </a:gs>
            </a:gsLst>
          </a:gradFill>
          <a:ln w="60325" cmpd="sng">
            <a:prstDash val="sysDot"/>
            <a:tail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1350" dirty="0">
                <a:solidFill>
                  <a:srgbClr val="C00000"/>
                </a:solidFill>
              </a:rPr>
              <a:t>Constant Re-Planning to adjust for Capacity needs</a:t>
            </a:r>
          </a:p>
        </p:txBody>
      </p:sp>
      <p:sp>
        <p:nvSpPr>
          <p:cNvPr id="18" name="Line Callout 2 (Accent Bar) 17"/>
          <p:cNvSpPr/>
          <p:nvPr/>
        </p:nvSpPr>
        <p:spPr>
          <a:xfrm>
            <a:off x="1751450" y="3822630"/>
            <a:ext cx="1771650" cy="915529"/>
          </a:xfrm>
          <a:prstGeom prst="accentCallout2">
            <a:avLst>
              <a:gd name="adj1" fmla="val 70474"/>
              <a:gd name="adj2" fmla="val 104459"/>
              <a:gd name="adj3" fmla="val 55528"/>
              <a:gd name="adj4" fmla="val 119701"/>
              <a:gd name="adj5" fmla="val -95403"/>
              <a:gd name="adj6" fmla="val 122248"/>
            </a:avLst>
          </a:prstGeom>
          <a:gradFill>
            <a:gsLst>
              <a:gs pos="0">
                <a:schemeClr val="accent1">
                  <a:tint val="100000"/>
                  <a:shade val="100000"/>
                  <a:satMod val="130000"/>
                </a:schemeClr>
              </a:gs>
              <a:gs pos="52000">
                <a:schemeClr val="accent1">
                  <a:tint val="50000"/>
                  <a:shade val="100000"/>
                  <a:satMod val="350000"/>
                </a:schemeClr>
              </a:gs>
            </a:gsLst>
          </a:gradFill>
          <a:ln w="60325" cmpd="sng">
            <a:prstDash val="sysDot"/>
            <a:tail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1350" dirty="0">
                <a:solidFill>
                  <a:srgbClr val="C00000"/>
                </a:solidFill>
              </a:rPr>
              <a:t>Constant Re-Planning to adjust for Capacity needs</a:t>
            </a:r>
          </a:p>
        </p:txBody>
      </p:sp>
      <p:sp>
        <p:nvSpPr>
          <p:cNvPr id="19" name="Line Callout 2 (Accent Bar) 18"/>
          <p:cNvSpPr/>
          <p:nvPr/>
        </p:nvSpPr>
        <p:spPr>
          <a:xfrm>
            <a:off x="2048123" y="3833777"/>
            <a:ext cx="1771650" cy="915529"/>
          </a:xfrm>
          <a:prstGeom prst="accentCallout2">
            <a:avLst>
              <a:gd name="adj1" fmla="val 70474"/>
              <a:gd name="adj2" fmla="val 104459"/>
              <a:gd name="adj3" fmla="val 55528"/>
              <a:gd name="adj4" fmla="val 119701"/>
              <a:gd name="adj5" fmla="val -146053"/>
              <a:gd name="adj6" fmla="val 121745"/>
            </a:avLst>
          </a:prstGeom>
          <a:gradFill>
            <a:gsLst>
              <a:gs pos="0">
                <a:schemeClr val="accent1">
                  <a:tint val="100000"/>
                  <a:shade val="100000"/>
                  <a:satMod val="130000"/>
                </a:schemeClr>
              </a:gs>
              <a:gs pos="52000">
                <a:schemeClr val="accent1">
                  <a:tint val="50000"/>
                  <a:shade val="100000"/>
                  <a:satMod val="350000"/>
                </a:schemeClr>
              </a:gs>
            </a:gsLst>
          </a:gradFill>
          <a:ln w="60325" cmpd="sng">
            <a:prstDash val="sysDot"/>
            <a:tail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1350" dirty="0">
                <a:solidFill>
                  <a:srgbClr val="C00000"/>
                </a:solidFill>
              </a:rPr>
              <a:t>Constant Re-Planning to adjust for Capacity needs</a:t>
            </a:r>
          </a:p>
        </p:txBody>
      </p:sp>
      <p:sp>
        <p:nvSpPr>
          <p:cNvPr id="20" name="Line Callout 2 (Accent Bar) 19"/>
          <p:cNvSpPr/>
          <p:nvPr/>
        </p:nvSpPr>
        <p:spPr>
          <a:xfrm>
            <a:off x="2314575" y="3833777"/>
            <a:ext cx="1771650" cy="915529"/>
          </a:xfrm>
          <a:prstGeom prst="accentCallout2">
            <a:avLst>
              <a:gd name="adj1" fmla="val 70474"/>
              <a:gd name="adj2" fmla="val 104459"/>
              <a:gd name="adj3" fmla="val 55528"/>
              <a:gd name="adj4" fmla="val 119701"/>
              <a:gd name="adj5" fmla="val -105144"/>
              <a:gd name="adj6" fmla="val 123253"/>
            </a:avLst>
          </a:prstGeom>
          <a:gradFill>
            <a:gsLst>
              <a:gs pos="0">
                <a:schemeClr val="accent1">
                  <a:tint val="100000"/>
                  <a:shade val="100000"/>
                  <a:satMod val="130000"/>
                </a:schemeClr>
              </a:gs>
              <a:gs pos="52000">
                <a:schemeClr val="accent1">
                  <a:tint val="50000"/>
                  <a:shade val="100000"/>
                  <a:satMod val="350000"/>
                </a:schemeClr>
              </a:gs>
            </a:gsLst>
          </a:gradFill>
          <a:ln w="60325" cmpd="sng">
            <a:prstDash val="sysDot"/>
            <a:tail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1350" dirty="0">
                <a:solidFill>
                  <a:srgbClr val="C00000"/>
                </a:solidFill>
              </a:rPr>
              <a:t>Constant Re-Planning to adjust for Capacity needs</a:t>
            </a:r>
          </a:p>
        </p:txBody>
      </p:sp>
      <p:sp>
        <p:nvSpPr>
          <p:cNvPr id="21" name="Line Callout 2 (Accent Bar) 20"/>
          <p:cNvSpPr/>
          <p:nvPr/>
        </p:nvSpPr>
        <p:spPr>
          <a:xfrm>
            <a:off x="2637275" y="3822630"/>
            <a:ext cx="1771650" cy="915529"/>
          </a:xfrm>
          <a:prstGeom prst="accentCallout2">
            <a:avLst>
              <a:gd name="adj1" fmla="val 70474"/>
              <a:gd name="adj2" fmla="val 104459"/>
              <a:gd name="adj3" fmla="val 55528"/>
              <a:gd name="adj4" fmla="val 119701"/>
              <a:gd name="adj5" fmla="val -75923"/>
              <a:gd name="adj6" fmla="val 121745"/>
            </a:avLst>
          </a:prstGeom>
          <a:gradFill>
            <a:gsLst>
              <a:gs pos="0">
                <a:schemeClr val="accent1">
                  <a:tint val="100000"/>
                  <a:shade val="100000"/>
                  <a:satMod val="130000"/>
                </a:schemeClr>
              </a:gs>
              <a:gs pos="52000">
                <a:schemeClr val="accent1">
                  <a:tint val="50000"/>
                  <a:shade val="100000"/>
                  <a:satMod val="350000"/>
                </a:schemeClr>
              </a:gs>
            </a:gsLst>
          </a:gradFill>
          <a:ln w="60325" cmpd="sng">
            <a:prstDash val="sysDot"/>
            <a:tail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1350" dirty="0">
                <a:solidFill>
                  <a:srgbClr val="C00000"/>
                </a:solidFill>
              </a:rPr>
              <a:t>Constant Re-Planning to adjust for Capacity needs</a:t>
            </a:r>
          </a:p>
        </p:txBody>
      </p:sp>
      <p:sp>
        <p:nvSpPr>
          <p:cNvPr id="22" name="Line Callout 2 (Accent Bar) 21"/>
          <p:cNvSpPr/>
          <p:nvPr/>
        </p:nvSpPr>
        <p:spPr>
          <a:xfrm>
            <a:off x="3086100" y="3833777"/>
            <a:ext cx="1771650" cy="915529"/>
          </a:xfrm>
          <a:prstGeom prst="accentCallout2">
            <a:avLst>
              <a:gd name="adj1" fmla="val 70474"/>
              <a:gd name="adj2" fmla="val 104459"/>
              <a:gd name="adj3" fmla="val 55528"/>
              <a:gd name="adj4" fmla="val 119701"/>
              <a:gd name="adj5" fmla="val -75923"/>
              <a:gd name="adj6" fmla="val 121745"/>
            </a:avLst>
          </a:prstGeom>
          <a:gradFill>
            <a:gsLst>
              <a:gs pos="0">
                <a:schemeClr val="accent1">
                  <a:tint val="100000"/>
                  <a:shade val="100000"/>
                  <a:satMod val="130000"/>
                </a:schemeClr>
              </a:gs>
              <a:gs pos="52000">
                <a:schemeClr val="accent1">
                  <a:tint val="50000"/>
                  <a:shade val="100000"/>
                  <a:satMod val="350000"/>
                </a:schemeClr>
              </a:gs>
            </a:gsLst>
          </a:gradFill>
          <a:ln w="60325" cmpd="sng">
            <a:prstDash val="sysDot"/>
            <a:tail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1350" dirty="0">
                <a:solidFill>
                  <a:srgbClr val="C00000"/>
                </a:solidFill>
              </a:rPr>
              <a:t>Constant Re-Planning to adjust for Capacity needs</a:t>
            </a:r>
          </a:p>
        </p:txBody>
      </p:sp>
      <p:sp>
        <p:nvSpPr>
          <p:cNvPr id="23" name="Line Callout 2 (Accent Bar) 22"/>
          <p:cNvSpPr/>
          <p:nvPr/>
        </p:nvSpPr>
        <p:spPr>
          <a:xfrm>
            <a:off x="3523100" y="3856815"/>
            <a:ext cx="1771650" cy="915529"/>
          </a:xfrm>
          <a:prstGeom prst="accentCallout2">
            <a:avLst>
              <a:gd name="adj1" fmla="val 70474"/>
              <a:gd name="adj2" fmla="val 104459"/>
              <a:gd name="adj3" fmla="val 55528"/>
              <a:gd name="adj4" fmla="val 119701"/>
              <a:gd name="adj5" fmla="val -75923"/>
              <a:gd name="adj6" fmla="val 121745"/>
            </a:avLst>
          </a:prstGeom>
          <a:gradFill>
            <a:gsLst>
              <a:gs pos="0">
                <a:schemeClr val="accent1">
                  <a:tint val="100000"/>
                  <a:shade val="100000"/>
                  <a:satMod val="130000"/>
                </a:schemeClr>
              </a:gs>
              <a:gs pos="52000">
                <a:schemeClr val="accent1">
                  <a:tint val="50000"/>
                  <a:shade val="100000"/>
                  <a:satMod val="350000"/>
                </a:schemeClr>
              </a:gs>
            </a:gsLst>
          </a:gradFill>
          <a:ln w="60325" cmpd="sng">
            <a:prstDash val="sysDot"/>
            <a:tail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1350" dirty="0">
                <a:solidFill>
                  <a:srgbClr val="C00000"/>
                </a:solidFill>
              </a:rPr>
              <a:t>Constant Re-Planning to adjust for Capacity needs</a:t>
            </a:r>
          </a:p>
        </p:txBody>
      </p:sp>
      <p:sp>
        <p:nvSpPr>
          <p:cNvPr id="24" name="Line Callout 2 (Accent Bar) 23"/>
          <p:cNvSpPr/>
          <p:nvPr/>
        </p:nvSpPr>
        <p:spPr>
          <a:xfrm>
            <a:off x="3971925" y="3856815"/>
            <a:ext cx="1771650" cy="915529"/>
          </a:xfrm>
          <a:prstGeom prst="accentCallout2">
            <a:avLst>
              <a:gd name="adj1" fmla="val 70474"/>
              <a:gd name="adj2" fmla="val 104459"/>
              <a:gd name="adj3" fmla="val 55528"/>
              <a:gd name="adj4" fmla="val 119701"/>
              <a:gd name="adj5" fmla="val -89559"/>
              <a:gd name="adj6" fmla="val 121745"/>
            </a:avLst>
          </a:prstGeom>
          <a:gradFill>
            <a:gsLst>
              <a:gs pos="0">
                <a:schemeClr val="accent1">
                  <a:tint val="100000"/>
                  <a:shade val="100000"/>
                  <a:satMod val="130000"/>
                </a:schemeClr>
              </a:gs>
              <a:gs pos="52000">
                <a:schemeClr val="accent1">
                  <a:tint val="50000"/>
                  <a:shade val="100000"/>
                  <a:satMod val="350000"/>
                </a:schemeClr>
              </a:gs>
            </a:gsLst>
          </a:gradFill>
          <a:ln w="60325" cmpd="sng">
            <a:prstDash val="sysDot"/>
            <a:tail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1350" dirty="0">
                <a:solidFill>
                  <a:srgbClr val="C00000"/>
                </a:solidFill>
              </a:rPr>
              <a:t>Constant Re-Planning to adjust for Capacity needs</a:t>
            </a:r>
          </a:p>
        </p:txBody>
      </p:sp>
      <p:sp>
        <p:nvSpPr>
          <p:cNvPr id="25" name="Line Callout 2 (Accent Bar) 24"/>
          <p:cNvSpPr/>
          <p:nvPr/>
        </p:nvSpPr>
        <p:spPr>
          <a:xfrm>
            <a:off x="4408925" y="3856815"/>
            <a:ext cx="1771650" cy="915529"/>
          </a:xfrm>
          <a:prstGeom prst="accentCallout2">
            <a:avLst>
              <a:gd name="adj1" fmla="val 70474"/>
              <a:gd name="adj2" fmla="val 104459"/>
              <a:gd name="adj3" fmla="val 55528"/>
              <a:gd name="adj4" fmla="val 119701"/>
              <a:gd name="adj5" fmla="val -249300"/>
              <a:gd name="adj6" fmla="val 124259"/>
            </a:avLst>
          </a:prstGeom>
          <a:gradFill>
            <a:gsLst>
              <a:gs pos="0">
                <a:schemeClr val="accent1">
                  <a:tint val="100000"/>
                  <a:shade val="100000"/>
                  <a:satMod val="130000"/>
                </a:schemeClr>
              </a:gs>
              <a:gs pos="52000">
                <a:schemeClr val="accent1">
                  <a:tint val="50000"/>
                  <a:shade val="100000"/>
                  <a:satMod val="350000"/>
                </a:schemeClr>
              </a:gs>
            </a:gsLst>
          </a:gradFill>
          <a:ln w="60325" cmpd="sng">
            <a:prstDash val="sysDot"/>
            <a:tail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1350" dirty="0">
                <a:solidFill>
                  <a:srgbClr val="C00000"/>
                </a:solidFill>
              </a:rPr>
              <a:t>Constant Re-Planning to adjust for Capacity needs</a:t>
            </a:r>
          </a:p>
        </p:txBody>
      </p:sp>
    </p:spTree>
    <p:extLst>
      <p:ext uri="{BB962C8B-B14F-4D97-AF65-F5344CB8AC3E}">
        <p14:creationId xmlns:p14="http://schemas.microsoft.com/office/powerpoint/2010/main" val="421279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par>
                          <p:cTn id="8" fill="hold">
                            <p:stCondLst>
                              <p:cond delay="4000"/>
                            </p:stCondLst>
                            <p:childTnLst>
                              <p:par>
                                <p:cTn id="9" presetID="10" presetClass="exit" presetSubtype="0" fill="hold" grpId="1" nodeType="afterEffect">
                                  <p:stCondLst>
                                    <p:cond delay="500"/>
                                  </p:stCondLst>
                                  <p:childTnLst>
                                    <p:animEffect transition="out" filter="fade">
                                      <p:cBhvr>
                                        <p:cTn id="10" dur="500"/>
                                        <p:tgtEl>
                                          <p:spTgt spid="16"/>
                                        </p:tgtEl>
                                      </p:cBhvr>
                                    </p:animEffect>
                                    <p:set>
                                      <p:cBhvr>
                                        <p:cTn id="11" dur="1" fill="hold">
                                          <p:stCondLst>
                                            <p:cond delay="499"/>
                                          </p:stCondLst>
                                        </p:cTn>
                                        <p:tgtEl>
                                          <p:spTgt spid="16"/>
                                        </p:tgtEl>
                                        <p:attrNameLst>
                                          <p:attrName>style.visibility</p:attrName>
                                        </p:attrNameLst>
                                      </p:cBhvr>
                                      <p:to>
                                        <p:strVal val="hidden"/>
                                      </p:to>
                                    </p:set>
                                  </p:childTnLst>
                                </p:cTn>
                              </p:par>
                            </p:childTnLst>
                          </p:cTn>
                        </p:par>
                        <p:par>
                          <p:cTn id="12" fill="hold">
                            <p:stCondLst>
                              <p:cond delay="5000"/>
                            </p:stCondLst>
                            <p:childTnLst>
                              <p:par>
                                <p:cTn id="13" presetID="10" presetClass="entr" presetSubtype="0" fill="hold" grpId="0" nodeType="afterEffect">
                                  <p:stCondLst>
                                    <p:cond delay="10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6500"/>
                            </p:stCondLst>
                            <p:childTnLst>
                              <p:par>
                                <p:cTn id="17" presetID="10" presetClass="exit" presetSubtype="0" fill="hold" grpId="1" nodeType="afterEffect">
                                  <p:stCondLst>
                                    <p:cond delay="50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par>
                          <p:cTn id="20" fill="hold">
                            <p:stCondLst>
                              <p:cond delay="7500"/>
                            </p:stCondLst>
                            <p:childTnLst>
                              <p:par>
                                <p:cTn id="21" presetID="10" presetClass="entr" presetSubtype="0" fill="hold" grpId="0" nodeType="afterEffect">
                                  <p:stCondLst>
                                    <p:cond delay="100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9000"/>
                            </p:stCondLst>
                            <p:childTnLst>
                              <p:par>
                                <p:cTn id="25" presetID="10" presetClass="exit" presetSubtype="0" fill="hold" grpId="1" nodeType="afterEffect">
                                  <p:stCondLst>
                                    <p:cond delay="500"/>
                                  </p:stCondLst>
                                  <p:childTnLst>
                                    <p:animEffect transition="out" filter="fade">
                                      <p:cBhvr>
                                        <p:cTn id="26" dur="500"/>
                                        <p:tgtEl>
                                          <p:spTgt spid="18"/>
                                        </p:tgtEl>
                                      </p:cBhvr>
                                    </p:animEffect>
                                    <p:set>
                                      <p:cBhvr>
                                        <p:cTn id="27" dur="1" fill="hold">
                                          <p:stCondLst>
                                            <p:cond delay="499"/>
                                          </p:stCondLst>
                                        </p:cTn>
                                        <p:tgtEl>
                                          <p:spTgt spid="18"/>
                                        </p:tgtEl>
                                        <p:attrNameLst>
                                          <p:attrName>style.visibility</p:attrName>
                                        </p:attrNameLst>
                                      </p:cBhvr>
                                      <p:to>
                                        <p:strVal val="hidden"/>
                                      </p:to>
                                    </p:set>
                                  </p:childTnLst>
                                </p:cTn>
                              </p:par>
                            </p:childTnLst>
                          </p:cTn>
                        </p:par>
                        <p:par>
                          <p:cTn id="28" fill="hold">
                            <p:stCondLst>
                              <p:cond delay="10000"/>
                            </p:stCondLst>
                            <p:childTnLst>
                              <p:par>
                                <p:cTn id="29" presetID="10" presetClass="entr" presetSubtype="0" fill="hold" grpId="0" nodeType="afterEffect">
                                  <p:stCondLst>
                                    <p:cond delay="100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11500"/>
                            </p:stCondLst>
                            <p:childTnLst>
                              <p:par>
                                <p:cTn id="33" presetID="10" presetClass="exit" presetSubtype="0" fill="hold" grpId="1" nodeType="afterEffect">
                                  <p:stCondLst>
                                    <p:cond delay="500"/>
                                  </p:stCondLst>
                                  <p:childTnLst>
                                    <p:animEffect transition="out" filter="fade">
                                      <p:cBhvr>
                                        <p:cTn id="34" dur="500"/>
                                        <p:tgtEl>
                                          <p:spTgt spid="19"/>
                                        </p:tgtEl>
                                      </p:cBhvr>
                                    </p:animEffect>
                                    <p:set>
                                      <p:cBhvr>
                                        <p:cTn id="35" dur="1" fill="hold">
                                          <p:stCondLst>
                                            <p:cond delay="499"/>
                                          </p:stCondLst>
                                        </p:cTn>
                                        <p:tgtEl>
                                          <p:spTgt spid="19"/>
                                        </p:tgtEl>
                                        <p:attrNameLst>
                                          <p:attrName>style.visibility</p:attrName>
                                        </p:attrNameLst>
                                      </p:cBhvr>
                                      <p:to>
                                        <p:strVal val="hidden"/>
                                      </p:to>
                                    </p:set>
                                  </p:childTnLst>
                                </p:cTn>
                              </p:par>
                            </p:childTnLst>
                          </p:cTn>
                        </p:par>
                        <p:par>
                          <p:cTn id="36" fill="hold">
                            <p:stCondLst>
                              <p:cond delay="12500"/>
                            </p:stCondLst>
                            <p:childTnLst>
                              <p:par>
                                <p:cTn id="37" presetID="10" presetClass="entr" presetSubtype="0" fill="hold" grpId="0" nodeType="afterEffect">
                                  <p:stCondLst>
                                    <p:cond delay="100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par>
                          <p:cTn id="40" fill="hold">
                            <p:stCondLst>
                              <p:cond delay="14000"/>
                            </p:stCondLst>
                            <p:childTnLst>
                              <p:par>
                                <p:cTn id="41" presetID="10" presetClass="exit" presetSubtype="0" fill="hold" grpId="1" nodeType="afterEffect">
                                  <p:stCondLst>
                                    <p:cond delay="500"/>
                                  </p:stCondLst>
                                  <p:childTnLst>
                                    <p:animEffect transition="out" filter="fade">
                                      <p:cBhvr>
                                        <p:cTn id="42" dur="500"/>
                                        <p:tgtEl>
                                          <p:spTgt spid="20"/>
                                        </p:tgtEl>
                                      </p:cBhvr>
                                    </p:animEffect>
                                    <p:set>
                                      <p:cBhvr>
                                        <p:cTn id="43" dur="1" fill="hold">
                                          <p:stCondLst>
                                            <p:cond delay="499"/>
                                          </p:stCondLst>
                                        </p:cTn>
                                        <p:tgtEl>
                                          <p:spTgt spid="20"/>
                                        </p:tgtEl>
                                        <p:attrNameLst>
                                          <p:attrName>style.visibility</p:attrName>
                                        </p:attrNameLst>
                                      </p:cBhvr>
                                      <p:to>
                                        <p:strVal val="hidden"/>
                                      </p:to>
                                    </p:set>
                                  </p:childTnLst>
                                </p:cTn>
                              </p:par>
                            </p:childTnLst>
                          </p:cTn>
                        </p:par>
                        <p:par>
                          <p:cTn id="44" fill="hold">
                            <p:stCondLst>
                              <p:cond delay="15000"/>
                            </p:stCondLst>
                            <p:childTnLst>
                              <p:par>
                                <p:cTn id="45" presetID="10" presetClass="entr" presetSubtype="0" fill="hold" grpId="0" nodeType="afterEffect">
                                  <p:stCondLst>
                                    <p:cond delay="100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par>
                          <p:cTn id="48" fill="hold">
                            <p:stCondLst>
                              <p:cond delay="16500"/>
                            </p:stCondLst>
                            <p:childTnLst>
                              <p:par>
                                <p:cTn id="49" presetID="10" presetClass="exit" presetSubtype="0" fill="hold" grpId="1" nodeType="afterEffect">
                                  <p:stCondLst>
                                    <p:cond delay="500"/>
                                  </p:stCondLst>
                                  <p:childTnLst>
                                    <p:animEffect transition="out" filter="fade">
                                      <p:cBhvr>
                                        <p:cTn id="50" dur="500"/>
                                        <p:tgtEl>
                                          <p:spTgt spid="21"/>
                                        </p:tgtEl>
                                      </p:cBhvr>
                                    </p:animEffect>
                                    <p:set>
                                      <p:cBhvr>
                                        <p:cTn id="51" dur="1" fill="hold">
                                          <p:stCondLst>
                                            <p:cond delay="499"/>
                                          </p:stCondLst>
                                        </p:cTn>
                                        <p:tgtEl>
                                          <p:spTgt spid="21"/>
                                        </p:tgtEl>
                                        <p:attrNameLst>
                                          <p:attrName>style.visibility</p:attrName>
                                        </p:attrNameLst>
                                      </p:cBhvr>
                                      <p:to>
                                        <p:strVal val="hidden"/>
                                      </p:to>
                                    </p:set>
                                  </p:childTnLst>
                                </p:cTn>
                              </p:par>
                            </p:childTnLst>
                          </p:cTn>
                        </p:par>
                        <p:par>
                          <p:cTn id="52" fill="hold">
                            <p:stCondLst>
                              <p:cond delay="17500"/>
                            </p:stCondLst>
                            <p:childTnLst>
                              <p:par>
                                <p:cTn id="53" presetID="10" presetClass="entr" presetSubtype="0" fill="hold" grpId="0" nodeType="afterEffect">
                                  <p:stCondLst>
                                    <p:cond delay="100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par>
                          <p:cTn id="56" fill="hold">
                            <p:stCondLst>
                              <p:cond delay="19000"/>
                            </p:stCondLst>
                            <p:childTnLst>
                              <p:par>
                                <p:cTn id="57" presetID="10" presetClass="exit" presetSubtype="0" fill="hold" grpId="1" nodeType="afterEffect">
                                  <p:stCondLst>
                                    <p:cond delay="500"/>
                                  </p:stCondLst>
                                  <p:childTnLst>
                                    <p:animEffect transition="out" filter="fade">
                                      <p:cBhvr>
                                        <p:cTn id="58" dur="500"/>
                                        <p:tgtEl>
                                          <p:spTgt spid="22"/>
                                        </p:tgtEl>
                                      </p:cBhvr>
                                    </p:animEffect>
                                    <p:set>
                                      <p:cBhvr>
                                        <p:cTn id="59" dur="1" fill="hold">
                                          <p:stCondLst>
                                            <p:cond delay="499"/>
                                          </p:stCondLst>
                                        </p:cTn>
                                        <p:tgtEl>
                                          <p:spTgt spid="22"/>
                                        </p:tgtEl>
                                        <p:attrNameLst>
                                          <p:attrName>style.visibility</p:attrName>
                                        </p:attrNameLst>
                                      </p:cBhvr>
                                      <p:to>
                                        <p:strVal val="hidden"/>
                                      </p:to>
                                    </p:set>
                                  </p:childTnLst>
                                </p:cTn>
                              </p:par>
                            </p:childTnLst>
                          </p:cTn>
                        </p:par>
                        <p:par>
                          <p:cTn id="60" fill="hold">
                            <p:stCondLst>
                              <p:cond delay="20000"/>
                            </p:stCondLst>
                            <p:childTnLst>
                              <p:par>
                                <p:cTn id="61" presetID="10" presetClass="entr" presetSubtype="0" fill="hold" grpId="0" nodeType="afterEffect">
                                  <p:stCondLst>
                                    <p:cond delay="100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childTnLst>
                          </p:cTn>
                        </p:par>
                        <p:par>
                          <p:cTn id="64" fill="hold">
                            <p:stCondLst>
                              <p:cond delay="21500"/>
                            </p:stCondLst>
                            <p:childTnLst>
                              <p:par>
                                <p:cTn id="65" presetID="10" presetClass="exit" presetSubtype="0" fill="hold" grpId="1" nodeType="afterEffect">
                                  <p:stCondLst>
                                    <p:cond delay="500"/>
                                  </p:stCondLst>
                                  <p:childTnLst>
                                    <p:animEffect transition="out" filter="fade">
                                      <p:cBhvr>
                                        <p:cTn id="66" dur="500"/>
                                        <p:tgtEl>
                                          <p:spTgt spid="23"/>
                                        </p:tgtEl>
                                      </p:cBhvr>
                                    </p:animEffect>
                                    <p:set>
                                      <p:cBhvr>
                                        <p:cTn id="67" dur="1" fill="hold">
                                          <p:stCondLst>
                                            <p:cond delay="499"/>
                                          </p:stCondLst>
                                        </p:cTn>
                                        <p:tgtEl>
                                          <p:spTgt spid="23"/>
                                        </p:tgtEl>
                                        <p:attrNameLst>
                                          <p:attrName>style.visibility</p:attrName>
                                        </p:attrNameLst>
                                      </p:cBhvr>
                                      <p:to>
                                        <p:strVal val="hidden"/>
                                      </p:to>
                                    </p:set>
                                  </p:childTnLst>
                                </p:cTn>
                              </p:par>
                            </p:childTnLst>
                          </p:cTn>
                        </p:par>
                        <p:par>
                          <p:cTn id="68" fill="hold">
                            <p:stCondLst>
                              <p:cond delay="22500"/>
                            </p:stCondLst>
                            <p:childTnLst>
                              <p:par>
                                <p:cTn id="69" presetID="10" presetClass="entr" presetSubtype="0" fill="hold" grpId="0" nodeType="afterEffect">
                                  <p:stCondLst>
                                    <p:cond delay="100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childTnLst>
                          </p:cTn>
                        </p:par>
                        <p:par>
                          <p:cTn id="72" fill="hold">
                            <p:stCondLst>
                              <p:cond delay="24000"/>
                            </p:stCondLst>
                            <p:childTnLst>
                              <p:par>
                                <p:cTn id="73" presetID="10" presetClass="exit" presetSubtype="0" fill="hold" grpId="1" nodeType="afterEffect">
                                  <p:stCondLst>
                                    <p:cond delay="500"/>
                                  </p:stCondLst>
                                  <p:childTnLst>
                                    <p:animEffect transition="out" filter="fade">
                                      <p:cBhvr>
                                        <p:cTn id="74" dur="500"/>
                                        <p:tgtEl>
                                          <p:spTgt spid="24"/>
                                        </p:tgtEl>
                                      </p:cBhvr>
                                    </p:animEffect>
                                    <p:set>
                                      <p:cBhvr>
                                        <p:cTn id="75" dur="1" fill="hold">
                                          <p:stCondLst>
                                            <p:cond delay="499"/>
                                          </p:stCondLst>
                                        </p:cTn>
                                        <p:tgtEl>
                                          <p:spTgt spid="24"/>
                                        </p:tgtEl>
                                        <p:attrNameLst>
                                          <p:attrName>style.visibility</p:attrName>
                                        </p:attrNameLst>
                                      </p:cBhvr>
                                      <p:to>
                                        <p:strVal val="hidden"/>
                                      </p:to>
                                    </p:set>
                                  </p:childTnLst>
                                </p:cTn>
                              </p:par>
                            </p:childTnLst>
                          </p:cTn>
                        </p:par>
                        <p:par>
                          <p:cTn id="76" fill="hold">
                            <p:stCondLst>
                              <p:cond delay="25000"/>
                            </p:stCondLst>
                            <p:childTnLst>
                              <p:par>
                                <p:cTn id="77" presetID="10" presetClass="entr" presetSubtype="0" fill="hold" grpId="0" nodeType="afterEffect">
                                  <p:stCondLst>
                                    <p:cond delay="100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142999" y="2741281"/>
            <a:ext cx="6629400" cy="1650775"/>
            <a:chOff x="3352800" y="2564622"/>
            <a:chExt cx="4834063" cy="3593148"/>
          </a:xfrm>
        </p:grpSpPr>
        <p:sp>
          <p:nvSpPr>
            <p:cNvPr id="8" name="Freeform 4"/>
            <p:cNvSpPr>
              <a:spLocks/>
            </p:cNvSpPr>
            <p:nvPr/>
          </p:nvSpPr>
          <p:spPr bwMode="blackWhite">
            <a:xfrm>
              <a:off x="3352801" y="4554760"/>
              <a:ext cx="1040686" cy="879065"/>
            </a:xfrm>
            <a:custGeom>
              <a:avLst/>
              <a:gdLst>
                <a:gd name="T0" fmla="*/ 0 w 640"/>
                <a:gd name="T1" fmla="*/ 2147483647 h 705"/>
                <a:gd name="T2" fmla="*/ 0 w 640"/>
                <a:gd name="T3" fmla="*/ 2147483647 h 705"/>
                <a:gd name="T4" fmla="*/ 2147483647 w 640"/>
                <a:gd name="T5" fmla="*/ 2147483647 h 705"/>
                <a:gd name="T6" fmla="*/ 2147483647 w 640"/>
                <a:gd name="T7" fmla="*/ 0 h 705"/>
                <a:gd name="T8" fmla="*/ 2147483647 w 640"/>
                <a:gd name="T9" fmla="*/ 2147483647 h 705"/>
                <a:gd name="T10" fmla="*/ 2147483647 w 640"/>
                <a:gd name="T11" fmla="*/ 2147483647 h 705"/>
                <a:gd name="T12" fmla="*/ 2147483647 w 640"/>
                <a:gd name="T13" fmla="*/ 2147483647 h 705"/>
                <a:gd name="T14" fmla="*/ 2147483647 w 640"/>
                <a:gd name="T15" fmla="*/ 2147483647 h 705"/>
                <a:gd name="T16" fmla="*/ 2147483647 w 640"/>
                <a:gd name="T17" fmla="*/ 2147483647 h 705"/>
                <a:gd name="T18" fmla="*/ 2147483647 w 640"/>
                <a:gd name="T19" fmla="*/ 2147483647 h 705"/>
                <a:gd name="T20" fmla="*/ 2147483647 w 640"/>
                <a:gd name="T21" fmla="*/ 2147483647 h 705"/>
                <a:gd name="T22" fmla="*/ 0 w 640"/>
                <a:gd name="T23" fmla="*/ 2147483647 h 7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0"/>
                <a:gd name="T37" fmla="*/ 0 h 705"/>
                <a:gd name="T38" fmla="*/ 640 w 640"/>
                <a:gd name="T39" fmla="*/ 705 h 7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0" h="705">
                  <a:moveTo>
                    <a:pt x="0" y="159"/>
                  </a:moveTo>
                  <a:lnTo>
                    <a:pt x="0" y="704"/>
                  </a:lnTo>
                  <a:lnTo>
                    <a:pt x="639" y="704"/>
                  </a:lnTo>
                  <a:lnTo>
                    <a:pt x="639" y="0"/>
                  </a:lnTo>
                  <a:lnTo>
                    <a:pt x="599" y="16"/>
                  </a:lnTo>
                  <a:lnTo>
                    <a:pt x="556" y="33"/>
                  </a:lnTo>
                  <a:lnTo>
                    <a:pt x="493" y="54"/>
                  </a:lnTo>
                  <a:lnTo>
                    <a:pt x="403" y="78"/>
                  </a:lnTo>
                  <a:lnTo>
                    <a:pt x="308" y="101"/>
                  </a:lnTo>
                  <a:lnTo>
                    <a:pt x="218" y="119"/>
                  </a:lnTo>
                  <a:lnTo>
                    <a:pt x="112" y="138"/>
                  </a:lnTo>
                  <a:lnTo>
                    <a:pt x="0" y="159"/>
                  </a:lnTo>
                </a:path>
              </a:pathLst>
            </a:custGeom>
            <a:solidFill>
              <a:schemeClr val="accent2">
                <a:lumMod val="40000"/>
                <a:lumOff val="60000"/>
              </a:schemeClr>
            </a:solidFill>
            <a:ln w="12700" cap="rnd">
              <a:solidFill>
                <a:srgbClr val="FFFFFF"/>
              </a:solidFill>
              <a:round/>
              <a:headEnd/>
              <a:tailEnd/>
            </a:ln>
          </p:spPr>
          <p:txBody>
            <a:bodyPr lIns="137160" tIns="0" rIns="34290" bIns="0"/>
            <a:lstStyle/>
            <a:p>
              <a:pPr algn="ctr" defTabSz="615554">
                <a:spcBef>
                  <a:spcPts val="225"/>
                </a:spcBef>
              </a:pPr>
              <a:endParaRPr lang="en-GB" sz="825" dirty="0">
                <a:solidFill>
                  <a:srgbClr val="000000"/>
                </a:solidFill>
                <a:ea typeface="MS PGothic" pitchFamily="34" charset="-128"/>
              </a:endParaRPr>
            </a:p>
          </p:txBody>
        </p:sp>
        <p:grpSp>
          <p:nvGrpSpPr>
            <p:cNvPr id="9" name="Group 10"/>
            <p:cNvGrpSpPr>
              <a:grpSpLocks/>
            </p:cNvGrpSpPr>
            <p:nvPr/>
          </p:nvGrpSpPr>
          <p:grpSpPr bwMode="auto">
            <a:xfrm rot="10800000" flipH="1" flipV="1">
              <a:off x="6578991" y="5661497"/>
              <a:ext cx="237744" cy="237744"/>
              <a:chOff x="635" y="1879"/>
              <a:chExt cx="220" cy="220"/>
            </a:xfrm>
          </p:grpSpPr>
          <p:sp>
            <p:nvSpPr>
              <p:cNvPr id="34" name="Oval 11"/>
              <p:cNvSpPr>
                <a:spLocks noChangeAspect="1" noChangeArrowheads="1"/>
              </p:cNvSpPr>
              <p:nvPr>
                <p:custDataLst>
                  <p:tags r:id="rId7"/>
                </p:custDataLst>
              </p:nvPr>
            </p:nvSpPr>
            <p:spPr bwMode="gray">
              <a:xfrm>
                <a:off x="635" y="1879"/>
                <a:ext cx="219" cy="219"/>
              </a:xfrm>
              <a:prstGeom prst="ellipse">
                <a:avLst/>
              </a:prstGeom>
              <a:solidFill>
                <a:srgbClr val="FFFFFF"/>
              </a:solidFill>
              <a:ln w="12700">
                <a:solidFill>
                  <a:schemeClr val="bg2">
                    <a:lumMod val="75000"/>
                  </a:schemeClr>
                </a:solidFill>
                <a:round/>
                <a:headEnd/>
                <a:tailEnd/>
              </a:ln>
            </p:spPr>
            <p:txBody>
              <a:bodyPr wrap="none" anchor="ctr"/>
              <a:lstStyle/>
              <a:p>
                <a:pPr algn="ctr" defTabSz="685800"/>
                <a:endParaRPr lang="en-US" sz="1200" dirty="0">
                  <a:solidFill>
                    <a:srgbClr val="000000"/>
                  </a:solidFill>
                </a:endParaRPr>
              </a:p>
            </p:txBody>
          </p:sp>
          <p:sp>
            <p:nvSpPr>
              <p:cNvPr id="35" name="Arc 12"/>
              <p:cNvSpPr>
                <a:spLocks noChangeAspect="1"/>
              </p:cNvSpPr>
              <p:nvPr>
                <p:custDataLst>
                  <p:tags r:id="rId8"/>
                </p:custDataLst>
              </p:nvPr>
            </p:nvSpPr>
            <p:spPr bwMode="gray">
              <a:xfrm>
                <a:off x="636" y="1880"/>
                <a:ext cx="219" cy="21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solidFill>
                <a:schemeClr val="accent2"/>
              </a:solidFill>
              <a:ln w="12700">
                <a:solidFill>
                  <a:schemeClr val="bg2">
                    <a:lumMod val="75000"/>
                  </a:schemeClr>
                </a:solidFill>
                <a:round/>
                <a:headEnd/>
                <a:tailEnd/>
              </a:ln>
            </p:spPr>
            <p:txBody>
              <a:bodyPr wrap="none" anchor="ctr"/>
              <a:lstStyle/>
              <a:p>
                <a:pPr algn="ctr" defTabSz="685800"/>
                <a:endParaRPr lang="en-US" sz="1200" dirty="0">
                  <a:solidFill>
                    <a:srgbClr val="000000"/>
                  </a:solidFill>
                </a:endParaRPr>
              </a:p>
            </p:txBody>
          </p:sp>
        </p:grpSp>
        <p:sp>
          <p:nvSpPr>
            <p:cNvPr id="10" name="Oval 9"/>
            <p:cNvSpPr>
              <a:spLocks noChangeAspect="1" noChangeArrowheads="1"/>
            </p:cNvSpPr>
            <p:nvPr>
              <p:custDataLst>
                <p:tags r:id="rId1"/>
              </p:custDataLst>
            </p:nvPr>
          </p:nvSpPr>
          <p:spPr bwMode="gray">
            <a:xfrm rot="10800000" flipH="1" flipV="1">
              <a:off x="7494387" y="5667908"/>
              <a:ext cx="237744" cy="231333"/>
            </a:xfrm>
            <a:prstGeom prst="ellipse">
              <a:avLst/>
            </a:prstGeom>
            <a:solidFill>
              <a:schemeClr val="accent2"/>
            </a:solidFill>
            <a:ln w="12700">
              <a:solidFill>
                <a:schemeClr val="bg2">
                  <a:lumMod val="75000"/>
                </a:schemeClr>
              </a:solidFill>
              <a:round/>
              <a:headEnd/>
              <a:tailEnd/>
            </a:ln>
          </p:spPr>
          <p:txBody>
            <a:bodyPr wrap="none" anchor="ctr"/>
            <a:lstStyle/>
            <a:p>
              <a:pPr algn="ctr" defTabSz="685800">
                <a:lnSpc>
                  <a:spcPct val="85000"/>
                </a:lnSpc>
              </a:pPr>
              <a:endParaRPr lang="en-US" sz="1200" dirty="0">
                <a:solidFill>
                  <a:srgbClr val="000000"/>
                </a:solidFill>
              </a:endParaRPr>
            </a:p>
          </p:txBody>
        </p:sp>
        <p:sp>
          <p:nvSpPr>
            <p:cNvPr id="11" name="Rectangle 10"/>
            <p:cNvSpPr/>
            <p:nvPr/>
          </p:nvSpPr>
          <p:spPr bwMode="auto">
            <a:xfrm>
              <a:off x="3493486" y="5990040"/>
              <a:ext cx="1370098" cy="167730"/>
            </a:xfrm>
            <a:prstGeom prst="rect">
              <a:avLst/>
            </a:prstGeom>
            <a:noFill/>
            <a:ln w="9525" cap="flat" cmpd="sng" algn="ctr">
              <a:solidFill>
                <a:srgbClr val="FFFFFF">
                  <a:alpha val="0"/>
                </a:srgbClr>
              </a:solidFill>
              <a:prstDash val="solid"/>
              <a:round/>
              <a:headEnd type="none" w="med" len="med"/>
              <a:tailEnd type="none" w="med" len="med"/>
            </a:ln>
            <a:effectLst/>
          </p:spPr>
          <p:txBody>
            <a:bodyPr lIns="35100" tIns="48600" rIns="35100" bIns="48600"/>
            <a:lstStyle/>
            <a:p>
              <a:pPr defTabSz="685800">
                <a:defRPr/>
              </a:pPr>
              <a:r>
                <a:rPr lang="en-US" sz="1350" kern="0" dirty="0">
                  <a:solidFill>
                    <a:srgbClr val="000000"/>
                  </a:solidFill>
                </a:rPr>
                <a:t>Execution Focused</a:t>
              </a:r>
            </a:p>
          </p:txBody>
        </p:sp>
        <p:sp>
          <p:nvSpPr>
            <p:cNvPr id="12" name="Rectangle 11"/>
            <p:cNvSpPr/>
            <p:nvPr/>
          </p:nvSpPr>
          <p:spPr bwMode="auto">
            <a:xfrm>
              <a:off x="6849750" y="4845267"/>
              <a:ext cx="1188531" cy="359543"/>
            </a:xfrm>
            <a:prstGeom prst="rect">
              <a:avLst/>
            </a:prstGeom>
            <a:noFill/>
            <a:ln w="9525" cap="flat" cmpd="sng" algn="ctr">
              <a:solidFill>
                <a:srgbClr val="FFFFFF">
                  <a:alpha val="0"/>
                </a:srgbClr>
              </a:solidFill>
              <a:prstDash val="solid"/>
              <a:round/>
              <a:headEnd type="none" w="med" len="med"/>
              <a:tailEnd type="none" w="med" len="med"/>
            </a:ln>
            <a:effectLst/>
          </p:spPr>
          <p:txBody>
            <a:bodyPr lIns="35100" tIns="48600" rIns="35100" bIns="48600"/>
            <a:lstStyle/>
            <a:p>
              <a:pPr algn="r" defTabSz="685800">
                <a:defRPr/>
              </a:pPr>
              <a:r>
                <a:rPr lang="en-US" sz="675" kern="0" dirty="0">
                  <a:solidFill>
                    <a:srgbClr val="000000"/>
                  </a:solidFill>
                </a:rPr>
                <a:t>Outcome Focused</a:t>
              </a:r>
            </a:p>
          </p:txBody>
        </p:sp>
        <p:sp>
          <p:nvSpPr>
            <p:cNvPr id="13" name="Freeform 2"/>
            <p:cNvSpPr>
              <a:spLocks/>
            </p:cNvSpPr>
            <p:nvPr/>
          </p:nvSpPr>
          <p:spPr bwMode="blackWhite">
            <a:xfrm>
              <a:off x="6204842" y="3373413"/>
              <a:ext cx="913288" cy="2062180"/>
            </a:xfrm>
            <a:custGeom>
              <a:avLst/>
              <a:gdLst>
                <a:gd name="T0" fmla="*/ 0 w 633"/>
                <a:gd name="T1" fmla="*/ 1127378 h 1744"/>
                <a:gd name="T2" fmla="*/ 2816 w 633"/>
                <a:gd name="T3" fmla="*/ 3937916 h 1744"/>
                <a:gd name="T4" fmla="*/ 1779947 w 633"/>
                <a:gd name="T5" fmla="*/ 3937916 h 1744"/>
                <a:gd name="T6" fmla="*/ 1779947 w 633"/>
                <a:gd name="T7" fmla="*/ 0 h 1744"/>
                <a:gd name="T8" fmla="*/ 1664475 w 633"/>
                <a:gd name="T9" fmla="*/ 124260 h 1744"/>
                <a:gd name="T10" fmla="*/ 1512391 w 633"/>
                <a:gd name="T11" fmla="*/ 246261 h 1744"/>
                <a:gd name="T12" fmla="*/ 1318062 w 633"/>
                <a:gd name="T13" fmla="*/ 388595 h 1744"/>
                <a:gd name="T14" fmla="*/ 1064588 w 633"/>
                <a:gd name="T15" fmla="*/ 551263 h 1744"/>
                <a:gd name="T16" fmla="*/ 811115 w 633"/>
                <a:gd name="T17" fmla="*/ 707153 h 1744"/>
                <a:gd name="T18" fmla="*/ 582989 w 633"/>
                <a:gd name="T19" fmla="*/ 829154 h 1744"/>
                <a:gd name="T20" fmla="*/ 253473 w 633"/>
                <a:gd name="T21" fmla="*/ 998599 h 1744"/>
                <a:gd name="T22" fmla="*/ 0 w 633"/>
                <a:gd name="T23" fmla="*/ 1127378 h 17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3"/>
                <a:gd name="T37" fmla="*/ 0 h 1744"/>
                <a:gd name="T38" fmla="*/ 633 w 633"/>
                <a:gd name="T39" fmla="*/ 1744 h 17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3" h="1744">
                  <a:moveTo>
                    <a:pt x="0" y="499"/>
                  </a:moveTo>
                  <a:lnTo>
                    <a:pt x="1" y="1743"/>
                  </a:lnTo>
                  <a:lnTo>
                    <a:pt x="632" y="1743"/>
                  </a:lnTo>
                  <a:lnTo>
                    <a:pt x="632" y="0"/>
                  </a:lnTo>
                  <a:lnTo>
                    <a:pt x="591" y="55"/>
                  </a:lnTo>
                  <a:lnTo>
                    <a:pt x="537" y="109"/>
                  </a:lnTo>
                  <a:lnTo>
                    <a:pt x="468" y="172"/>
                  </a:lnTo>
                  <a:lnTo>
                    <a:pt x="378" y="244"/>
                  </a:lnTo>
                  <a:lnTo>
                    <a:pt x="288" y="313"/>
                  </a:lnTo>
                  <a:lnTo>
                    <a:pt x="207" y="367"/>
                  </a:lnTo>
                  <a:lnTo>
                    <a:pt x="90" y="442"/>
                  </a:lnTo>
                  <a:lnTo>
                    <a:pt x="0" y="499"/>
                  </a:lnTo>
                </a:path>
              </a:pathLst>
            </a:custGeom>
            <a:solidFill>
              <a:schemeClr val="accent2"/>
            </a:solidFill>
            <a:ln w="12700" cap="rnd">
              <a:solidFill>
                <a:srgbClr val="FFFFFF"/>
              </a:solidFill>
              <a:round/>
              <a:headEnd/>
              <a:tailEnd/>
            </a:ln>
            <a:effectLst>
              <a:glow rad="228600">
                <a:schemeClr val="accent2">
                  <a:satMod val="175000"/>
                  <a:alpha val="40000"/>
                </a:schemeClr>
              </a:glow>
            </a:effectLst>
          </p:spPr>
          <p:txBody>
            <a:bodyPr lIns="137160" tIns="0" rIns="34290" bIns="0"/>
            <a:lstStyle/>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p:txBody>
        </p:sp>
        <p:cxnSp>
          <p:nvCxnSpPr>
            <p:cNvPr id="14" name="Straight Arrow Connector 13"/>
            <p:cNvCxnSpPr>
              <a:cxnSpLocks noChangeShapeType="1"/>
            </p:cNvCxnSpPr>
            <p:nvPr/>
          </p:nvCxnSpPr>
          <p:spPr bwMode="auto">
            <a:xfrm flipV="1">
              <a:off x="8078591" y="2725740"/>
              <a:ext cx="1059" cy="2656305"/>
            </a:xfrm>
            <a:prstGeom prst="straightConnector1">
              <a:avLst/>
            </a:prstGeom>
            <a:noFill/>
            <a:ln w="9525" algn="ctr">
              <a:solidFill>
                <a:srgbClr val="000000"/>
              </a:solidFill>
              <a:round/>
              <a:headEnd/>
              <a:tailEnd type="arrow" w="med" len="med"/>
            </a:ln>
          </p:spPr>
        </p:cxnSp>
        <p:sp>
          <p:nvSpPr>
            <p:cNvPr id="15" name="Rectangle 14"/>
            <p:cNvSpPr/>
            <p:nvPr/>
          </p:nvSpPr>
          <p:spPr bwMode="auto">
            <a:xfrm rot="16200000">
              <a:off x="7315002" y="3973405"/>
              <a:ext cx="1540770" cy="202953"/>
            </a:xfrm>
            <a:prstGeom prst="rect">
              <a:avLst/>
            </a:prstGeom>
            <a:solidFill>
              <a:srgbClr val="FFFFFF"/>
            </a:solidFill>
            <a:ln w="9525" cap="flat" cmpd="sng" algn="ctr">
              <a:solidFill>
                <a:srgbClr val="FFFFFF">
                  <a:alpha val="0"/>
                </a:srgbClr>
              </a:solidFill>
              <a:prstDash val="solid"/>
              <a:round/>
              <a:headEnd type="none" w="med" len="med"/>
              <a:tailEnd type="none" w="med" len="med"/>
            </a:ln>
            <a:effectLst/>
          </p:spPr>
          <p:txBody>
            <a:bodyPr lIns="35100" tIns="48600" rIns="35100" bIns="48600"/>
            <a:lstStyle/>
            <a:p>
              <a:pPr algn="ctr" defTabSz="685800">
                <a:defRPr/>
              </a:pPr>
              <a:r>
                <a:rPr lang="en-US" sz="1200" kern="0" dirty="0">
                  <a:solidFill>
                    <a:srgbClr val="000000"/>
                  </a:solidFill>
                </a:rPr>
                <a:t>Maturity</a:t>
              </a:r>
            </a:p>
          </p:txBody>
        </p:sp>
        <p:sp>
          <p:nvSpPr>
            <p:cNvPr id="16" name="Freeform 4"/>
            <p:cNvSpPr>
              <a:spLocks/>
            </p:cNvSpPr>
            <p:nvPr/>
          </p:nvSpPr>
          <p:spPr bwMode="blackWhite">
            <a:xfrm>
              <a:off x="4378265" y="4314516"/>
              <a:ext cx="928509" cy="1121078"/>
            </a:xfrm>
            <a:custGeom>
              <a:avLst/>
              <a:gdLst>
                <a:gd name="T0" fmla="*/ 0 w 640"/>
                <a:gd name="T1" fmla="*/ 2147483647 h 705"/>
                <a:gd name="T2" fmla="*/ 0 w 640"/>
                <a:gd name="T3" fmla="*/ 2147483647 h 705"/>
                <a:gd name="T4" fmla="*/ 2147483647 w 640"/>
                <a:gd name="T5" fmla="*/ 2147483647 h 705"/>
                <a:gd name="T6" fmla="*/ 2147483647 w 640"/>
                <a:gd name="T7" fmla="*/ 0 h 705"/>
                <a:gd name="T8" fmla="*/ 2147483647 w 640"/>
                <a:gd name="T9" fmla="*/ 2147483647 h 705"/>
                <a:gd name="T10" fmla="*/ 2147483647 w 640"/>
                <a:gd name="T11" fmla="*/ 2147483647 h 705"/>
                <a:gd name="T12" fmla="*/ 2147483647 w 640"/>
                <a:gd name="T13" fmla="*/ 2147483647 h 705"/>
                <a:gd name="T14" fmla="*/ 2147483647 w 640"/>
                <a:gd name="T15" fmla="*/ 2147483647 h 705"/>
                <a:gd name="T16" fmla="*/ 2147483647 w 640"/>
                <a:gd name="T17" fmla="*/ 2147483647 h 705"/>
                <a:gd name="T18" fmla="*/ 2147483647 w 640"/>
                <a:gd name="T19" fmla="*/ 2147483647 h 705"/>
                <a:gd name="T20" fmla="*/ 2147483647 w 640"/>
                <a:gd name="T21" fmla="*/ 2147483647 h 705"/>
                <a:gd name="T22" fmla="*/ 0 w 640"/>
                <a:gd name="T23" fmla="*/ 2147483647 h 7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0"/>
                <a:gd name="T37" fmla="*/ 0 h 705"/>
                <a:gd name="T38" fmla="*/ 640 w 640"/>
                <a:gd name="T39" fmla="*/ 705 h 7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0" h="705">
                  <a:moveTo>
                    <a:pt x="0" y="159"/>
                  </a:moveTo>
                  <a:lnTo>
                    <a:pt x="0" y="704"/>
                  </a:lnTo>
                  <a:lnTo>
                    <a:pt x="639" y="704"/>
                  </a:lnTo>
                  <a:lnTo>
                    <a:pt x="639" y="0"/>
                  </a:lnTo>
                  <a:lnTo>
                    <a:pt x="599" y="16"/>
                  </a:lnTo>
                  <a:lnTo>
                    <a:pt x="556" y="33"/>
                  </a:lnTo>
                  <a:lnTo>
                    <a:pt x="493" y="54"/>
                  </a:lnTo>
                  <a:lnTo>
                    <a:pt x="403" y="78"/>
                  </a:lnTo>
                  <a:lnTo>
                    <a:pt x="308" y="101"/>
                  </a:lnTo>
                  <a:lnTo>
                    <a:pt x="218" y="119"/>
                  </a:lnTo>
                  <a:lnTo>
                    <a:pt x="112" y="138"/>
                  </a:lnTo>
                  <a:lnTo>
                    <a:pt x="0" y="159"/>
                  </a:lnTo>
                </a:path>
              </a:pathLst>
            </a:custGeom>
            <a:solidFill>
              <a:srgbClr val="A7CEEF"/>
            </a:solidFill>
            <a:ln w="12700" cap="rnd">
              <a:solidFill>
                <a:srgbClr val="FFFFFF"/>
              </a:solidFill>
              <a:round/>
              <a:headEnd/>
              <a:tailEnd/>
            </a:ln>
            <a:effectLst>
              <a:glow rad="101600">
                <a:schemeClr val="accent4">
                  <a:satMod val="175000"/>
                  <a:alpha val="40000"/>
                </a:schemeClr>
              </a:glow>
            </a:effectLst>
          </p:spPr>
          <p:txBody>
            <a:bodyPr lIns="137160" tIns="0" rIns="34290" bIns="0"/>
            <a:lstStyle/>
            <a:p>
              <a:pPr algn="ctr" defTabSz="685800">
                <a:spcBef>
                  <a:spcPct val="20000"/>
                </a:spcBef>
              </a:pPr>
              <a:endParaRPr lang="en-GB" sz="825" dirty="0">
                <a:solidFill>
                  <a:srgbClr val="002776"/>
                </a:solidFill>
              </a:endParaRPr>
            </a:p>
            <a:p>
              <a:pPr algn="ctr" defTabSz="685800">
                <a:spcBef>
                  <a:spcPct val="20000"/>
                </a:spcBef>
              </a:pPr>
              <a:endParaRPr lang="en-GB" sz="825" dirty="0">
                <a:solidFill>
                  <a:srgbClr val="002776"/>
                </a:solidFill>
              </a:endParaRPr>
            </a:p>
            <a:p>
              <a:pPr algn="ctr" defTabSz="685800">
                <a:spcBef>
                  <a:spcPct val="20000"/>
                </a:spcBef>
              </a:pPr>
              <a:endParaRPr lang="en-GB" sz="825" dirty="0">
                <a:solidFill>
                  <a:srgbClr val="002776"/>
                </a:solidFill>
              </a:endParaRPr>
            </a:p>
            <a:p>
              <a:pPr algn="ctr" defTabSz="685800">
                <a:spcBef>
                  <a:spcPct val="20000"/>
                </a:spcBef>
              </a:pPr>
              <a:endParaRPr lang="en-GB" sz="825" dirty="0">
                <a:solidFill>
                  <a:srgbClr val="002776"/>
                </a:solidFill>
              </a:endParaRPr>
            </a:p>
          </p:txBody>
        </p:sp>
        <p:sp>
          <p:nvSpPr>
            <p:cNvPr id="17" name="Rectangle 6"/>
            <p:cNvSpPr>
              <a:spLocks noChangeArrowheads="1"/>
            </p:cNvSpPr>
            <p:nvPr/>
          </p:nvSpPr>
          <p:spPr bwMode="blackWhite">
            <a:xfrm>
              <a:off x="4301017" y="4565704"/>
              <a:ext cx="1099546" cy="709873"/>
            </a:xfrm>
            <a:prstGeom prst="rect">
              <a:avLst/>
            </a:prstGeom>
            <a:noFill/>
            <a:ln w="9525">
              <a:noFill/>
              <a:miter lim="800000"/>
              <a:headEnd/>
              <a:tailEnd/>
            </a:ln>
          </p:spPr>
          <p:txBody>
            <a:bodyPr wrap="square" lIns="0" tIns="0" rIns="0" bIns="0">
              <a:spAutoFit/>
            </a:bodyPr>
            <a:lstStyle/>
            <a:p>
              <a:pPr algn="ctr" defTabSz="615554">
                <a:spcBef>
                  <a:spcPts val="225"/>
                </a:spcBef>
              </a:pPr>
              <a:r>
                <a:rPr lang="en-US" sz="900" b="1" dirty="0">
                  <a:solidFill>
                    <a:srgbClr val="000000"/>
                  </a:solidFill>
                  <a:ea typeface="MS PGothic" pitchFamily="34" charset="-128"/>
                </a:rPr>
                <a:t>Monitoring</a:t>
              </a:r>
              <a:endParaRPr lang="en-US" sz="900" dirty="0">
                <a:solidFill>
                  <a:srgbClr val="000000"/>
                </a:solidFill>
                <a:ea typeface="MS PGothic" pitchFamily="34" charset="-128"/>
              </a:endParaRPr>
            </a:p>
            <a:p>
              <a:pPr algn="ctr" defTabSz="615554">
                <a:spcBef>
                  <a:spcPts val="225"/>
                </a:spcBef>
              </a:pPr>
              <a:r>
                <a:rPr lang="en-US" sz="1050" i="1" dirty="0">
                  <a:solidFill>
                    <a:srgbClr val="000000"/>
                  </a:solidFill>
                  <a:ea typeface="MS PGothic" pitchFamily="34" charset="-128"/>
                </a:rPr>
                <a:t>Component  View</a:t>
              </a:r>
            </a:p>
          </p:txBody>
        </p:sp>
        <p:sp>
          <p:nvSpPr>
            <p:cNvPr id="18" name="Freeform 3"/>
            <p:cNvSpPr>
              <a:spLocks/>
            </p:cNvSpPr>
            <p:nvPr/>
          </p:nvSpPr>
          <p:spPr bwMode="blackWhite">
            <a:xfrm>
              <a:off x="5291554" y="3981270"/>
              <a:ext cx="913288" cy="1454324"/>
            </a:xfrm>
            <a:custGeom>
              <a:avLst/>
              <a:gdLst>
                <a:gd name="T0" fmla="*/ 0 w 634"/>
                <a:gd name="T1" fmla="*/ 555217 h 1246"/>
                <a:gd name="T2" fmla="*/ 0 w 634"/>
                <a:gd name="T3" fmla="*/ 2569686 h 1246"/>
                <a:gd name="T4" fmla="*/ 1778721 w 634"/>
                <a:gd name="T5" fmla="*/ 2569686 h 1246"/>
                <a:gd name="T6" fmla="*/ 1781536 w 634"/>
                <a:gd name="T7" fmla="*/ 0 h 1246"/>
                <a:gd name="T8" fmla="*/ 1607041 w 634"/>
                <a:gd name="T9" fmla="*/ 70176 h 1246"/>
                <a:gd name="T10" fmla="*/ 1432546 w 634"/>
                <a:gd name="T11" fmla="*/ 136224 h 1246"/>
                <a:gd name="T12" fmla="*/ 1224278 w 634"/>
                <a:gd name="T13" fmla="*/ 206400 h 1246"/>
                <a:gd name="T14" fmla="*/ 1010381 w 634"/>
                <a:gd name="T15" fmla="*/ 276577 h 1246"/>
                <a:gd name="T16" fmla="*/ 723309 w 634"/>
                <a:gd name="T17" fmla="*/ 363265 h 1246"/>
                <a:gd name="T18" fmla="*/ 470010 w 634"/>
                <a:gd name="T19" fmla="*/ 437569 h 1246"/>
                <a:gd name="T20" fmla="*/ 194196 w 634"/>
                <a:gd name="T21" fmla="*/ 507745 h 1246"/>
                <a:gd name="T22" fmla="*/ 0 w 634"/>
                <a:gd name="T23" fmla="*/ 555217 h 12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4"/>
                <a:gd name="T37" fmla="*/ 0 h 1246"/>
                <a:gd name="T38" fmla="*/ 634 w 634"/>
                <a:gd name="T39" fmla="*/ 1246 h 12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4" h="1246">
                  <a:moveTo>
                    <a:pt x="0" y="269"/>
                  </a:moveTo>
                  <a:lnTo>
                    <a:pt x="0" y="1245"/>
                  </a:lnTo>
                  <a:lnTo>
                    <a:pt x="632" y="1245"/>
                  </a:lnTo>
                  <a:lnTo>
                    <a:pt x="633" y="0"/>
                  </a:lnTo>
                  <a:lnTo>
                    <a:pt x="571" y="34"/>
                  </a:lnTo>
                  <a:lnTo>
                    <a:pt x="509" y="66"/>
                  </a:lnTo>
                  <a:lnTo>
                    <a:pt x="435" y="100"/>
                  </a:lnTo>
                  <a:lnTo>
                    <a:pt x="359" y="134"/>
                  </a:lnTo>
                  <a:lnTo>
                    <a:pt x="257" y="176"/>
                  </a:lnTo>
                  <a:lnTo>
                    <a:pt x="167" y="212"/>
                  </a:lnTo>
                  <a:lnTo>
                    <a:pt x="69" y="246"/>
                  </a:lnTo>
                  <a:lnTo>
                    <a:pt x="0" y="269"/>
                  </a:lnTo>
                </a:path>
              </a:pathLst>
            </a:custGeom>
            <a:solidFill>
              <a:schemeClr val="bg1">
                <a:lumMod val="65000"/>
              </a:schemeClr>
            </a:solidFill>
            <a:ln w="12700" cap="rnd">
              <a:solidFill>
                <a:srgbClr val="FFFFFF"/>
              </a:solidFill>
              <a:round/>
              <a:headEnd/>
              <a:tailEnd/>
            </a:ln>
          </p:spPr>
          <p:txBody>
            <a:bodyPr lIns="137160" tIns="0" rIns="34290" bIns="0"/>
            <a:lstStyle/>
            <a:p>
              <a:pPr algn="ctr" defTabSz="685800">
                <a:spcBef>
                  <a:spcPct val="20000"/>
                </a:spcBef>
                <a:defRPr/>
              </a:pPr>
              <a:endParaRPr lang="en-GB" sz="825" kern="0" dirty="0">
                <a:solidFill>
                  <a:srgbClr val="000000"/>
                </a:solidFill>
              </a:endParaRPr>
            </a:p>
          </p:txBody>
        </p:sp>
        <p:sp>
          <p:nvSpPr>
            <p:cNvPr id="19" name="Rectangle 6"/>
            <p:cNvSpPr>
              <a:spLocks noChangeArrowheads="1"/>
            </p:cNvSpPr>
            <p:nvPr/>
          </p:nvSpPr>
          <p:spPr bwMode="blackWhite">
            <a:xfrm>
              <a:off x="6224646" y="4053893"/>
              <a:ext cx="882845" cy="1268830"/>
            </a:xfrm>
            <a:prstGeom prst="rect">
              <a:avLst/>
            </a:prstGeom>
            <a:solidFill>
              <a:schemeClr val="accent2"/>
            </a:solidFill>
            <a:ln w="9525">
              <a:noFill/>
              <a:miter lim="800000"/>
              <a:headEnd/>
              <a:tailEnd/>
            </a:ln>
          </p:spPr>
          <p:txBody>
            <a:bodyPr lIns="0" tIns="0" rIns="0" bIns="0">
              <a:spAutoFit/>
            </a:bodyPr>
            <a:lstStyle/>
            <a:p>
              <a:pPr algn="ctr" defTabSz="615554">
                <a:spcBef>
                  <a:spcPts val="225"/>
                </a:spcBef>
              </a:pPr>
              <a:r>
                <a:rPr lang="en-GB" sz="1050" b="1" dirty="0">
                  <a:solidFill>
                    <a:srgbClr val="000000"/>
                  </a:solidFill>
                  <a:ea typeface="MS PGothic" pitchFamily="34" charset="-128"/>
                </a:rPr>
                <a:t>Business Optimizing</a:t>
              </a:r>
            </a:p>
            <a:p>
              <a:pPr algn="ctr" defTabSz="615554">
                <a:spcBef>
                  <a:spcPts val="225"/>
                </a:spcBef>
              </a:pPr>
              <a:r>
                <a:rPr lang="en-US" sz="675" dirty="0">
                  <a:solidFill>
                    <a:srgbClr val="000000"/>
                  </a:solidFill>
                  <a:ea typeface="MS PGothic" pitchFamily="34" charset="-128"/>
                </a:rPr>
                <a:t/>
              </a:r>
              <a:br>
                <a:rPr lang="en-US" sz="675" dirty="0">
                  <a:solidFill>
                    <a:srgbClr val="000000"/>
                  </a:solidFill>
                  <a:ea typeface="MS PGothic" pitchFamily="34" charset="-128"/>
                </a:rPr>
              </a:br>
              <a:r>
                <a:rPr lang="en-US" sz="1050" dirty="0">
                  <a:solidFill>
                    <a:srgbClr val="000000"/>
                  </a:solidFill>
                  <a:ea typeface="MS PGothic" pitchFamily="34" charset="-128"/>
                </a:rPr>
                <a:t>Service view</a:t>
              </a:r>
            </a:p>
            <a:p>
              <a:pPr algn="ctr" defTabSz="615554">
                <a:spcBef>
                  <a:spcPts val="225"/>
                </a:spcBef>
              </a:pPr>
              <a:endParaRPr lang="en-US" sz="675" dirty="0">
                <a:solidFill>
                  <a:srgbClr val="000000"/>
                </a:solidFill>
                <a:ea typeface="MS PGothic" pitchFamily="34" charset="-128"/>
              </a:endParaRPr>
            </a:p>
          </p:txBody>
        </p:sp>
        <p:sp>
          <p:nvSpPr>
            <p:cNvPr id="20" name="Freeform 2"/>
            <p:cNvSpPr>
              <a:spLocks/>
            </p:cNvSpPr>
            <p:nvPr/>
          </p:nvSpPr>
          <p:spPr bwMode="blackWhite">
            <a:xfrm>
              <a:off x="7098693" y="2564622"/>
              <a:ext cx="913288" cy="2870971"/>
            </a:xfrm>
            <a:custGeom>
              <a:avLst/>
              <a:gdLst>
                <a:gd name="T0" fmla="*/ 0 w 633"/>
                <a:gd name="T1" fmla="*/ 1127378 h 1744"/>
                <a:gd name="T2" fmla="*/ 2816 w 633"/>
                <a:gd name="T3" fmla="*/ 3937916 h 1744"/>
                <a:gd name="T4" fmla="*/ 1779947 w 633"/>
                <a:gd name="T5" fmla="*/ 3937916 h 1744"/>
                <a:gd name="T6" fmla="*/ 1779947 w 633"/>
                <a:gd name="T7" fmla="*/ 0 h 1744"/>
                <a:gd name="T8" fmla="*/ 1664475 w 633"/>
                <a:gd name="T9" fmla="*/ 124260 h 1744"/>
                <a:gd name="T10" fmla="*/ 1512391 w 633"/>
                <a:gd name="T11" fmla="*/ 246261 h 1744"/>
                <a:gd name="T12" fmla="*/ 1318062 w 633"/>
                <a:gd name="T13" fmla="*/ 388595 h 1744"/>
                <a:gd name="T14" fmla="*/ 1064588 w 633"/>
                <a:gd name="T15" fmla="*/ 551263 h 1744"/>
                <a:gd name="T16" fmla="*/ 811115 w 633"/>
                <a:gd name="T17" fmla="*/ 707153 h 1744"/>
                <a:gd name="T18" fmla="*/ 582989 w 633"/>
                <a:gd name="T19" fmla="*/ 829154 h 1744"/>
                <a:gd name="T20" fmla="*/ 253473 w 633"/>
                <a:gd name="T21" fmla="*/ 998599 h 1744"/>
                <a:gd name="T22" fmla="*/ 0 w 633"/>
                <a:gd name="T23" fmla="*/ 1127378 h 17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3"/>
                <a:gd name="T37" fmla="*/ 0 h 1744"/>
                <a:gd name="T38" fmla="*/ 633 w 633"/>
                <a:gd name="T39" fmla="*/ 1744 h 17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3" h="1744">
                  <a:moveTo>
                    <a:pt x="0" y="499"/>
                  </a:moveTo>
                  <a:lnTo>
                    <a:pt x="1" y="1743"/>
                  </a:lnTo>
                  <a:lnTo>
                    <a:pt x="632" y="1743"/>
                  </a:lnTo>
                  <a:lnTo>
                    <a:pt x="632" y="0"/>
                  </a:lnTo>
                  <a:lnTo>
                    <a:pt x="591" y="55"/>
                  </a:lnTo>
                  <a:lnTo>
                    <a:pt x="537" y="109"/>
                  </a:lnTo>
                  <a:lnTo>
                    <a:pt x="468" y="172"/>
                  </a:lnTo>
                  <a:lnTo>
                    <a:pt x="378" y="244"/>
                  </a:lnTo>
                  <a:lnTo>
                    <a:pt x="288" y="313"/>
                  </a:lnTo>
                  <a:lnTo>
                    <a:pt x="207" y="367"/>
                  </a:lnTo>
                  <a:lnTo>
                    <a:pt x="90" y="442"/>
                  </a:lnTo>
                  <a:lnTo>
                    <a:pt x="0" y="499"/>
                  </a:lnTo>
                </a:path>
              </a:pathLst>
            </a:custGeom>
            <a:solidFill>
              <a:schemeClr val="accent5"/>
            </a:solidFill>
            <a:ln w="12700" cap="rnd">
              <a:solidFill>
                <a:srgbClr val="FFFFFF"/>
              </a:solidFill>
              <a:round/>
              <a:headEnd/>
              <a:tailEnd/>
            </a:ln>
          </p:spPr>
          <p:txBody>
            <a:bodyPr lIns="137160" tIns="0" rIns="34290" bIns="0"/>
            <a:lstStyle/>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a:p>
              <a:pPr algn="ctr" defTabSz="685800">
                <a:spcBef>
                  <a:spcPct val="20000"/>
                </a:spcBef>
                <a:defRPr/>
              </a:pPr>
              <a:endParaRPr lang="en-GB" sz="825" dirty="0">
                <a:solidFill>
                  <a:srgbClr val="003868"/>
                </a:solidFill>
              </a:endParaRPr>
            </a:p>
          </p:txBody>
        </p:sp>
        <p:sp>
          <p:nvSpPr>
            <p:cNvPr id="21" name="Rectangle 6"/>
            <p:cNvSpPr>
              <a:spLocks noChangeArrowheads="1"/>
            </p:cNvSpPr>
            <p:nvPr/>
          </p:nvSpPr>
          <p:spPr bwMode="blackWhite">
            <a:xfrm>
              <a:off x="5311461" y="4314517"/>
              <a:ext cx="893381" cy="1112321"/>
            </a:xfrm>
            <a:prstGeom prst="rect">
              <a:avLst/>
            </a:prstGeom>
            <a:solidFill>
              <a:schemeClr val="bg1">
                <a:lumMod val="65000"/>
              </a:schemeClr>
            </a:solidFill>
            <a:ln w="9525">
              <a:noFill/>
              <a:miter lim="800000"/>
              <a:headEnd/>
              <a:tailEnd/>
            </a:ln>
          </p:spPr>
          <p:txBody>
            <a:bodyPr wrap="square" lIns="0" tIns="0" rIns="0" bIns="0">
              <a:spAutoFit/>
            </a:bodyPr>
            <a:lstStyle/>
            <a:p>
              <a:pPr algn="ctr" defTabSz="615554">
                <a:spcBef>
                  <a:spcPts val="225"/>
                </a:spcBef>
              </a:pPr>
              <a:r>
                <a:rPr lang="en-GB" sz="1050" b="1" dirty="0">
                  <a:solidFill>
                    <a:srgbClr val="000000"/>
                  </a:solidFill>
                  <a:ea typeface="MS PGothic" pitchFamily="34" charset="-128"/>
                </a:rPr>
                <a:t>Performance Optimizing</a:t>
              </a:r>
              <a:endParaRPr lang="en-US" sz="1050" dirty="0">
                <a:solidFill>
                  <a:srgbClr val="000000"/>
                </a:solidFill>
                <a:ea typeface="MS PGothic" pitchFamily="34" charset="-128"/>
              </a:endParaRPr>
            </a:p>
            <a:p>
              <a:pPr algn="ctr" defTabSz="615554">
                <a:spcBef>
                  <a:spcPts val="225"/>
                </a:spcBef>
              </a:pPr>
              <a:r>
                <a:rPr lang="en-US" sz="1050" dirty="0">
                  <a:solidFill>
                    <a:srgbClr val="000000"/>
                  </a:solidFill>
                  <a:ea typeface="MS PGothic" pitchFamily="34" charset="-128"/>
                </a:rPr>
                <a:t>Workload view</a:t>
              </a:r>
            </a:p>
          </p:txBody>
        </p:sp>
        <p:sp>
          <p:nvSpPr>
            <p:cNvPr id="22" name="Rectangle 6"/>
            <p:cNvSpPr>
              <a:spLocks noChangeArrowheads="1"/>
            </p:cNvSpPr>
            <p:nvPr/>
          </p:nvSpPr>
          <p:spPr bwMode="blackWhite">
            <a:xfrm>
              <a:off x="7178022" y="3454976"/>
              <a:ext cx="833959" cy="1791453"/>
            </a:xfrm>
            <a:prstGeom prst="rect">
              <a:avLst/>
            </a:prstGeom>
            <a:noFill/>
            <a:ln w="9525">
              <a:noFill/>
              <a:miter lim="800000"/>
              <a:headEnd/>
              <a:tailEnd/>
            </a:ln>
          </p:spPr>
          <p:txBody>
            <a:bodyPr wrap="square" lIns="0" tIns="0" rIns="0" bIns="0">
              <a:spAutoFit/>
            </a:bodyPr>
            <a:lstStyle/>
            <a:p>
              <a:pPr algn="ctr" defTabSz="615554">
                <a:spcBef>
                  <a:spcPts val="225"/>
                </a:spcBef>
              </a:pPr>
              <a:r>
                <a:rPr lang="en-GB" sz="1200" b="1" dirty="0">
                  <a:solidFill>
                    <a:srgbClr val="000000"/>
                  </a:solidFill>
                  <a:ea typeface="MS PGothic" pitchFamily="34" charset="-128"/>
                </a:rPr>
                <a:t>Process Optimizing</a:t>
              </a:r>
            </a:p>
            <a:p>
              <a:pPr algn="ctr" defTabSz="615554">
                <a:spcBef>
                  <a:spcPts val="225"/>
                </a:spcBef>
              </a:pPr>
              <a:r>
                <a:rPr lang="en-US" sz="675" dirty="0">
                  <a:solidFill>
                    <a:srgbClr val="000000"/>
                  </a:solidFill>
                  <a:ea typeface="MS PGothic" pitchFamily="34" charset="-128"/>
                </a:rPr>
                <a:t/>
              </a:r>
              <a:br>
                <a:rPr lang="en-US" sz="675" dirty="0">
                  <a:solidFill>
                    <a:srgbClr val="000000"/>
                  </a:solidFill>
                  <a:ea typeface="MS PGothic" pitchFamily="34" charset="-128"/>
                </a:rPr>
              </a:br>
              <a:r>
                <a:rPr lang="en-US" sz="1050" dirty="0">
                  <a:solidFill>
                    <a:srgbClr val="000000"/>
                  </a:solidFill>
                  <a:ea typeface="MS PGothic" pitchFamily="34" charset="-128"/>
                </a:rPr>
                <a:t>Business process view</a:t>
              </a:r>
            </a:p>
          </p:txBody>
        </p:sp>
        <p:sp>
          <p:nvSpPr>
            <p:cNvPr id="23" name="Rectangle 6"/>
            <p:cNvSpPr>
              <a:spLocks noChangeArrowheads="1"/>
            </p:cNvSpPr>
            <p:nvPr/>
          </p:nvSpPr>
          <p:spPr bwMode="blackWhite">
            <a:xfrm>
              <a:off x="3352800" y="4782009"/>
              <a:ext cx="1025464" cy="634414"/>
            </a:xfrm>
            <a:prstGeom prst="rect">
              <a:avLst/>
            </a:prstGeom>
            <a:solidFill>
              <a:schemeClr val="accent2">
                <a:lumMod val="40000"/>
                <a:lumOff val="60000"/>
              </a:schemeClr>
            </a:solidFill>
            <a:ln w="9525">
              <a:noFill/>
              <a:miter lim="800000"/>
              <a:headEnd/>
              <a:tailEnd/>
            </a:ln>
          </p:spPr>
          <p:txBody>
            <a:bodyPr wrap="square" lIns="0" tIns="0" rIns="0" bIns="0">
              <a:spAutoFit/>
            </a:bodyPr>
            <a:lstStyle/>
            <a:p>
              <a:pPr algn="ctr" defTabSz="615554">
                <a:spcBef>
                  <a:spcPts val="225"/>
                </a:spcBef>
              </a:pPr>
              <a:r>
                <a:rPr lang="en-GB" sz="1050" b="1" dirty="0">
                  <a:solidFill>
                    <a:srgbClr val="000000"/>
                  </a:solidFill>
                  <a:ea typeface="MS PGothic" pitchFamily="34" charset="-128"/>
                </a:rPr>
                <a:t>Fire Fighting</a:t>
              </a:r>
            </a:p>
            <a:p>
              <a:pPr algn="ctr" defTabSz="615554">
                <a:spcBef>
                  <a:spcPts val="225"/>
                </a:spcBef>
              </a:pPr>
              <a:endParaRPr lang="en-US" sz="675" dirty="0">
                <a:solidFill>
                  <a:srgbClr val="000000"/>
                </a:solidFill>
                <a:ea typeface="MS PGothic" pitchFamily="34" charset="-128"/>
              </a:endParaRPr>
            </a:p>
          </p:txBody>
        </p:sp>
        <p:cxnSp>
          <p:nvCxnSpPr>
            <p:cNvPr id="24" name="Straight Arrow Connector 13"/>
            <p:cNvCxnSpPr>
              <a:cxnSpLocks noChangeShapeType="1"/>
            </p:cNvCxnSpPr>
            <p:nvPr/>
          </p:nvCxnSpPr>
          <p:spPr bwMode="auto">
            <a:xfrm rot="5400000" flipV="1">
              <a:off x="5712331" y="3639074"/>
              <a:ext cx="1059" cy="4669603"/>
            </a:xfrm>
            <a:prstGeom prst="straightConnector1">
              <a:avLst/>
            </a:prstGeom>
            <a:noFill/>
            <a:ln w="9525" algn="ctr">
              <a:solidFill>
                <a:srgbClr val="000000"/>
              </a:solidFill>
              <a:round/>
              <a:headEnd type="arrow"/>
              <a:tailEnd type="arrow" w="med" len="med"/>
            </a:ln>
          </p:spPr>
        </p:cxnSp>
        <p:sp>
          <p:nvSpPr>
            <p:cNvPr id="25" name="Rectangle 24"/>
            <p:cNvSpPr/>
            <p:nvPr/>
          </p:nvSpPr>
          <p:spPr>
            <a:xfrm>
              <a:off x="7310206" y="4566321"/>
              <a:ext cx="421925" cy="467845"/>
            </a:xfrm>
            <a:prstGeom prst="rect">
              <a:avLst/>
            </a:prstGeom>
          </p:spPr>
          <p:txBody>
            <a:bodyPr wrap="square">
              <a:spAutoFit/>
            </a:bodyPr>
            <a:lstStyle/>
            <a:p>
              <a:pPr defTabSz="685800" eaLnBrk="0" hangingPunct="0">
                <a:lnSpc>
                  <a:spcPct val="106000"/>
                </a:lnSpc>
              </a:pPr>
              <a:r>
                <a:rPr lang="en-US" sz="750" dirty="0">
                  <a:solidFill>
                    <a:srgbClr val="000000"/>
                  </a:solidFill>
                  <a:cs typeface="Arial" charset="0"/>
                </a:rPr>
                <a:t>***</a:t>
              </a:r>
              <a:endParaRPr lang="en-US" sz="675" dirty="0">
                <a:solidFill>
                  <a:srgbClr val="000000"/>
                </a:solidFill>
                <a:cs typeface="Arial" charset="0"/>
              </a:endParaRPr>
            </a:p>
          </p:txBody>
        </p:sp>
        <p:grpSp>
          <p:nvGrpSpPr>
            <p:cNvPr id="26" name="Group 7"/>
            <p:cNvGrpSpPr>
              <a:grpSpLocks/>
            </p:cNvGrpSpPr>
            <p:nvPr/>
          </p:nvGrpSpPr>
          <p:grpSpPr bwMode="auto">
            <a:xfrm rot="10800000" flipH="1" flipV="1">
              <a:off x="5661375" y="5661497"/>
              <a:ext cx="237744" cy="237744"/>
              <a:chOff x="635" y="1581"/>
              <a:chExt cx="218" cy="218"/>
            </a:xfrm>
          </p:grpSpPr>
          <p:sp>
            <p:nvSpPr>
              <p:cNvPr id="32" name="Oval 8"/>
              <p:cNvSpPr>
                <a:spLocks noChangeAspect="1" noChangeArrowheads="1"/>
              </p:cNvSpPr>
              <p:nvPr>
                <p:custDataLst>
                  <p:tags r:id="rId5"/>
                </p:custDataLst>
              </p:nvPr>
            </p:nvSpPr>
            <p:spPr bwMode="gray">
              <a:xfrm>
                <a:off x="635" y="1581"/>
                <a:ext cx="218" cy="217"/>
              </a:xfrm>
              <a:prstGeom prst="ellipse">
                <a:avLst/>
              </a:prstGeom>
              <a:solidFill>
                <a:srgbClr val="FFFFFF"/>
              </a:solidFill>
              <a:ln w="12700">
                <a:solidFill>
                  <a:schemeClr val="bg2">
                    <a:lumMod val="75000"/>
                  </a:schemeClr>
                </a:solidFill>
                <a:round/>
                <a:headEnd/>
                <a:tailEnd/>
              </a:ln>
            </p:spPr>
            <p:txBody>
              <a:bodyPr wrap="none" anchor="ctr"/>
              <a:lstStyle/>
              <a:p>
                <a:pPr algn="ctr" defTabSz="685800"/>
                <a:endParaRPr lang="en-US" sz="1200" dirty="0">
                  <a:solidFill>
                    <a:srgbClr val="000000"/>
                  </a:solidFill>
                </a:endParaRPr>
              </a:p>
            </p:txBody>
          </p:sp>
          <p:sp>
            <p:nvSpPr>
              <p:cNvPr id="33" name="Arc 9"/>
              <p:cNvSpPr>
                <a:spLocks noChangeAspect="1"/>
              </p:cNvSpPr>
              <p:nvPr>
                <p:custDataLst>
                  <p:tags r:id="rId6"/>
                </p:custDataLst>
              </p:nvPr>
            </p:nvSpPr>
            <p:spPr bwMode="gray">
              <a:xfrm>
                <a:off x="744" y="1582"/>
                <a:ext cx="109" cy="217"/>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chemeClr val="accent2"/>
              </a:solidFill>
              <a:ln w="12700">
                <a:solidFill>
                  <a:schemeClr val="accent2"/>
                </a:solidFill>
                <a:round/>
                <a:headEnd/>
                <a:tailEnd/>
              </a:ln>
            </p:spPr>
            <p:txBody>
              <a:bodyPr wrap="none" anchor="ctr"/>
              <a:lstStyle/>
              <a:p>
                <a:pPr algn="ctr" defTabSz="685800"/>
                <a:endParaRPr lang="en-US" sz="1200" dirty="0">
                  <a:solidFill>
                    <a:srgbClr val="000000"/>
                  </a:solidFill>
                </a:endParaRPr>
              </a:p>
            </p:txBody>
          </p:sp>
        </p:grpSp>
        <p:sp>
          <p:nvSpPr>
            <p:cNvPr id="27" name="Oval 3"/>
            <p:cNvSpPr>
              <a:spLocks noChangeArrowheads="1"/>
            </p:cNvSpPr>
            <p:nvPr>
              <p:custDataLst>
                <p:tags r:id="rId2"/>
              </p:custDataLst>
            </p:nvPr>
          </p:nvSpPr>
          <p:spPr bwMode="gray">
            <a:xfrm rot="10800000" flipH="1" flipV="1">
              <a:off x="3787764" y="5661497"/>
              <a:ext cx="237744" cy="237744"/>
            </a:xfrm>
            <a:prstGeom prst="ellipse">
              <a:avLst/>
            </a:prstGeom>
            <a:solidFill>
              <a:srgbClr val="FFFFFF"/>
            </a:solidFill>
            <a:ln w="12700">
              <a:solidFill>
                <a:schemeClr val="bg2">
                  <a:lumMod val="75000"/>
                </a:schemeClr>
              </a:solidFill>
              <a:round/>
              <a:headEnd/>
              <a:tailEnd/>
            </a:ln>
          </p:spPr>
          <p:txBody>
            <a:bodyPr wrap="none" anchor="ctr"/>
            <a:lstStyle/>
            <a:p>
              <a:pPr algn="ctr" defTabSz="685800">
                <a:lnSpc>
                  <a:spcPct val="85000"/>
                </a:lnSpc>
              </a:pPr>
              <a:endParaRPr lang="en-US" sz="1200" dirty="0">
                <a:solidFill>
                  <a:srgbClr val="000000"/>
                </a:solidFill>
              </a:endParaRPr>
            </a:p>
          </p:txBody>
        </p:sp>
        <p:grpSp>
          <p:nvGrpSpPr>
            <p:cNvPr id="28" name="Group 27"/>
            <p:cNvGrpSpPr/>
            <p:nvPr/>
          </p:nvGrpSpPr>
          <p:grpSpPr>
            <a:xfrm>
              <a:off x="4740338" y="5661498"/>
              <a:ext cx="237744" cy="237744"/>
              <a:chOff x="3195638" y="5646391"/>
              <a:chExt cx="242888" cy="242888"/>
            </a:xfrm>
          </p:grpSpPr>
          <p:sp>
            <p:nvSpPr>
              <p:cNvPr id="30" name="Oval 5"/>
              <p:cNvSpPr>
                <a:spLocks noChangeAspect="1" noChangeArrowheads="1"/>
              </p:cNvSpPr>
              <p:nvPr>
                <p:custDataLst>
                  <p:tags r:id="rId3"/>
                </p:custDataLst>
              </p:nvPr>
            </p:nvSpPr>
            <p:spPr bwMode="gray">
              <a:xfrm rot="10800000" flipH="1" flipV="1">
                <a:off x="3195638" y="5646391"/>
                <a:ext cx="242888" cy="242888"/>
              </a:xfrm>
              <a:prstGeom prst="ellipse">
                <a:avLst/>
              </a:prstGeom>
              <a:solidFill>
                <a:srgbClr val="FFFFFF"/>
              </a:solidFill>
              <a:ln w="12700">
                <a:solidFill>
                  <a:schemeClr val="bg2">
                    <a:lumMod val="75000"/>
                  </a:schemeClr>
                </a:solidFill>
                <a:round/>
                <a:headEnd/>
                <a:tailEnd/>
              </a:ln>
            </p:spPr>
            <p:txBody>
              <a:bodyPr wrap="none" anchor="ctr"/>
              <a:lstStyle/>
              <a:p>
                <a:pPr algn="ctr" defTabSz="685800">
                  <a:lnSpc>
                    <a:spcPct val="85000"/>
                  </a:lnSpc>
                </a:pPr>
                <a:endParaRPr lang="en-US" sz="1200" dirty="0">
                  <a:solidFill>
                    <a:srgbClr val="000000"/>
                  </a:solidFill>
                </a:endParaRPr>
              </a:p>
            </p:txBody>
          </p:sp>
          <p:sp>
            <p:nvSpPr>
              <p:cNvPr id="31" name="Arc 6"/>
              <p:cNvSpPr>
                <a:spLocks noChangeAspect="1"/>
              </p:cNvSpPr>
              <p:nvPr>
                <p:custDataLst>
                  <p:tags r:id="rId4"/>
                </p:custDataLst>
              </p:nvPr>
            </p:nvSpPr>
            <p:spPr bwMode="gray">
              <a:xfrm rot="10800000" flipH="1" flipV="1">
                <a:off x="3317082" y="5646391"/>
                <a:ext cx="121444" cy="1214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accent2"/>
              </a:solidFill>
              <a:ln w="12700">
                <a:solidFill>
                  <a:schemeClr val="bg2">
                    <a:lumMod val="75000"/>
                  </a:schemeClr>
                </a:solidFill>
                <a:round/>
                <a:headEnd/>
                <a:tailEnd/>
              </a:ln>
            </p:spPr>
            <p:txBody>
              <a:bodyPr wrap="none" anchor="ctr"/>
              <a:lstStyle/>
              <a:p>
                <a:pPr algn="ctr" defTabSz="685800">
                  <a:lnSpc>
                    <a:spcPct val="85000"/>
                  </a:lnSpc>
                </a:pPr>
                <a:endParaRPr lang="en-US" sz="1200" dirty="0">
                  <a:solidFill>
                    <a:srgbClr val="000000"/>
                  </a:solidFill>
                </a:endParaRPr>
              </a:p>
            </p:txBody>
          </p:sp>
        </p:grpSp>
        <p:sp>
          <p:nvSpPr>
            <p:cNvPr id="29" name="Rectangle 28"/>
            <p:cNvSpPr/>
            <p:nvPr/>
          </p:nvSpPr>
          <p:spPr bwMode="auto">
            <a:xfrm>
              <a:off x="6677564" y="5990040"/>
              <a:ext cx="1370098" cy="167730"/>
            </a:xfrm>
            <a:prstGeom prst="rect">
              <a:avLst/>
            </a:prstGeom>
            <a:noFill/>
            <a:ln w="9525" cap="flat" cmpd="sng" algn="ctr">
              <a:solidFill>
                <a:srgbClr val="FFFFFF">
                  <a:alpha val="0"/>
                </a:srgbClr>
              </a:solidFill>
              <a:prstDash val="solid"/>
              <a:round/>
              <a:headEnd type="none" w="med" len="med"/>
              <a:tailEnd type="none" w="med" len="med"/>
            </a:ln>
            <a:effectLst/>
          </p:spPr>
          <p:txBody>
            <a:bodyPr lIns="35100" tIns="48600" rIns="35100" bIns="48600"/>
            <a:lstStyle/>
            <a:p>
              <a:pPr defTabSz="685800">
                <a:defRPr/>
              </a:pPr>
              <a:r>
                <a:rPr lang="en-US" sz="675" kern="0" dirty="0">
                  <a:solidFill>
                    <a:srgbClr val="000000"/>
                  </a:solidFill>
                </a:rPr>
                <a:t>  </a:t>
              </a:r>
              <a:r>
                <a:rPr lang="en-US" sz="1350" kern="0" dirty="0">
                  <a:solidFill>
                    <a:srgbClr val="000000"/>
                  </a:solidFill>
                </a:rPr>
                <a:t>Outcome Focused</a:t>
              </a:r>
            </a:p>
          </p:txBody>
        </p:sp>
      </p:grpSp>
      <p:sp>
        <p:nvSpPr>
          <p:cNvPr id="2" name="Title 1"/>
          <p:cNvSpPr>
            <a:spLocks noGrp="1"/>
          </p:cNvSpPr>
          <p:nvPr>
            <p:ph type="title"/>
          </p:nvPr>
        </p:nvSpPr>
        <p:spPr/>
        <p:txBody>
          <a:bodyPr>
            <a:normAutofit fontScale="90000"/>
          </a:bodyPr>
          <a:lstStyle/>
          <a:p>
            <a:r>
              <a:rPr lang="en-US" sz="2800" dirty="0" smtClean="0">
                <a:latin typeface="+mn-lt"/>
              </a:rPr>
              <a:t>Goals for Capacity Management at HCSC</a:t>
            </a:r>
            <a:endParaRPr lang="en-US" sz="2800" dirty="0">
              <a:latin typeface="+mn-lt"/>
            </a:endParaRPr>
          </a:p>
        </p:txBody>
      </p:sp>
      <p:sp>
        <p:nvSpPr>
          <p:cNvPr id="38" name="Content Placeholder 37"/>
          <p:cNvSpPr>
            <a:spLocks noGrp="1"/>
          </p:cNvSpPr>
          <p:nvPr>
            <p:ph idx="1"/>
          </p:nvPr>
        </p:nvSpPr>
        <p:spPr>
          <a:xfrm>
            <a:off x="731316" y="1634108"/>
            <a:ext cx="7681366" cy="1732782"/>
          </a:xfrm>
        </p:spPr>
        <p:txBody>
          <a:bodyPr/>
          <a:lstStyle/>
          <a:p>
            <a:pPr marL="230188" indent="-230188" defTabSz="685800">
              <a:lnSpc>
                <a:spcPct val="90000"/>
              </a:lnSpc>
              <a:spcBef>
                <a:spcPts val="600"/>
              </a:spcBef>
              <a:buFont typeface="+mj-lt"/>
              <a:buAutoNum type="arabicPeriod"/>
            </a:pPr>
            <a:r>
              <a:rPr lang="en-US" sz="1600" dirty="0">
                <a:solidFill>
                  <a:srgbClr val="0074BC"/>
                </a:solidFill>
              </a:rPr>
              <a:t>Minimize our risk to production caused by capacity related outages</a:t>
            </a:r>
            <a:r>
              <a:rPr lang="en-US" sz="1600" dirty="0">
                <a:solidFill>
                  <a:srgbClr val="0070C0"/>
                </a:solidFill>
              </a:rPr>
              <a:t> and plan for growth</a:t>
            </a:r>
          </a:p>
          <a:p>
            <a:pPr marL="230188" indent="-230188" defTabSz="685800">
              <a:lnSpc>
                <a:spcPct val="90000"/>
              </a:lnSpc>
              <a:spcBef>
                <a:spcPts val="600"/>
              </a:spcBef>
              <a:buFont typeface="+mj-lt"/>
              <a:buAutoNum type="arabicPeriod"/>
            </a:pPr>
            <a:r>
              <a:rPr lang="en-US" sz="1600" dirty="0">
                <a:solidFill>
                  <a:srgbClr val="0070C0"/>
                </a:solidFill>
              </a:rPr>
              <a:t>Reduce resource time used to manually collect and correlate data</a:t>
            </a:r>
          </a:p>
          <a:p>
            <a:pPr marL="230188" indent="-230188" defTabSz="685800">
              <a:lnSpc>
                <a:spcPct val="90000"/>
              </a:lnSpc>
              <a:spcBef>
                <a:spcPts val="600"/>
              </a:spcBef>
              <a:buFont typeface="+mj-lt"/>
              <a:buAutoNum type="arabicPeriod"/>
            </a:pPr>
            <a:r>
              <a:rPr lang="en-US" sz="1600" dirty="0">
                <a:solidFill>
                  <a:srgbClr val="0070C0"/>
                </a:solidFill>
              </a:rPr>
              <a:t>Ensure </a:t>
            </a:r>
            <a:r>
              <a:rPr lang="en-US" sz="1600" dirty="0" smtClean="0">
                <a:solidFill>
                  <a:srgbClr val="0070C0"/>
                </a:solidFill>
              </a:rPr>
              <a:t>models </a:t>
            </a:r>
            <a:r>
              <a:rPr lang="en-US" sz="1600" dirty="0">
                <a:solidFill>
                  <a:srgbClr val="0070C0"/>
                </a:solidFill>
              </a:rPr>
              <a:t>are aligned to business expectations and give IT runway to implement changes</a:t>
            </a:r>
          </a:p>
          <a:p>
            <a:pPr marL="230188" indent="-230188" defTabSz="685800">
              <a:spcBef>
                <a:spcPts val="600"/>
              </a:spcBef>
              <a:buFont typeface="+mj-lt"/>
              <a:buAutoNum type="arabicPeriod"/>
            </a:pPr>
            <a:r>
              <a:rPr lang="en-US" sz="1600" u="sng" dirty="0">
                <a:solidFill>
                  <a:srgbClr val="0070C0"/>
                </a:solidFill>
              </a:rPr>
              <a:t>Minimize future hardware spend by maximizing the utilization of our current investments</a:t>
            </a:r>
          </a:p>
          <a:p>
            <a:pPr marL="0" indent="0">
              <a:buNone/>
            </a:pPr>
            <a:endParaRPr lang="en-US" dirty="0"/>
          </a:p>
        </p:txBody>
      </p:sp>
      <p:pic>
        <p:nvPicPr>
          <p:cNvPr id="36" name="Picture 2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1070049" flipV="1">
            <a:off x="2671934" y="3186972"/>
            <a:ext cx="2924657" cy="300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817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 name="Group 112"/>
          <p:cNvGrpSpPr/>
          <p:nvPr/>
        </p:nvGrpSpPr>
        <p:grpSpPr>
          <a:xfrm>
            <a:off x="5083206" y="988308"/>
            <a:ext cx="438582" cy="3592590"/>
            <a:chOff x="4909638" y="1236822"/>
            <a:chExt cx="584776" cy="4784214"/>
          </a:xfrm>
        </p:grpSpPr>
        <p:cxnSp>
          <p:nvCxnSpPr>
            <p:cNvPr id="6" name="Straight Connector 5"/>
            <p:cNvCxnSpPr/>
            <p:nvPr/>
          </p:nvCxnSpPr>
          <p:spPr>
            <a:xfrm>
              <a:off x="5455940" y="1236822"/>
              <a:ext cx="0" cy="4732756"/>
            </a:xfrm>
            <a:prstGeom prst="line">
              <a:avLst/>
            </a:prstGeom>
            <a:ln>
              <a:solidFill>
                <a:schemeClr val="bg2"/>
              </a:solidFill>
              <a:prstDash val="dot"/>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rot="16200000">
              <a:off x="4502976" y="5029599"/>
              <a:ext cx="1398099" cy="584776"/>
            </a:xfrm>
            <a:prstGeom prst="rect">
              <a:avLst/>
            </a:prstGeom>
            <a:noFill/>
          </p:spPr>
          <p:txBody>
            <a:bodyPr wrap="square" rtlCol="0">
              <a:spAutoFit/>
            </a:bodyPr>
            <a:lstStyle/>
            <a:p>
              <a:pPr defTabSz="685800" fontAlgn="base">
                <a:lnSpc>
                  <a:spcPct val="250000"/>
                </a:lnSpc>
                <a:spcBef>
                  <a:spcPct val="0"/>
                </a:spcBef>
                <a:spcAft>
                  <a:spcPct val="0"/>
                </a:spcAft>
              </a:pPr>
              <a:r>
                <a:rPr lang="en-US" sz="900" dirty="0">
                  <a:solidFill>
                    <a:srgbClr val="000000"/>
                  </a:solidFill>
                  <a:latin typeface="Arial"/>
                  <a:cs typeface="Arial" charset="0"/>
                </a:rPr>
                <a:t>Data Integration</a:t>
              </a:r>
            </a:p>
          </p:txBody>
        </p:sp>
      </p:grpSp>
      <p:grpSp>
        <p:nvGrpSpPr>
          <p:cNvPr id="114" name="Group 113"/>
          <p:cNvGrpSpPr/>
          <p:nvPr/>
        </p:nvGrpSpPr>
        <p:grpSpPr>
          <a:xfrm>
            <a:off x="5701788" y="988308"/>
            <a:ext cx="438582" cy="3592590"/>
            <a:chOff x="6189712" y="1236822"/>
            <a:chExt cx="584776" cy="4784214"/>
          </a:xfrm>
        </p:grpSpPr>
        <p:cxnSp>
          <p:nvCxnSpPr>
            <p:cNvPr id="7" name="Straight Connector 6"/>
            <p:cNvCxnSpPr/>
            <p:nvPr/>
          </p:nvCxnSpPr>
          <p:spPr>
            <a:xfrm>
              <a:off x="6736014" y="1236822"/>
              <a:ext cx="0" cy="4732756"/>
            </a:xfrm>
            <a:prstGeom prst="line">
              <a:avLst/>
            </a:prstGeom>
            <a:ln>
              <a:solidFill>
                <a:schemeClr val="bg2"/>
              </a:solidFill>
              <a:prstDash val="dot"/>
            </a:ln>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rot="16200000">
              <a:off x="5922598" y="5169147"/>
              <a:ext cx="1119003" cy="584776"/>
            </a:xfrm>
            <a:prstGeom prst="rect">
              <a:avLst/>
            </a:prstGeom>
            <a:noFill/>
          </p:spPr>
          <p:txBody>
            <a:bodyPr wrap="square" rtlCol="0">
              <a:spAutoFit/>
            </a:bodyPr>
            <a:lstStyle/>
            <a:p>
              <a:pPr defTabSz="685800" fontAlgn="base">
                <a:lnSpc>
                  <a:spcPct val="250000"/>
                </a:lnSpc>
                <a:spcBef>
                  <a:spcPct val="0"/>
                </a:spcBef>
                <a:spcAft>
                  <a:spcPct val="0"/>
                </a:spcAft>
              </a:pPr>
              <a:r>
                <a:rPr lang="en-US" sz="900" dirty="0">
                  <a:solidFill>
                    <a:srgbClr val="000000"/>
                  </a:solidFill>
                  <a:latin typeface="Arial"/>
                  <a:cs typeface="Arial" charset="0"/>
                </a:rPr>
                <a:t>Reporting</a:t>
              </a:r>
            </a:p>
          </p:txBody>
        </p:sp>
      </p:grpSp>
      <p:grpSp>
        <p:nvGrpSpPr>
          <p:cNvPr id="115" name="Group 114"/>
          <p:cNvGrpSpPr/>
          <p:nvPr/>
        </p:nvGrpSpPr>
        <p:grpSpPr>
          <a:xfrm>
            <a:off x="6320369" y="988308"/>
            <a:ext cx="438582" cy="3567908"/>
            <a:chOff x="7015872" y="1236822"/>
            <a:chExt cx="584776" cy="4751345"/>
          </a:xfrm>
        </p:grpSpPr>
        <p:cxnSp>
          <p:nvCxnSpPr>
            <p:cNvPr id="5" name="Straight Connector 4"/>
            <p:cNvCxnSpPr/>
            <p:nvPr/>
          </p:nvCxnSpPr>
          <p:spPr>
            <a:xfrm>
              <a:off x="7562174" y="1236822"/>
              <a:ext cx="0" cy="4732756"/>
            </a:xfrm>
            <a:prstGeom prst="line">
              <a:avLst/>
            </a:prstGeom>
            <a:ln>
              <a:solidFill>
                <a:schemeClr val="bg2"/>
              </a:solidFill>
              <a:prstDash val="dot"/>
            </a:ln>
          </p:spPr>
          <p:style>
            <a:lnRef idx="2">
              <a:schemeClr val="accent1"/>
            </a:lnRef>
            <a:fillRef idx="0">
              <a:schemeClr val="accent1"/>
            </a:fillRef>
            <a:effectRef idx="1">
              <a:schemeClr val="accent1"/>
            </a:effectRef>
            <a:fontRef idx="minor">
              <a:schemeClr val="tx1"/>
            </a:fontRef>
          </p:style>
        </p:cxnSp>
        <p:sp>
          <p:nvSpPr>
            <p:cNvPr id="108" name="TextBox 107"/>
            <p:cNvSpPr txBox="1"/>
            <p:nvPr/>
          </p:nvSpPr>
          <p:spPr>
            <a:xfrm rot="16200000">
              <a:off x="6748757" y="5136277"/>
              <a:ext cx="1119005" cy="584776"/>
            </a:xfrm>
            <a:prstGeom prst="rect">
              <a:avLst/>
            </a:prstGeom>
            <a:noFill/>
          </p:spPr>
          <p:txBody>
            <a:bodyPr wrap="square" rtlCol="0">
              <a:spAutoFit/>
            </a:bodyPr>
            <a:lstStyle/>
            <a:p>
              <a:pPr defTabSz="685800" fontAlgn="base">
                <a:lnSpc>
                  <a:spcPct val="250000"/>
                </a:lnSpc>
                <a:spcBef>
                  <a:spcPct val="0"/>
                </a:spcBef>
                <a:spcAft>
                  <a:spcPct val="0"/>
                </a:spcAft>
              </a:pPr>
              <a:r>
                <a:rPr lang="en-US" sz="900" dirty="0">
                  <a:solidFill>
                    <a:srgbClr val="000000"/>
                  </a:solidFill>
                  <a:latin typeface="Arial"/>
                  <a:cs typeface="Arial" charset="0"/>
                </a:rPr>
                <a:t>Modeling</a:t>
              </a:r>
            </a:p>
          </p:txBody>
        </p:sp>
      </p:grpSp>
      <p:grpSp>
        <p:nvGrpSpPr>
          <p:cNvPr id="116" name="Group 115"/>
          <p:cNvGrpSpPr/>
          <p:nvPr/>
        </p:nvGrpSpPr>
        <p:grpSpPr>
          <a:xfrm>
            <a:off x="6938955" y="988310"/>
            <a:ext cx="438582" cy="3567907"/>
            <a:chOff x="7727939" y="1236822"/>
            <a:chExt cx="584776" cy="4751344"/>
          </a:xfrm>
        </p:grpSpPr>
        <p:cxnSp>
          <p:nvCxnSpPr>
            <p:cNvPr id="4" name="Straight Connector 3"/>
            <p:cNvCxnSpPr/>
            <p:nvPr/>
          </p:nvCxnSpPr>
          <p:spPr>
            <a:xfrm>
              <a:off x="8264252" y="1236822"/>
              <a:ext cx="0" cy="4732756"/>
            </a:xfrm>
            <a:prstGeom prst="line">
              <a:avLst/>
            </a:prstGeom>
            <a:ln>
              <a:solidFill>
                <a:schemeClr val="bg2"/>
              </a:solidFill>
              <a:prstDash val="dot"/>
            </a:ln>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rot="16200000">
              <a:off x="7460825" y="5136277"/>
              <a:ext cx="1119003" cy="584776"/>
            </a:xfrm>
            <a:prstGeom prst="rect">
              <a:avLst/>
            </a:prstGeom>
            <a:noFill/>
          </p:spPr>
          <p:txBody>
            <a:bodyPr wrap="square" rtlCol="0">
              <a:spAutoFit/>
            </a:bodyPr>
            <a:lstStyle/>
            <a:p>
              <a:pPr defTabSz="685800" fontAlgn="base">
                <a:lnSpc>
                  <a:spcPct val="250000"/>
                </a:lnSpc>
                <a:spcBef>
                  <a:spcPct val="0"/>
                </a:spcBef>
                <a:spcAft>
                  <a:spcPct val="0"/>
                </a:spcAft>
              </a:pPr>
              <a:r>
                <a:rPr lang="en-US" sz="900" dirty="0">
                  <a:solidFill>
                    <a:srgbClr val="000000"/>
                  </a:solidFill>
                  <a:latin typeface="Arial"/>
                  <a:cs typeface="Arial" charset="0"/>
                </a:rPr>
                <a:t>Planning</a:t>
              </a:r>
            </a:p>
          </p:txBody>
        </p:sp>
      </p:grpSp>
      <p:cxnSp>
        <p:nvCxnSpPr>
          <p:cNvPr id="48" name="Straight Connector 47"/>
          <p:cNvCxnSpPr>
            <a:endCxn id="16" idx="0"/>
          </p:cNvCxnSpPr>
          <p:nvPr/>
        </p:nvCxnSpPr>
        <p:spPr>
          <a:xfrm>
            <a:off x="3201697" y="2141459"/>
            <a:ext cx="4409523" cy="108135"/>
          </a:xfrm>
          <a:prstGeom prst="line">
            <a:avLst/>
          </a:prstGeom>
          <a:ln>
            <a:solidFill>
              <a:schemeClr val="bg2"/>
            </a:solidFill>
            <a:prstDash val="dot"/>
          </a:ln>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a:xfrm>
            <a:off x="457200" y="234093"/>
            <a:ext cx="8229600" cy="515257"/>
          </a:xfrm>
        </p:spPr>
        <p:txBody>
          <a:bodyPr>
            <a:noAutofit/>
          </a:bodyPr>
          <a:lstStyle/>
          <a:p>
            <a:r>
              <a:rPr lang="en-US" sz="2800" dirty="0" smtClean="0">
                <a:solidFill>
                  <a:schemeClr val="accent1"/>
                </a:solidFill>
              </a:rPr>
              <a:t>A </a:t>
            </a:r>
            <a:r>
              <a:rPr lang="en-US" sz="2800" dirty="0">
                <a:solidFill>
                  <a:schemeClr val="accent1"/>
                </a:solidFill>
              </a:rPr>
              <a:t>phased approach </a:t>
            </a:r>
            <a:r>
              <a:rPr lang="en-US" sz="2800" dirty="0" smtClean="0">
                <a:solidFill>
                  <a:schemeClr val="accent1"/>
                </a:solidFill>
              </a:rPr>
              <a:t>to increase maturity </a:t>
            </a:r>
            <a:r>
              <a:rPr lang="en-US" sz="2800" dirty="0">
                <a:solidFill>
                  <a:schemeClr val="accent1"/>
                </a:solidFill>
              </a:rPr>
              <a:t>and </a:t>
            </a:r>
            <a:r>
              <a:rPr lang="en-US" sz="2800" dirty="0" smtClean="0">
                <a:solidFill>
                  <a:schemeClr val="accent1"/>
                </a:solidFill>
              </a:rPr>
              <a:t>scope</a:t>
            </a:r>
            <a:endParaRPr lang="en-US" sz="2800" dirty="0"/>
          </a:p>
        </p:txBody>
      </p:sp>
      <p:cxnSp>
        <p:nvCxnSpPr>
          <p:cNvPr id="9" name="Straight Connector 8"/>
          <p:cNvCxnSpPr/>
          <p:nvPr/>
        </p:nvCxnSpPr>
        <p:spPr>
          <a:xfrm>
            <a:off x="2897814" y="1312744"/>
            <a:ext cx="4698522" cy="0"/>
          </a:xfrm>
          <a:prstGeom prst="line">
            <a:avLst/>
          </a:prstGeom>
          <a:ln>
            <a:solidFill>
              <a:schemeClr val="bg2"/>
            </a:solidFill>
            <a:prstDash val="dot"/>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067262" y="1799398"/>
            <a:ext cx="4529075" cy="0"/>
          </a:xfrm>
          <a:prstGeom prst="line">
            <a:avLst/>
          </a:prstGeom>
          <a:ln>
            <a:solidFill>
              <a:schemeClr val="bg2"/>
            </a:solidFill>
            <a:prstDash val="dot"/>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427869" y="2505161"/>
            <a:ext cx="4168468" cy="2653"/>
          </a:xfrm>
          <a:prstGeom prst="line">
            <a:avLst/>
          </a:prstGeom>
          <a:ln>
            <a:solidFill>
              <a:schemeClr val="bg2"/>
            </a:solidFill>
            <a:prstDash val="dot"/>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592389" y="2880851"/>
            <a:ext cx="4018830" cy="0"/>
          </a:xfrm>
          <a:prstGeom prst="line">
            <a:avLst/>
          </a:prstGeom>
          <a:ln>
            <a:solidFill>
              <a:schemeClr val="bg2"/>
            </a:solidFill>
            <a:prstDash val="dot"/>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4802907" y="958221"/>
            <a:ext cx="0" cy="2487342"/>
          </a:xfrm>
          <a:prstGeom prst="straightConnector1">
            <a:avLst/>
          </a:prstGeom>
          <a:ln w="57150" cmpd="sng">
            <a:headEnd type="none"/>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4788024" y="3445560"/>
            <a:ext cx="2916324" cy="439"/>
          </a:xfrm>
          <a:prstGeom prst="straightConnector1">
            <a:avLst/>
          </a:prstGeom>
          <a:ln w="57150" cmpd="sng">
            <a:headEnd type="none"/>
            <a:tailEnd type="triangle"/>
          </a:ln>
        </p:spPr>
        <p:style>
          <a:lnRef idx="2">
            <a:schemeClr val="dk1"/>
          </a:lnRef>
          <a:fillRef idx="0">
            <a:schemeClr val="dk1"/>
          </a:fillRef>
          <a:effectRef idx="1">
            <a:schemeClr val="dk1"/>
          </a:effectRef>
          <a:fontRef idx="minor">
            <a:schemeClr val="tx1"/>
          </a:fontRef>
        </p:style>
      </p:cxnSp>
      <p:sp>
        <p:nvSpPr>
          <p:cNvPr id="15" name="L-Shape 14"/>
          <p:cNvSpPr/>
          <p:nvPr/>
        </p:nvSpPr>
        <p:spPr>
          <a:xfrm>
            <a:off x="5018931" y="1205688"/>
            <a:ext cx="2592288" cy="1686431"/>
          </a:xfrm>
          <a:prstGeom prst="corner">
            <a:avLst>
              <a:gd name="adj1" fmla="val 23406"/>
              <a:gd name="adj2" fmla="val 29062"/>
            </a:avLst>
          </a:prstGeom>
          <a:solidFill>
            <a:srgbClr val="0074BC"/>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base">
              <a:spcBef>
                <a:spcPct val="0"/>
              </a:spcBef>
              <a:spcAft>
                <a:spcPct val="0"/>
              </a:spcAft>
            </a:pPr>
            <a:r>
              <a:rPr lang="en-US" sz="1050" dirty="0">
                <a:solidFill>
                  <a:srgbClr val="FFFFFF"/>
                </a:solidFill>
                <a:latin typeface="Arial"/>
              </a:rPr>
              <a:t>Component</a:t>
            </a:r>
          </a:p>
        </p:txBody>
      </p:sp>
      <p:sp>
        <p:nvSpPr>
          <p:cNvPr id="16" name="L-Shape 15"/>
          <p:cNvSpPr/>
          <p:nvPr/>
        </p:nvSpPr>
        <p:spPr>
          <a:xfrm>
            <a:off x="5585413" y="1205687"/>
            <a:ext cx="2025806" cy="1241387"/>
          </a:xfrm>
          <a:prstGeom prst="corner">
            <a:avLst>
              <a:gd name="adj1" fmla="val 31816"/>
              <a:gd name="adj2" fmla="val 44059"/>
            </a:avLst>
          </a:prstGeom>
          <a:solidFill>
            <a:schemeClr val="tx1">
              <a:lumMod val="75000"/>
              <a:lumOff val="25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defTabSz="685800" fontAlgn="base">
              <a:spcBef>
                <a:spcPct val="0"/>
              </a:spcBef>
              <a:spcAft>
                <a:spcPct val="0"/>
              </a:spcAft>
            </a:pPr>
            <a:r>
              <a:rPr lang="en-US" sz="1050" dirty="0">
                <a:solidFill>
                  <a:srgbClr val="FFFFFF"/>
                </a:solidFill>
                <a:latin typeface="Arial"/>
              </a:rPr>
              <a:t>Service</a:t>
            </a:r>
          </a:p>
        </p:txBody>
      </p:sp>
      <p:sp>
        <p:nvSpPr>
          <p:cNvPr id="17" name="L-Shape 16"/>
          <p:cNvSpPr/>
          <p:nvPr/>
        </p:nvSpPr>
        <p:spPr>
          <a:xfrm>
            <a:off x="6231304" y="1205687"/>
            <a:ext cx="1365033" cy="786270"/>
          </a:xfrm>
          <a:prstGeom prst="corner">
            <a:avLst>
              <a:gd name="adj1" fmla="val 56792"/>
              <a:gd name="adj2" fmla="val 61929"/>
            </a:avLst>
          </a:prstGeom>
          <a:solidFill>
            <a:schemeClr val="accent2">
              <a:lumMod val="75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defTabSz="685800" fontAlgn="base">
              <a:spcBef>
                <a:spcPct val="0"/>
              </a:spcBef>
              <a:spcAft>
                <a:spcPct val="0"/>
              </a:spcAft>
            </a:pPr>
            <a:r>
              <a:rPr lang="en-US" sz="1050" dirty="0">
                <a:solidFill>
                  <a:srgbClr val="FFFFFF"/>
                </a:solidFill>
                <a:latin typeface="Arial"/>
              </a:rPr>
              <a:t>Business</a:t>
            </a:r>
          </a:p>
        </p:txBody>
      </p:sp>
      <p:sp>
        <p:nvSpPr>
          <p:cNvPr id="18" name="TextBox 17"/>
          <p:cNvSpPr txBox="1"/>
          <p:nvPr/>
        </p:nvSpPr>
        <p:spPr>
          <a:xfrm>
            <a:off x="7218294" y="3531034"/>
            <a:ext cx="782706" cy="208005"/>
          </a:xfrm>
          <a:prstGeom prst="rect">
            <a:avLst/>
          </a:prstGeom>
          <a:noFill/>
        </p:spPr>
        <p:txBody>
          <a:bodyPr wrap="square" rtlCol="0">
            <a:spAutoFit/>
          </a:bodyPr>
          <a:lstStyle/>
          <a:p>
            <a:pPr algn="ctr" defTabSz="685800" fontAlgn="base">
              <a:spcBef>
                <a:spcPct val="0"/>
              </a:spcBef>
              <a:spcAft>
                <a:spcPct val="0"/>
              </a:spcAft>
            </a:pPr>
            <a:r>
              <a:rPr lang="en-US" sz="750" i="1" dirty="0">
                <a:solidFill>
                  <a:srgbClr val="000000"/>
                </a:solidFill>
                <a:latin typeface="Arial"/>
                <a:cs typeface="Arial" charset="0"/>
              </a:rPr>
              <a:t>Maturity</a:t>
            </a:r>
          </a:p>
        </p:txBody>
      </p:sp>
      <p:sp>
        <p:nvSpPr>
          <p:cNvPr id="19" name="TextBox 18"/>
          <p:cNvSpPr txBox="1"/>
          <p:nvPr/>
        </p:nvSpPr>
        <p:spPr>
          <a:xfrm rot="16200000">
            <a:off x="4331021" y="942991"/>
            <a:ext cx="609795" cy="213585"/>
          </a:xfrm>
          <a:prstGeom prst="rect">
            <a:avLst/>
          </a:prstGeom>
          <a:noFill/>
        </p:spPr>
        <p:txBody>
          <a:bodyPr wrap="square" rtlCol="0">
            <a:spAutoFit/>
          </a:bodyPr>
          <a:lstStyle/>
          <a:p>
            <a:pPr algn="ctr" defTabSz="685800" fontAlgn="base">
              <a:spcBef>
                <a:spcPct val="0"/>
              </a:spcBef>
              <a:spcAft>
                <a:spcPct val="0"/>
              </a:spcAft>
            </a:pPr>
            <a:r>
              <a:rPr lang="en-US" sz="788" i="1" dirty="0">
                <a:solidFill>
                  <a:srgbClr val="000000"/>
                </a:solidFill>
                <a:latin typeface="Arial"/>
                <a:cs typeface="Arial" charset="0"/>
              </a:rPr>
              <a:t>Scope</a:t>
            </a:r>
          </a:p>
        </p:txBody>
      </p:sp>
      <p:sp>
        <p:nvSpPr>
          <p:cNvPr id="29" name="Rectangle 33"/>
          <p:cNvSpPr>
            <a:spLocks noChangeArrowheads="1"/>
          </p:cNvSpPr>
          <p:nvPr/>
        </p:nvSpPr>
        <p:spPr bwMode="auto">
          <a:xfrm>
            <a:off x="2995820" y="1450515"/>
            <a:ext cx="1313550" cy="240738"/>
          </a:xfrm>
          <a:prstGeom prst="rect">
            <a:avLst/>
          </a:prstGeom>
          <a:noFill/>
          <a:ln w="9525" algn="ctr">
            <a:noFill/>
            <a:miter lim="800000"/>
            <a:headEnd/>
            <a:tailEnd/>
          </a:ln>
        </p:spPr>
        <p:txBody>
          <a:bodyPr lIns="67830" tIns="33320" rIns="67830" bIns="33320" anchor="ctr"/>
          <a:lstStyle/>
          <a:p>
            <a:pPr defTabSz="654844" fontAlgn="base">
              <a:spcBef>
                <a:spcPct val="20000"/>
              </a:spcBef>
              <a:spcAft>
                <a:spcPct val="0"/>
              </a:spcAft>
            </a:pPr>
            <a:r>
              <a:rPr lang="it-IT" sz="825" dirty="0">
                <a:solidFill>
                  <a:srgbClr val="000000"/>
                </a:solidFill>
                <a:latin typeface="Arial"/>
                <a:cs typeface="Arial"/>
              </a:rPr>
              <a:t>Claims, Calls, Benefits, etc...</a:t>
            </a:r>
          </a:p>
        </p:txBody>
      </p:sp>
      <p:sp>
        <p:nvSpPr>
          <p:cNvPr id="30" name="Rectangle 34"/>
          <p:cNvSpPr>
            <a:spLocks noChangeArrowheads="1"/>
          </p:cNvSpPr>
          <p:nvPr/>
        </p:nvSpPr>
        <p:spPr bwMode="auto">
          <a:xfrm>
            <a:off x="3265851" y="1853672"/>
            <a:ext cx="1053177" cy="240075"/>
          </a:xfrm>
          <a:prstGeom prst="rect">
            <a:avLst/>
          </a:prstGeom>
          <a:noFill/>
          <a:ln w="9525" algn="ctr">
            <a:noFill/>
            <a:miter lim="800000"/>
            <a:headEnd/>
            <a:tailEnd/>
          </a:ln>
        </p:spPr>
        <p:txBody>
          <a:bodyPr lIns="67830" tIns="33320" rIns="67830" bIns="33320" anchor="ctr"/>
          <a:lstStyle/>
          <a:p>
            <a:pPr defTabSz="654844" fontAlgn="base">
              <a:spcBef>
                <a:spcPct val="20000"/>
              </a:spcBef>
              <a:spcAft>
                <a:spcPct val="0"/>
              </a:spcAft>
            </a:pPr>
            <a:r>
              <a:rPr lang="it-IT" sz="825" dirty="0">
                <a:solidFill>
                  <a:srgbClr val="000000"/>
                </a:solidFill>
                <a:latin typeface="Arial"/>
                <a:cs typeface="Arial"/>
              </a:rPr>
              <a:t>Applications (eIVR, Portal, etc.)</a:t>
            </a:r>
          </a:p>
        </p:txBody>
      </p:sp>
      <p:sp>
        <p:nvSpPr>
          <p:cNvPr id="31" name="Rectangle 35"/>
          <p:cNvSpPr>
            <a:spLocks noChangeArrowheads="1"/>
          </p:cNvSpPr>
          <p:nvPr/>
        </p:nvSpPr>
        <p:spPr bwMode="auto">
          <a:xfrm>
            <a:off x="3335002" y="2184839"/>
            <a:ext cx="913076" cy="240738"/>
          </a:xfrm>
          <a:prstGeom prst="rect">
            <a:avLst/>
          </a:prstGeom>
          <a:noFill/>
          <a:ln w="9525" algn="ctr">
            <a:noFill/>
            <a:miter lim="800000"/>
            <a:headEnd/>
            <a:tailEnd/>
          </a:ln>
        </p:spPr>
        <p:txBody>
          <a:bodyPr lIns="67830" tIns="33320" rIns="67830" bIns="33320" anchor="ctr"/>
          <a:lstStyle/>
          <a:p>
            <a:pPr algn="r" defTabSz="654844" fontAlgn="base">
              <a:spcBef>
                <a:spcPct val="20000"/>
              </a:spcBef>
              <a:spcAft>
                <a:spcPct val="0"/>
              </a:spcAft>
            </a:pPr>
            <a:r>
              <a:rPr lang="it-IT" sz="825" dirty="0">
                <a:solidFill>
                  <a:srgbClr val="000000"/>
                </a:solidFill>
                <a:latin typeface="Arial"/>
                <a:cs typeface="Arial"/>
              </a:rPr>
              <a:t>MQ, Appliance, Middleware</a:t>
            </a:r>
          </a:p>
        </p:txBody>
      </p:sp>
      <p:sp>
        <p:nvSpPr>
          <p:cNvPr id="32" name="Rectangle 36"/>
          <p:cNvSpPr>
            <a:spLocks noChangeArrowheads="1"/>
          </p:cNvSpPr>
          <p:nvPr/>
        </p:nvSpPr>
        <p:spPr bwMode="auto">
          <a:xfrm>
            <a:off x="3373863" y="2585796"/>
            <a:ext cx="945165" cy="210895"/>
          </a:xfrm>
          <a:prstGeom prst="rect">
            <a:avLst/>
          </a:prstGeom>
          <a:noFill/>
          <a:ln w="9525" algn="ctr">
            <a:noFill/>
            <a:miter lim="800000"/>
            <a:headEnd/>
            <a:tailEnd/>
          </a:ln>
        </p:spPr>
        <p:txBody>
          <a:bodyPr lIns="67830" tIns="33320" rIns="67830" bIns="33320" anchor="ctr"/>
          <a:lstStyle/>
          <a:p>
            <a:pPr algn="r" defTabSz="654844" fontAlgn="base">
              <a:spcBef>
                <a:spcPct val="20000"/>
              </a:spcBef>
              <a:spcAft>
                <a:spcPct val="0"/>
              </a:spcAft>
            </a:pPr>
            <a:r>
              <a:rPr lang="it-IT" sz="825" dirty="0">
                <a:solidFill>
                  <a:srgbClr val="000000"/>
                </a:solidFill>
                <a:latin typeface="Arial"/>
                <a:cs typeface="Arial"/>
              </a:rPr>
              <a:t>HW, Network, Mainframe</a:t>
            </a:r>
          </a:p>
        </p:txBody>
      </p:sp>
      <p:grpSp>
        <p:nvGrpSpPr>
          <p:cNvPr id="2" name="Group 1"/>
          <p:cNvGrpSpPr/>
          <p:nvPr/>
        </p:nvGrpSpPr>
        <p:grpSpPr>
          <a:xfrm>
            <a:off x="2017351" y="1312744"/>
            <a:ext cx="1474532" cy="2085858"/>
            <a:chOff x="415717" y="1452846"/>
            <a:chExt cx="1966043" cy="2777713"/>
          </a:xfrm>
        </p:grpSpPr>
        <p:sp>
          <p:nvSpPr>
            <p:cNvPr id="21" name="AutoShape 6"/>
            <p:cNvSpPr>
              <a:spLocks noChangeArrowheads="1"/>
            </p:cNvSpPr>
            <p:nvPr/>
          </p:nvSpPr>
          <p:spPr bwMode="auto">
            <a:xfrm>
              <a:off x="415717" y="1452846"/>
              <a:ext cx="1966043" cy="2777713"/>
            </a:xfrm>
            <a:prstGeom prst="triangle">
              <a:avLst>
                <a:gd name="adj" fmla="val 50000"/>
              </a:avLst>
            </a:prstGeom>
            <a:noFill/>
            <a:ln w="12700" algn="ctr">
              <a:solidFill>
                <a:schemeClr val="tx1"/>
              </a:solidFill>
              <a:miter lim="800000"/>
              <a:headEnd/>
              <a:tailEnd/>
            </a:ln>
          </p:spPr>
          <p:txBody>
            <a:bodyPr lIns="94500" tIns="62100" rIns="94500" bIns="62100">
              <a:spAutoFit/>
            </a:bodyPr>
            <a:lstStyle/>
            <a:p>
              <a:pPr defTabSz="685800" fontAlgn="base">
                <a:spcBef>
                  <a:spcPct val="0"/>
                </a:spcBef>
                <a:spcAft>
                  <a:spcPct val="0"/>
                </a:spcAft>
              </a:pPr>
              <a:endParaRPr lang="en-US" sz="6000" b="1">
                <a:solidFill>
                  <a:srgbClr val="000000"/>
                </a:solidFill>
                <a:latin typeface="Verdana" pitchFamily="34" charset="0"/>
                <a:cs typeface="Arial" charset="0"/>
              </a:endParaRPr>
            </a:p>
          </p:txBody>
        </p:sp>
        <p:graphicFrame>
          <p:nvGraphicFramePr>
            <p:cNvPr id="22" name="Object 8"/>
            <p:cNvGraphicFramePr>
              <a:graphicFrameLocks noChangeAspect="1"/>
            </p:cNvGraphicFramePr>
            <p:nvPr>
              <p:extLst/>
            </p:nvPr>
          </p:nvGraphicFramePr>
          <p:xfrm>
            <a:off x="776249" y="3076985"/>
            <a:ext cx="1278112" cy="408905"/>
          </p:xfrm>
          <a:graphic>
            <a:graphicData uri="http://schemas.openxmlformats.org/presentationml/2006/ole">
              <mc:AlternateContent xmlns:mc="http://schemas.openxmlformats.org/markup-compatibility/2006">
                <mc:Choice xmlns:v="urn:schemas-microsoft-com:vml" Requires="v">
                  <p:oleObj spid="_x0000_s3101" name="Visio" r:id="rId4" imgW="2231279" imgH="808851" progId="Visio.Drawing.11">
                    <p:embed/>
                  </p:oleObj>
                </mc:Choice>
                <mc:Fallback>
                  <p:oleObj name="Visio" r:id="rId4" imgW="2231279" imgH="808851"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249" y="3076985"/>
                          <a:ext cx="1278112" cy="408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23" name="Picture 13" descr="BD18212_"/>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42752" y="2203535"/>
              <a:ext cx="311690" cy="274664"/>
            </a:xfrm>
            <a:prstGeom prst="rect">
              <a:avLst/>
            </a:prstGeom>
            <a:noFill/>
            <a:ln w="9525">
              <a:noFill/>
              <a:miter lim="800000"/>
              <a:headEnd/>
              <a:tailEnd/>
            </a:ln>
          </p:spPr>
        </p:pic>
        <p:pic>
          <p:nvPicPr>
            <p:cNvPr id="24" name="Picture 14" descr="BD18212_"/>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259632" y="2154078"/>
              <a:ext cx="379008" cy="333836"/>
            </a:xfrm>
            <a:prstGeom prst="rect">
              <a:avLst/>
            </a:prstGeom>
            <a:noFill/>
            <a:ln w="9525">
              <a:noFill/>
              <a:miter lim="800000"/>
              <a:headEnd/>
              <a:tailEnd/>
            </a:ln>
          </p:spPr>
        </p:pic>
        <p:graphicFrame>
          <p:nvGraphicFramePr>
            <p:cNvPr id="25" name="Object 15"/>
            <p:cNvGraphicFramePr>
              <a:graphicFrameLocks noChangeAspect="1"/>
            </p:cNvGraphicFramePr>
            <p:nvPr>
              <p:extLst/>
            </p:nvPr>
          </p:nvGraphicFramePr>
          <p:xfrm>
            <a:off x="958836" y="2639818"/>
            <a:ext cx="828099" cy="332070"/>
          </p:xfrm>
          <a:graphic>
            <a:graphicData uri="http://schemas.openxmlformats.org/presentationml/2006/ole">
              <mc:AlternateContent xmlns:mc="http://schemas.openxmlformats.org/markup-compatibility/2006">
                <mc:Choice xmlns:v="urn:schemas-microsoft-com:vml" Requires="v">
                  <p:oleObj spid="_x0000_s3102" name="Visio" r:id="rId7" imgW="1959245" imgH="820102" progId="Visio.Drawing.11">
                    <p:embed/>
                  </p:oleObj>
                </mc:Choice>
                <mc:Fallback>
                  <p:oleObj name="Visio" r:id="rId7" imgW="1959245" imgH="820102"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8836" y="2639818"/>
                          <a:ext cx="828099" cy="332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6" name="Line 19"/>
            <p:cNvSpPr>
              <a:spLocks noChangeShapeType="1"/>
            </p:cNvSpPr>
            <p:nvPr/>
          </p:nvSpPr>
          <p:spPr bwMode="auto">
            <a:xfrm flipV="1">
              <a:off x="755576" y="3040775"/>
              <a:ext cx="1247681" cy="3533"/>
            </a:xfrm>
            <a:prstGeom prst="line">
              <a:avLst/>
            </a:prstGeom>
            <a:noFill/>
            <a:ln w="12700">
              <a:solidFill>
                <a:schemeClr val="tx1"/>
              </a:solidFill>
              <a:round/>
              <a:headEnd/>
              <a:tailEnd/>
            </a:ln>
          </p:spPr>
          <p:txBody>
            <a:bodyPr/>
            <a:lstStyle/>
            <a:p>
              <a:pPr defTabSz="685800" fontAlgn="base">
                <a:spcBef>
                  <a:spcPct val="0"/>
                </a:spcBef>
                <a:spcAft>
                  <a:spcPct val="0"/>
                </a:spcAft>
              </a:pPr>
              <a:endParaRPr lang="en-US" sz="1200">
                <a:solidFill>
                  <a:srgbClr val="000000"/>
                </a:solidFill>
                <a:cs typeface="Arial" charset="0"/>
              </a:endParaRPr>
            </a:p>
          </p:txBody>
        </p:sp>
        <p:sp>
          <p:nvSpPr>
            <p:cNvPr id="27" name="Line 20"/>
            <p:cNvSpPr>
              <a:spLocks noChangeShapeType="1"/>
            </p:cNvSpPr>
            <p:nvPr/>
          </p:nvSpPr>
          <p:spPr bwMode="auto">
            <a:xfrm flipV="1">
              <a:off x="1035375" y="2560334"/>
              <a:ext cx="660266" cy="1766"/>
            </a:xfrm>
            <a:prstGeom prst="line">
              <a:avLst/>
            </a:prstGeom>
            <a:noFill/>
            <a:ln w="12700">
              <a:solidFill>
                <a:schemeClr val="tx1"/>
              </a:solidFill>
              <a:round/>
              <a:headEnd/>
              <a:tailEnd/>
            </a:ln>
          </p:spPr>
          <p:txBody>
            <a:bodyPr/>
            <a:lstStyle/>
            <a:p>
              <a:pPr defTabSz="685800" fontAlgn="base">
                <a:spcBef>
                  <a:spcPct val="0"/>
                </a:spcBef>
                <a:spcAft>
                  <a:spcPct val="0"/>
                </a:spcAft>
              </a:pPr>
              <a:endParaRPr lang="en-US" sz="1200">
                <a:solidFill>
                  <a:srgbClr val="000000"/>
                </a:solidFill>
                <a:cs typeface="Arial" charset="0"/>
              </a:endParaRPr>
            </a:p>
          </p:txBody>
        </p:sp>
        <p:sp>
          <p:nvSpPr>
            <p:cNvPr id="28" name="Line 21"/>
            <p:cNvSpPr>
              <a:spLocks noChangeShapeType="1"/>
            </p:cNvSpPr>
            <p:nvPr/>
          </p:nvSpPr>
          <p:spPr bwMode="auto">
            <a:xfrm>
              <a:off x="1191220" y="2116985"/>
              <a:ext cx="369785" cy="883"/>
            </a:xfrm>
            <a:prstGeom prst="line">
              <a:avLst/>
            </a:prstGeom>
            <a:noFill/>
            <a:ln w="12700">
              <a:solidFill>
                <a:schemeClr val="tx1"/>
              </a:solidFill>
              <a:round/>
              <a:headEnd/>
              <a:tailEnd/>
            </a:ln>
          </p:spPr>
          <p:txBody>
            <a:bodyPr/>
            <a:lstStyle/>
            <a:p>
              <a:pPr defTabSz="685800" fontAlgn="base">
                <a:spcBef>
                  <a:spcPct val="0"/>
                </a:spcBef>
                <a:spcAft>
                  <a:spcPct val="0"/>
                </a:spcAft>
              </a:pPr>
              <a:endParaRPr lang="en-US" sz="1200">
                <a:solidFill>
                  <a:srgbClr val="000000"/>
                </a:solidFill>
                <a:cs typeface="Arial" charset="0"/>
              </a:endParaRPr>
            </a:p>
          </p:txBody>
        </p:sp>
        <p:graphicFrame>
          <p:nvGraphicFramePr>
            <p:cNvPr id="33" name="Object 60"/>
            <p:cNvGraphicFramePr>
              <a:graphicFrameLocks noChangeAspect="1"/>
            </p:cNvGraphicFramePr>
            <p:nvPr>
              <p:extLst/>
            </p:nvPr>
          </p:nvGraphicFramePr>
          <p:xfrm>
            <a:off x="1248394" y="1761953"/>
            <a:ext cx="298780" cy="266716"/>
          </p:xfrm>
          <a:graphic>
            <a:graphicData uri="http://schemas.openxmlformats.org/presentationml/2006/ole">
              <mc:AlternateContent xmlns:mc="http://schemas.openxmlformats.org/markup-compatibility/2006">
                <mc:Choice xmlns:v="urn:schemas-microsoft-com:vml" Requires="v">
                  <p:oleObj spid="_x0000_s3103" name="Visio" r:id="rId9" imgW="1018127" imgH="947618" progId="Visio.Drawing.11">
                    <p:embed/>
                  </p:oleObj>
                </mc:Choice>
                <mc:Fallback>
                  <p:oleObj name="Visio" r:id="rId9" imgW="1018127" imgH="947618"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48394" y="1761953"/>
                          <a:ext cx="298780" cy="26671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grpSp>
        <p:nvGrpSpPr>
          <p:cNvPr id="54" name="Group 53"/>
          <p:cNvGrpSpPr/>
          <p:nvPr/>
        </p:nvGrpSpPr>
        <p:grpSpPr>
          <a:xfrm>
            <a:off x="2238755" y="3004474"/>
            <a:ext cx="989379" cy="309214"/>
            <a:chOff x="1455465" y="3697811"/>
            <a:chExt cx="1676375" cy="523277"/>
          </a:xfrm>
        </p:grpSpPr>
        <p:pic>
          <p:nvPicPr>
            <p:cNvPr id="51" name="Picture 50" descr="datacenter-drawn-offsite-backup.jp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061934" y="3717032"/>
              <a:ext cx="463437" cy="504056"/>
            </a:xfrm>
            <a:prstGeom prst="rect">
              <a:avLst/>
            </a:prstGeom>
          </p:spPr>
        </p:pic>
        <p:pic>
          <p:nvPicPr>
            <p:cNvPr id="52" name="Picture 51" descr="datacenter-drawn-offsite-backup.jp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455465" y="3697811"/>
              <a:ext cx="463437" cy="504056"/>
            </a:xfrm>
            <a:prstGeom prst="rect">
              <a:avLst/>
            </a:prstGeom>
          </p:spPr>
        </p:pic>
        <p:pic>
          <p:nvPicPr>
            <p:cNvPr id="53" name="Picture 52" descr="datacenter-drawn-offsite-backup.jp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668403" y="3697811"/>
              <a:ext cx="463437" cy="504056"/>
            </a:xfrm>
            <a:prstGeom prst="rect">
              <a:avLst/>
            </a:prstGeom>
          </p:spPr>
        </p:pic>
      </p:grpSp>
      <p:cxnSp>
        <p:nvCxnSpPr>
          <p:cNvPr id="55" name="Straight Connector 54"/>
          <p:cNvCxnSpPr/>
          <p:nvPr/>
        </p:nvCxnSpPr>
        <p:spPr>
          <a:xfrm flipV="1">
            <a:off x="3806392" y="3305503"/>
            <a:ext cx="3843951" cy="9630"/>
          </a:xfrm>
          <a:prstGeom prst="line">
            <a:avLst/>
          </a:prstGeom>
          <a:ln>
            <a:solidFill>
              <a:schemeClr val="bg2"/>
            </a:solidFill>
            <a:prstDash val="dot"/>
          </a:ln>
        </p:spPr>
        <p:style>
          <a:lnRef idx="2">
            <a:schemeClr val="accent1"/>
          </a:lnRef>
          <a:fillRef idx="0">
            <a:schemeClr val="accent1"/>
          </a:fillRef>
          <a:effectRef idx="1">
            <a:schemeClr val="accent1"/>
          </a:effectRef>
          <a:fontRef idx="minor">
            <a:schemeClr val="tx1"/>
          </a:fontRef>
        </p:style>
      </p:cxnSp>
      <p:sp>
        <p:nvSpPr>
          <p:cNvPr id="56" name="Rectangle 36"/>
          <p:cNvSpPr>
            <a:spLocks noChangeArrowheads="1"/>
          </p:cNvSpPr>
          <p:nvPr/>
        </p:nvSpPr>
        <p:spPr bwMode="auto">
          <a:xfrm>
            <a:off x="3741198" y="3011989"/>
            <a:ext cx="945165" cy="210895"/>
          </a:xfrm>
          <a:prstGeom prst="rect">
            <a:avLst/>
          </a:prstGeom>
          <a:noFill/>
          <a:ln w="9525" algn="ctr">
            <a:noFill/>
            <a:miter lim="800000"/>
            <a:headEnd/>
            <a:tailEnd/>
          </a:ln>
        </p:spPr>
        <p:txBody>
          <a:bodyPr lIns="67830" tIns="33320" rIns="67830" bIns="33320" anchor="ctr"/>
          <a:lstStyle/>
          <a:p>
            <a:pPr defTabSz="654844" fontAlgn="base">
              <a:spcBef>
                <a:spcPct val="20000"/>
              </a:spcBef>
              <a:spcAft>
                <a:spcPct val="0"/>
              </a:spcAft>
            </a:pPr>
            <a:r>
              <a:rPr lang="en-US" sz="825" dirty="0">
                <a:solidFill>
                  <a:srgbClr val="000000"/>
                </a:solidFill>
                <a:latin typeface="Arial"/>
                <a:cs typeface="Arial"/>
              </a:rPr>
              <a:t>Facility</a:t>
            </a:r>
          </a:p>
        </p:txBody>
      </p:sp>
      <p:sp>
        <p:nvSpPr>
          <p:cNvPr id="58" name="Trapezoid 57"/>
          <p:cNvSpPr/>
          <p:nvPr/>
        </p:nvSpPr>
        <p:spPr bwMode="auto">
          <a:xfrm>
            <a:off x="1820801" y="2971626"/>
            <a:ext cx="1871328" cy="353853"/>
          </a:xfrm>
          <a:prstGeom prst="trapezoid">
            <a:avLst>
              <a:gd name="adj" fmla="val 48622"/>
            </a:avLst>
          </a:prstGeom>
          <a:noFill/>
          <a:ln>
            <a:solidFill>
              <a:schemeClr val="accent5"/>
            </a:solidFill>
            <a:prstDash val="sysDash"/>
          </a:ln>
          <a:effectLst/>
        </p:spPr>
        <p:txBody>
          <a:bodyPr lIns="54000" tIns="27000" rIns="54000" bIns="27000" rtlCol="0" anchor="ctr" anchorCtr="1"/>
          <a:lstStyle/>
          <a:p>
            <a:pPr algn="ctr" defTabSz="685800" eaLnBrk="0" fontAlgn="base" hangingPunct="0">
              <a:spcBef>
                <a:spcPct val="0"/>
              </a:spcBef>
              <a:spcAft>
                <a:spcPct val="0"/>
              </a:spcAft>
              <a:buClr>
                <a:srgbClr val="000000"/>
              </a:buClr>
            </a:pPr>
            <a:endParaRPr lang="en-US" sz="900" dirty="0" err="1">
              <a:solidFill>
                <a:srgbClr val="000000"/>
              </a:solidFill>
              <a:latin typeface="Arial" charset="0"/>
              <a:cs typeface="Arial" charset="0"/>
            </a:endParaRPr>
          </a:p>
        </p:txBody>
      </p:sp>
      <p:sp>
        <p:nvSpPr>
          <p:cNvPr id="61" name="Rectangle 60"/>
          <p:cNvSpPr/>
          <p:nvPr/>
        </p:nvSpPr>
        <p:spPr bwMode="auto">
          <a:xfrm>
            <a:off x="5018931" y="2946193"/>
            <a:ext cx="2592288" cy="372927"/>
          </a:xfrm>
          <a:prstGeom prst="rect">
            <a:avLst/>
          </a:prstGeom>
          <a:solidFill>
            <a:srgbClr val="008000"/>
          </a:solidFill>
          <a:ln>
            <a:noFill/>
          </a:ln>
          <a:effectLst/>
        </p:spPr>
        <p:txBody>
          <a:bodyPr lIns="54000" tIns="27000" rIns="54000" bIns="27000" rtlCol="0" anchor="ctr" anchorCtr="1"/>
          <a:lstStyle/>
          <a:p>
            <a:pPr algn="ctr" defTabSz="685800" eaLnBrk="0" fontAlgn="base" hangingPunct="0">
              <a:spcBef>
                <a:spcPct val="0"/>
              </a:spcBef>
              <a:spcAft>
                <a:spcPct val="0"/>
              </a:spcAft>
              <a:buClr>
                <a:srgbClr val="000000"/>
              </a:buClr>
            </a:pPr>
            <a:r>
              <a:rPr lang="en-US" sz="1050" dirty="0">
                <a:solidFill>
                  <a:srgbClr val="FFFFFF"/>
                </a:solidFill>
                <a:latin typeface="Arial" charset="0"/>
                <a:cs typeface="Arial" charset="0"/>
              </a:rPr>
              <a:t>Datacenter Efficiency</a:t>
            </a:r>
          </a:p>
        </p:txBody>
      </p:sp>
      <p:cxnSp>
        <p:nvCxnSpPr>
          <p:cNvPr id="80" name="Straight Arrow Connector 79"/>
          <p:cNvCxnSpPr/>
          <p:nvPr/>
        </p:nvCxnSpPr>
        <p:spPr bwMode="auto">
          <a:xfrm>
            <a:off x="1439652" y="2688543"/>
            <a:ext cx="594066" cy="0"/>
          </a:xfrm>
          <a:prstGeom prst="straightConnector1">
            <a:avLst/>
          </a:prstGeom>
          <a:noFill/>
          <a:ln w="53975">
            <a:solidFill>
              <a:srgbClr val="FF0000"/>
            </a:solidFill>
            <a:prstDash val="sysDash"/>
            <a:miter lim="800000"/>
            <a:headEnd type="none"/>
            <a:tailEnd type="triangle"/>
          </a:ln>
          <a:effectLst/>
        </p:spPr>
      </p:cxnSp>
      <p:cxnSp>
        <p:nvCxnSpPr>
          <p:cNvPr id="81" name="Straight Arrow Connector 80"/>
          <p:cNvCxnSpPr/>
          <p:nvPr/>
        </p:nvCxnSpPr>
        <p:spPr bwMode="auto">
          <a:xfrm flipV="1">
            <a:off x="2033718" y="1336727"/>
            <a:ext cx="608138" cy="1273050"/>
          </a:xfrm>
          <a:prstGeom prst="straightConnector1">
            <a:avLst/>
          </a:prstGeom>
          <a:noFill/>
          <a:ln w="9525">
            <a:solidFill>
              <a:schemeClr val="bg2"/>
            </a:solidFill>
            <a:miter lim="800000"/>
            <a:headEnd type="none"/>
            <a:tailEnd type="triangle"/>
          </a:ln>
          <a:effectLst/>
        </p:spPr>
      </p:cxnSp>
      <p:cxnSp>
        <p:nvCxnSpPr>
          <p:cNvPr id="84" name="Straight Arrow Connector 83"/>
          <p:cNvCxnSpPr/>
          <p:nvPr/>
        </p:nvCxnSpPr>
        <p:spPr bwMode="auto">
          <a:xfrm flipH="1">
            <a:off x="1695389" y="2783974"/>
            <a:ext cx="260351" cy="546774"/>
          </a:xfrm>
          <a:prstGeom prst="straightConnector1">
            <a:avLst/>
          </a:prstGeom>
          <a:noFill/>
          <a:ln w="9525">
            <a:solidFill>
              <a:schemeClr val="bg2"/>
            </a:solidFill>
            <a:prstDash val="sysDash"/>
            <a:miter lim="800000"/>
            <a:headEnd type="none"/>
            <a:tailEnd type="triangle"/>
          </a:ln>
          <a:effectLst/>
        </p:spPr>
      </p:cxnSp>
      <p:cxnSp>
        <p:nvCxnSpPr>
          <p:cNvPr id="92" name="Straight Connector 91"/>
          <p:cNvCxnSpPr/>
          <p:nvPr/>
        </p:nvCxnSpPr>
        <p:spPr bwMode="auto">
          <a:xfrm>
            <a:off x="1439652" y="2688543"/>
            <a:ext cx="0" cy="1059680"/>
          </a:xfrm>
          <a:prstGeom prst="line">
            <a:avLst/>
          </a:prstGeom>
          <a:noFill/>
          <a:ln w="9525">
            <a:solidFill>
              <a:srgbClr val="000000"/>
            </a:solidFill>
            <a:miter lim="800000"/>
            <a:headEnd/>
            <a:tailEnd/>
          </a:ln>
          <a:effectLst/>
        </p:spPr>
      </p:cxnSp>
      <p:sp>
        <p:nvSpPr>
          <p:cNvPr id="96" name="Content Placeholder 3"/>
          <p:cNvSpPr txBox="1">
            <a:spLocks/>
          </p:cNvSpPr>
          <p:nvPr/>
        </p:nvSpPr>
        <p:spPr>
          <a:xfrm>
            <a:off x="602973" y="3820353"/>
            <a:ext cx="4455086" cy="1189599"/>
          </a:xfrm>
          <a:prstGeom prst="rect">
            <a:avLst/>
          </a:prstGeom>
        </p:spPr>
        <p:txBody>
          <a:bodyPr/>
          <a:lstStyle>
            <a:lvl1pPr marL="342900" indent="-342900" algn="l" rtl="0" eaLnBrk="1" fontAlgn="base" hangingPunct="1">
              <a:spcBef>
                <a:spcPct val="20000"/>
              </a:spcBef>
              <a:spcAft>
                <a:spcPct val="0"/>
              </a:spcAft>
              <a:buChar char="•"/>
              <a:defRPr sz="2400">
                <a:solidFill>
                  <a:srgbClr val="61656A"/>
                </a:solidFill>
                <a:latin typeface="Arial" charset="0"/>
                <a:ea typeface="+mn-ea"/>
                <a:cs typeface="+mn-cs"/>
              </a:defRPr>
            </a:lvl1pPr>
            <a:lvl2pPr marL="742950" indent="-285750" algn="l" rtl="0" eaLnBrk="1" fontAlgn="base" hangingPunct="1">
              <a:spcBef>
                <a:spcPct val="20000"/>
              </a:spcBef>
              <a:spcAft>
                <a:spcPct val="0"/>
              </a:spcAft>
              <a:buChar char="–"/>
              <a:defRPr sz="2000">
                <a:solidFill>
                  <a:srgbClr val="61656A"/>
                </a:solidFill>
                <a:latin typeface="Arial" charset="0"/>
              </a:defRPr>
            </a:lvl2pPr>
            <a:lvl3pPr marL="1143000" indent="-228600" algn="l" rtl="0" eaLnBrk="1" fontAlgn="base" hangingPunct="1">
              <a:spcBef>
                <a:spcPct val="20000"/>
              </a:spcBef>
              <a:spcAft>
                <a:spcPct val="0"/>
              </a:spcAft>
              <a:buChar char="•"/>
              <a:defRPr sz="2400">
                <a:solidFill>
                  <a:srgbClr val="61656A"/>
                </a:solidFill>
                <a:latin typeface="Arial" charset="0"/>
              </a:defRPr>
            </a:lvl3pPr>
            <a:lvl4pPr marL="1600200" indent="-228600" algn="l" rtl="0" eaLnBrk="1" fontAlgn="base" hangingPunct="1">
              <a:spcBef>
                <a:spcPct val="20000"/>
              </a:spcBef>
              <a:spcAft>
                <a:spcPct val="0"/>
              </a:spcAft>
              <a:buChar char="–"/>
              <a:defRPr sz="1600">
                <a:solidFill>
                  <a:srgbClr val="61656A"/>
                </a:solidFill>
                <a:latin typeface="Arial" charset="0"/>
              </a:defRPr>
            </a:lvl4pPr>
            <a:lvl5pPr marL="2057400" indent="-228600" algn="l" rtl="0" eaLnBrk="1" fontAlgn="base" hangingPunct="1">
              <a:spcBef>
                <a:spcPct val="20000"/>
              </a:spcBef>
              <a:spcAft>
                <a:spcPct val="0"/>
              </a:spcAft>
              <a:buChar char="»"/>
              <a:defRPr sz="1600">
                <a:solidFill>
                  <a:srgbClr val="61656A"/>
                </a:solidFill>
                <a:latin typeface="Arial" charset="0"/>
              </a:defRPr>
            </a:lvl5pPr>
            <a:lvl6pPr marL="2514600" indent="-228600" algn="l" rtl="0" eaLnBrk="1" fontAlgn="base" hangingPunct="1">
              <a:spcBef>
                <a:spcPct val="20000"/>
              </a:spcBef>
              <a:spcAft>
                <a:spcPct val="0"/>
              </a:spcAft>
              <a:buChar char="»"/>
              <a:defRPr sz="1200">
                <a:solidFill>
                  <a:srgbClr val="61656A"/>
                </a:solidFill>
                <a:latin typeface="+mn-lt"/>
              </a:defRPr>
            </a:lvl6pPr>
            <a:lvl7pPr marL="2971800" indent="-228600" algn="l" rtl="0" eaLnBrk="1" fontAlgn="base" hangingPunct="1">
              <a:spcBef>
                <a:spcPct val="20000"/>
              </a:spcBef>
              <a:spcAft>
                <a:spcPct val="0"/>
              </a:spcAft>
              <a:buChar char="»"/>
              <a:defRPr sz="1200">
                <a:solidFill>
                  <a:srgbClr val="61656A"/>
                </a:solidFill>
                <a:latin typeface="+mn-lt"/>
              </a:defRPr>
            </a:lvl7pPr>
            <a:lvl8pPr marL="3429000" indent="-228600" algn="l" rtl="0" eaLnBrk="1" fontAlgn="base" hangingPunct="1">
              <a:spcBef>
                <a:spcPct val="20000"/>
              </a:spcBef>
              <a:spcAft>
                <a:spcPct val="0"/>
              </a:spcAft>
              <a:buChar char="»"/>
              <a:defRPr sz="1200">
                <a:solidFill>
                  <a:srgbClr val="61656A"/>
                </a:solidFill>
                <a:latin typeface="+mn-lt"/>
              </a:defRPr>
            </a:lvl8pPr>
            <a:lvl9pPr marL="3886200" indent="-228600" algn="l" rtl="0" eaLnBrk="1" fontAlgn="base" hangingPunct="1">
              <a:spcBef>
                <a:spcPct val="20000"/>
              </a:spcBef>
              <a:spcAft>
                <a:spcPct val="0"/>
              </a:spcAft>
              <a:buChar char="»"/>
              <a:defRPr sz="1200">
                <a:solidFill>
                  <a:srgbClr val="61656A"/>
                </a:solidFill>
                <a:latin typeface="+mn-lt"/>
              </a:defRPr>
            </a:lvl9pPr>
          </a:lstStyle>
          <a:p>
            <a:pPr marL="133350" indent="-133350" defTabSz="685800">
              <a:buFont typeface="Wingdings" charset="2"/>
              <a:buChar char="§"/>
            </a:pPr>
            <a:r>
              <a:rPr lang="en-US" sz="1200" dirty="0"/>
              <a:t>Starting point is always </a:t>
            </a:r>
            <a:r>
              <a:rPr lang="en-US" sz="1200" dirty="0" smtClean="0"/>
              <a:t>physical HW usage measurement</a:t>
            </a:r>
            <a:endParaRPr lang="en-US" sz="1200" dirty="0"/>
          </a:p>
          <a:p>
            <a:pPr marL="133350" indent="-133350" defTabSz="685800">
              <a:buFont typeface="Wingdings" charset="2"/>
              <a:buChar char="§"/>
            </a:pPr>
            <a:r>
              <a:rPr lang="en-US" sz="1200" dirty="0"/>
              <a:t>Two streams to increase maturity and scope:</a:t>
            </a:r>
          </a:p>
          <a:p>
            <a:pPr marL="433388" lvl="1" indent="-133350" defTabSz="685800">
              <a:buFont typeface="Wingdings" charset="2"/>
              <a:buChar char="§"/>
            </a:pPr>
            <a:r>
              <a:rPr lang="en-US" sz="1050" dirty="0">
                <a:cs typeface="Arial" charset="0"/>
              </a:rPr>
              <a:t>Upwards (“classic”): accordingly to ITIL</a:t>
            </a:r>
          </a:p>
          <a:p>
            <a:pPr marL="433388" lvl="1" indent="-133350" defTabSz="685800">
              <a:buFont typeface="Wingdings" charset="2"/>
              <a:buChar char="§"/>
            </a:pPr>
            <a:r>
              <a:rPr lang="en-US" sz="1050" dirty="0">
                <a:cs typeface="Arial" charset="0"/>
              </a:rPr>
              <a:t>Downwards (Green IT): to facilities and power consumption</a:t>
            </a:r>
          </a:p>
          <a:p>
            <a:pPr marL="133350" indent="-133350" defTabSz="685800">
              <a:buFont typeface="Wingdings" charset="2"/>
              <a:buChar char="§"/>
            </a:pPr>
            <a:endParaRPr lang="en-US" sz="900" dirty="0"/>
          </a:p>
        </p:txBody>
      </p:sp>
      <p:sp>
        <p:nvSpPr>
          <p:cNvPr id="97" name="Text Placeholder 11"/>
          <p:cNvSpPr txBox="1">
            <a:spLocks/>
          </p:cNvSpPr>
          <p:nvPr/>
        </p:nvSpPr>
        <p:spPr>
          <a:xfrm>
            <a:off x="1448859" y="3493227"/>
            <a:ext cx="3023255" cy="237695"/>
          </a:xfrm>
          <a:prstGeom prst="rect">
            <a:avLst/>
          </a:prstGeom>
        </p:spPr>
        <p:txBody>
          <a:bodyPr/>
          <a:lstStyle>
            <a:lvl1pPr marL="342900" indent="-342900" algn="l" rtl="0" eaLnBrk="1" fontAlgn="base" hangingPunct="1">
              <a:spcBef>
                <a:spcPct val="20000"/>
              </a:spcBef>
              <a:spcAft>
                <a:spcPct val="0"/>
              </a:spcAft>
              <a:buChar char="•"/>
              <a:defRPr sz="2400">
                <a:solidFill>
                  <a:srgbClr val="61656A"/>
                </a:solidFill>
                <a:latin typeface="Arial" charset="0"/>
                <a:ea typeface="+mn-ea"/>
                <a:cs typeface="+mn-cs"/>
              </a:defRPr>
            </a:lvl1pPr>
            <a:lvl2pPr marL="742950" indent="-285750" algn="l" rtl="0" eaLnBrk="1" fontAlgn="base" hangingPunct="1">
              <a:spcBef>
                <a:spcPct val="20000"/>
              </a:spcBef>
              <a:spcAft>
                <a:spcPct val="0"/>
              </a:spcAft>
              <a:buChar char="–"/>
              <a:defRPr sz="2000">
                <a:solidFill>
                  <a:srgbClr val="61656A"/>
                </a:solidFill>
                <a:latin typeface="Arial" charset="0"/>
              </a:defRPr>
            </a:lvl2pPr>
            <a:lvl3pPr marL="1143000" indent="-228600" algn="l" rtl="0" eaLnBrk="1" fontAlgn="base" hangingPunct="1">
              <a:spcBef>
                <a:spcPct val="20000"/>
              </a:spcBef>
              <a:spcAft>
                <a:spcPct val="0"/>
              </a:spcAft>
              <a:buChar char="•"/>
              <a:defRPr sz="2400">
                <a:solidFill>
                  <a:srgbClr val="61656A"/>
                </a:solidFill>
                <a:latin typeface="Arial" charset="0"/>
              </a:defRPr>
            </a:lvl3pPr>
            <a:lvl4pPr marL="1600200" indent="-228600" algn="l" rtl="0" eaLnBrk="1" fontAlgn="base" hangingPunct="1">
              <a:spcBef>
                <a:spcPct val="20000"/>
              </a:spcBef>
              <a:spcAft>
                <a:spcPct val="0"/>
              </a:spcAft>
              <a:buChar char="–"/>
              <a:defRPr sz="1600">
                <a:solidFill>
                  <a:srgbClr val="61656A"/>
                </a:solidFill>
                <a:latin typeface="Arial" charset="0"/>
              </a:defRPr>
            </a:lvl4pPr>
            <a:lvl5pPr marL="2057400" indent="-228600" algn="l" rtl="0" eaLnBrk="1" fontAlgn="base" hangingPunct="1">
              <a:spcBef>
                <a:spcPct val="20000"/>
              </a:spcBef>
              <a:spcAft>
                <a:spcPct val="0"/>
              </a:spcAft>
              <a:buChar char="»"/>
              <a:defRPr sz="1600">
                <a:solidFill>
                  <a:srgbClr val="61656A"/>
                </a:solidFill>
                <a:latin typeface="Arial" charset="0"/>
              </a:defRPr>
            </a:lvl5pPr>
            <a:lvl6pPr marL="2514600" indent="-228600" algn="l" rtl="0" eaLnBrk="1" fontAlgn="base" hangingPunct="1">
              <a:spcBef>
                <a:spcPct val="20000"/>
              </a:spcBef>
              <a:spcAft>
                <a:spcPct val="0"/>
              </a:spcAft>
              <a:buChar char="»"/>
              <a:defRPr sz="1200">
                <a:solidFill>
                  <a:srgbClr val="61656A"/>
                </a:solidFill>
                <a:latin typeface="+mn-lt"/>
              </a:defRPr>
            </a:lvl6pPr>
            <a:lvl7pPr marL="2971800" indent="-228600" algn="l" rtl="0" eaLnBrk="1" fontAlgn="base" hangingPunct="1">
              <a:spcBef>
                <a:spcPct val="20000"/>
              </a:spcBef>
              <a:spcAft>
                <a:spcPct val="0"/>
              </a:spcAft>
              <a:buChar char="»"/>
              <a:defRPr sz="1200">
                <a:solidFill>
                  <a:srgbClr val="61656A"/>
                </a:solidFill>
                <a:latin typeface="+mn-lt"/>
              </a:defRPr>
            </a:lvl7pPr>
            <a:lvl8pPr marL="3429000" indent="-228600" algn="l" rtl="0" eaLnBrk="1" fontAlgn="base" hangingPunct="1">
              <a:spcBef>
                <a:spcPct val="20000"/>
              </a:spcBef>
              <a:spcAft>
                <a:spcPct val="0"/>
              </a:spcAft>
              <a:buChar char="»"/>
              <a:defRPr sz="1200">
                <a:solidFill>
                  <a:srgbClr val="61656A"/>
                </a:solidFill>
                <a:latin typeface="+mn-lt"/>
              </a:defRPr>
            </a:lvl8pPr>
            <a:lvl9pPr marL="3886200" indent="-228600" algn="l" rtl="0" eaLnBrk="1" fontAlgn="base" hangingPunct="1">
              <a:spcBef>
                <a:spcPct val="20000"/>
              </a:spcBef>
              <a:spcAft>
                <a:spcPct val="0"/>
              </a:spcAft>
              <a:buChar char="»"/>
              <a:defRPr sz="1200">
                <a:solidFill>
                  <a:srgbClr val="61656A"/>
                </a:solidFill>
                <a:latin typeface="+mn-lt"/>
              </a:defRPr>
            </a:lvl9pPr>
          </a:lstStyle>
          <a:p>
            <a:pPr marL="0" indent="0" algn="r" defTabSz="685800">
              <a:buNone/>
            </a:pPr>
            <a:r>
              <a:rPr lang="en-US" sz="1200" b="1" dirty="0">
                <a:solidFill>
                  <a:srgbClr val="19375F"/>
                </a:solidFill>
              </a:rPr>
              <a:t>The all-around Capacity solution</a:t>
            </a:r>
          </a:p>
        </p:txBody>
      </p:sp>
      <p:cxnSp>
        <p:nvCxnSpPr>
          <p:cNvPr id="99" name="Straight Connector 98"/>
          <p:cNvCxnSpPr/>
          <p:nvPr/>
        </p:nvCxnSpPr>
        <p:spPr bwMode="auto">
          <a:xfrm flipH="1">
            <a:off x="1439653" y="3748223"/>
            <a:ext cx="3024335" cy="0"/>
          </a:xfrm>
          <a:prstGeom prst="line">
            <a:avLst/>
          </a:prstGeom>
          <a:noFill/>
          <a:ln w="9525">
            <a:solidFill>
              <a:srgbClr val="000000"/>
            </a:solidFill>
            <a:miter lim="800000"/>
            <a:headEnd/>
            <a:tailEnd/>
          </a:ln>
          <a:effectLst/>
        </p:spPr>
      </p:cxnSp>
      <p:grpSp>
        <p:nvGrpSpPr>
          <p:cNvPr id="121" name="Group 120"/>
          <p:cNvGrpSpPr/>
          <p:nvPr/>
        </p:nvGrpSpPr>
        <p:grpSpPr>
          <a:xfrm>
            <a:off x="5328087" y="4580893"/>
            <a:ext cx="2020598" cy="196450"/>
            <a:chOff x="351766" y="5978782"/>
            <a:chExt cx="8684730" cy="261611"/>
          </a:xfrm>
        </p:grpSpPr>
        <p:cxnSp>
          <p:nvCxnSpPr>
            <p:cNvPr id="122" name="Straight Arrow Connector 121"/>
            <p:cNvCxnSpPr/>
            <p:nvPr/>
          </p:nvCxnSpPr>
          <p:spPr>
            <a:xfrm>
              <a:off x="351766" y="6209614"/>
              <a:ext cx="8684730" cy="0"/>
            </a:xfrm>
            <a:prstGeom prst="straightConnector1">
              <a:avLst/>
            </a:prstGeom>
            <a:ln w="19050" cmpd="sng">
              <a:solidFill>
                <a:schemeClr val="bg2"/>
              </a:solidFill>
              <a:headEnd type="triangle"/>
              <a:tailEnd type="triangle"/>
            </a:ln>
            <a:effectLst/>
          </p:spPr>
          <p:style>
            <a:lnRef idx="2">
              <a:schemeClr val="dk1"/>
            </a:lnRef>
            <a:fillRef idx="0">
              <a:schemeClr val="dk1"/>
            </a:fillRef>
            <a:effectRef idx="1">
              <a:schemeClr val="dk1"/>
            </a:effectRef>
            <a:fontRef idx="minor">
              <a:schemeClr val="tx1"/>
            </a:fontRef>
          </p:style>
        </p:cxnSp>
        <p:sp>
          <p:nvSpPr>
            <p:cNvPr id="123" name="TextBox 122"/>
            <p:cNvSpPr txBox="1"/>
            <p:nvPr/>
          </p:nvSpPr>
          <p:spPr>
            <a:xfrm>
              <a:off x="351766" y="5978782"/>
              <a:ext cx="8540714" cy="261611"/>
            </a:xfrm>
            <a:prstGeom prst="rect">
              <a:avLst/>
            </a:prstGeom>
            <a:noFill/>
          </p:spPr>
          <p:txBody>
            <a:bodyPr wrap="square" rtlCol="0">
              <a:spAutoFit/>
            </a:bodyPr>
            <a:lstStyle/>
            <a:p>
              <a:pPr algn="ctr" defTabSz="685800" fontAlgn="base">
                <a:spcBef>
                  <a:spcPct val="0"/>
                </a:spcBef>
                <a:spcAft>
                  <a:spcPct val="0"/>
                </a:spcAft>
              </a:pPr>
              <a:r>
                <a:rPr lang="en-US" sz="675" i="1" dirty="0">
                  <a:solidFill>
                    <a:srgbClr val="808080"/>
                  </a:solidFill>
                  <a:latin typeface="Arial"/>
                  <a:cs typeface="Arial" charset="0"/>
                </a:rPr>
                <a:t>4 Step Approach</a:t>
              </a:r>
            </a:p>
          </p:txBody>
        </p:sp>
      </p:grpSp>
      <p:sp>
        <p:nvSpPr>
          <p:cNvPr id="59" name="Rectangle 36"/>
          <p:cNvSpPr>
            <a:spLocks noChangeArrowheads="1"/>
          </p:cNvSpPr>
          <p:nvPr/>
        </p:nvSpPr>
        <p:spPr bwMode="auto">
          <a:xfrm>
            <a:off x="1371601" y="2446085"/>
            <a:ext cx="796370" cy="210895"/>
          </a:xfrm>
          <a:prstGeom prst="rect">
            <a:avLst/>
          </a:prstGeom>
          <a:noFill/>
          <a:ln w="9525" algn="ctr">
            <a:noFill/>
            <a:miter lim="800000"/>
            <a:headEnd/>
            <a:tailEnd/>
          </a:ln>
        </p:spPr>
        <p:txBody>
          <a:bodyPr lIns="67830" tIns="33320" rIns="67830" bIns="33320" anchor="ctr"/>
          <a:lstStyle/>
          <a:p>
            <a:pPr algn="r" defTabSz="654844" fontAlgn="base">
              <a:spcBef>
                <a:spcPct val="20000"/>
              </a:spcBef>
              <a:spcAft>
                <a:spcPct val="0"/>
              </a:spcAft>
            </a:pPr>
            <a:r>
              <a:rPr lang="it-IT" sz="825" dirty="0">
                <a:solidFill>
                  <a:srgbClr val="000000"/>
                </a:solidFill>
                <a:latin typeface="Arial"/>
                <a:cs typeface="Arial"/>
              </a:rPr>
              <a:t>Starting Point</a:t>
            </a:r>
          </a:p>
        </p:txBody>
      </p:sp>
    </p:spTree>
    <p:extLst>
      <p:ext uri="{BB962C8B-B14F-4D97-AF65-F5344CB8AC3E}">
        <p14:creationId xmlns:p14="http://schemas.microsoft.com/office/powerpoint/2010/main" val="10300601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536244" y="399287"/>
            <a:ext cx="7408545" cy="382270"/>
          </a:xfrm>
          <a:prstGeom prst="rect">
            <a:avLst/>
          </a:prstGeom>
        </p:spPr>
        <p:txBody>
          <a:bodyPr vert="horz" wrap="square" lIns="0" tIns="0" rIns="0" bIns="0" rtlCol="0">
            <a:spAutoFit/>
          </a:bodyPr>
          <a:lstStyle/>
          <a:p>
            <a:pPr marL="12700">
              <a:lnSpc>
                <a:spcPct val="100000"/>
              </a:lnSpc>
            </a:pPr>
            <a:r>
              <a:rPr sz="2800" b="1" spc="-5" dirty="0">
                <a:solidFill>
                  <a:srgbClr val="414042"/>
                </a:solidFill>
                <a:latin typeface="Calibri"/>
                <a:cs typeface="Calibri"/>
              </a:rPr>
              <a:t>Pha</a:t>
            </a:r>
            <a:r>
              <a:rPr sz="2800" b="1" spc="10" dirty="0">
                <a:solidFill>
                  <a:srgbClr val="414042"/>
                </a:solidFill>
                <a:latin typeface="Calibri"/>
                <a:cs typeface="Calibri"/>
              </a:rPr>
              <a:t>s</a:t>
            </a:r>
            <a:r>
              <a:rPr sz="2800" b="1" dirty="0">
                <a:solidFill>
                  <a:srgbClr val="414042"/>
                </a:solidFill>
                <a:latin typeface="Calibri"/>
                <a:cs typeface="Calibri"/>
              </a:rPr>
              <a:t>e</a:t>
            </a:r>
            <a:r>
              <a:rPr sz="2800" b="1" spc="-35" dirty="0">
                <a:solidFill>
                  <a:srgbClr val="414042"/>
                </a:solidFill>
                <a:latin typeface="Calibri"/>
                <a:cs typeface="Calibri"/>
              </a:rPr>
              <a:t> </a:t>
            </a:r>
            <a:r>
              <a:rPr sz="2800" b="1" dirty="0">
                <a:solidFill>
                  <a:srgbClr val="414042"/>
                </a:solidFill>
                <a:latin typeface="Calibri"/>
                <a:cs typeface="Calibri"/>
              </a:rPr>
              <a:t>1:</a:t>
            </a:r>
            <a:r>
              <a:rPr sz="2800" b="1" spc="-5" dirty="0">
                <a:solidFill>
                  <a:srgbClr val="414042"/>
                </a:solidFill>
                <a:latin typeface="Calibri"/>
                <a:cs typeface="Calibri"/>
              </a:rPr>
              <a:t> </a:t>
            </a:r>
            <a:r>
              <a:rPr sz="2800" b="1" dirty="0">
                <a:solidFill>
                  <a:srgbClr val="414042"/>
                </a:solidFill>
                <a:latin typeface="Calibri"/>
                <a:cs typeface="Calibri"/>
              </a:rPr>
              <a:t>s</a:t>
            </a:r>
            <a:r>
              <a:rPr sz="2800" b="1" spc="-20" dirty="0">
                <a:solidFill>
                  <a:srgbClr val="414042"/>
                </a:solidFill>
                <a:latin typeface="Calibri"/>
                <a:cs typeface="Calibri"/>
              </a:rPr>
              <a:t>e</a:t>
            </a:r>
            <a:r>
              <a:rPr sz="2800" b="1" dirty="0">
                <a:solidFill>
                  <a:srgbClr val="414042"/>
                </a:solidFill>
                <a:latin typeface="Calibri"/>
                <a:cs typeface="Calibri"/>
              </a:rPr>
              <a:t>t</a:t>
            </a:r>
            <a:r>
              <a:rPr sz="2800" b="1" spc="-5" dirty="0">
                <a:solidFill>
                  <a:srgbClr val="414042"/>
                </a:solidFill>
                <a:latin typeface="Calibri"/>
                <a:cs typeface="Calibri"/>
              </a:rPr>
              <a:t> </a:t>
            </a:r>
            <a:r>
              <a:rPr sz="2800" b="1" spc="-50" dirty="0">
                <a:solidFill>
                  <a:srgbClr val="414042"/>
                </a:solidFill>
                <a:latin typeface="Calibri"/>
                <a:cs typeface="Calibri"/>
              </a:rPr>
              <a:t>f</a:t>
            </a:r>
            <a:r>
              <a:rPr sz="2800" b="1" dirty="0">
                <a:solidFill>
                  <a:srgbClr val="414042"/>
                </a:solidFill>
                <a:latin typeface="Calibri"/>
                <a:cs typeface="Calibri"/>
              </a:rPr>
              <a:t>ou</a:t>
            </a:r>
            <a:r>
              <a:rPr sz="2800" b="1" spc="5" dirty="0">
                <a:solidFill>
                  <a:srgbClr val="414042"/>
                </a:solidFill>
                <a:latin typeface="Calibri"/>
                <a:cs typeface="Calibri"/>
              </a:rPr>
              <a:t>n</a:t>
            </a:r>
            <a:r>
              <a:rPr sz="2800" b="1" dirty="0">
                <a:solidFill>
                  <a:srgbClr val="414042"/>
                </a:solidFill>
                <a:latin typeface="Calibri"/>
                <a:cs typeface="Calibri"/>
              </a:rPr>
              <a:t>d</a:t>
            </a:r>
            <a:r>
              <a:rPr sz="2800" b="1" spc="-15" dirty="0">
                <a:solidFill>
                  <a:srgbClr val="414042"/>
                </a:solidFill>
                <a:latin typeface="Calibri"/>
                <a:cs typeface="Calibri"/>
              </a:rPr>
              <a:t>a</a:t>
            </a:r>
            <a:r>
              <a:rPr sz="2800" b="1" spc="5" dirty="0">
                <a:solidFill>
                  <a:srgbClr val="414042"/>
                </a:solidFill>
                <a:latin typeface="Calibri"/>
                <a:cs typeface="Calibri"/>
              </a:rPr>
              <a:t>t</a:t>
            </a:r>
            <a:r>
              <a:rPr sz="2800" b="1" dirty="0">
                <a:solidFill>
                  <a:srgbClr val="414042"/>
                </a:solidFill>
                <a:latin typeface="Calibri"/>
                <a:cs typeface="Calibri"/>
              </a:rPr>
              <a:t>ion</a:t>
            </a:r>
            <a:r>
              <a:rPr sz="2800" b="1" spc="-25" dirty="0">
                <a:solidFill>
                  <a:srgbClr val="414042"/>
                </a:solidFill>
                <a:latin typeface="Calibri"/>
                <a:cs typeface="Calibri"/>
              </a:rPr>
              <a:t> </a:t>
            </a:r>
            <a:r>
              <a:rPr sz="2800" b="1" spc="-50" dirty="0">
                <a:solidFill>
                  <a:srgbClr val="414042"/>
                </a:solidFill>
                <a:latin typeface="Calibri"/>
                <a:cs typeface="Calibri"/>
              </a:rPr>
              <a:t>f</a:t>
            </a:r>
            <a:r>
              <a:rPr sz="2800" b="1" dirty="0">
                <a:solidFill>
                  <a:srgbClr val="414042"/>
                </a:solidFill>
                <a:latin typeface="Calibri"/>
                <a:cs typeface="Calibri"/>
              </a:rPr>
              <a:t>or</a:t>
            </a:r>
            <a:r>
              <a:rPr sz="2800" b="1" spc="-50" dirty="0">
                <a:solidFill>
                  <a:srgbClr val="414042"/>
                </a:solidFill>
                <a:latin typeface="Calibri"/>
                <a:cs typeface="Calibri"/>
              </a:rPr>
              <a:t> </a:t>
            </a:r>
            <a:r>
              <a:rPr sz="2800" b="1" spc="-5" dirty="0">
                <a:solidFill>
                  <a:srgbClr val="414042"/>
                </a:solidFill>
                <a:latin typeface="Calibri"/>
                <a:cs typeface="Calibri"/>
              </a:rPr>
              <a:t>Ca</a:t>
            </a:r>
            <a:r>
              <a:rPr sz="2800" b="1" spc="10" dirty="0">
                <a:solidFill>
                  <a:srgbClr val="414042"/>
                </a:solidFill>
                <a:latin typeface="Calibri"/>
                <a:cs typeface="Calibri"/>
              </a:rPr>
              <a:t>p</a:t>
            </a:r>
            <a:r>
              <a:rPr sz="2800" b="1" dirty="0">
                <a:solidFill>
                  <a:srgbClr val="414042"/>
                </a:solidFill>
                <a:latin typeface="Calibri"/>
                <a:cs typeface="Calibri"/>
              </a:rPr>
              <a:t>ac</a:t>
            </a:r>
            <a:r>
              <a:rPr sz="2800" b="1" spc="5" dirty="0">
                <a:solidFill>
                  <a:srgbClr val="414042"/>
                </a:solidFill>
                <a:latin typeface="Calibri"/>
                <a:cs typeface="Calibri"/>
              </a:rPr>
              <a:t>it</a:t>
            </a:r>
            <a:r>
              <a:rPr sz="2800" b="1" dirty="0">
                <a:solidFill>
                  <a:srgbClr val="414042"/>
                </a:solidFill>
                <a:latin typeface="Calibri"/>
                <a:cs typeface="Calibri"/>
              </a:rPr>
              <a:t>y</a:t>
            </a:r>
            <a:r>
              <a:rPr sz="2800" b="1" spc="-45" dirty="0">
                <a:solidFill>
                  <a:srgbClr val="414042"/>
                </a:solidFill>
                <a:latin typeface="Calibri"/>
                <a:cs typeface="Calibri"/>
              </a:rPr>
              <a:t> </a:t>
            </a:r>
            <a:r>
              <a:rPr sz="2800" b="1" dirty="0">
                <a:solidFill>
                  <a:srgbClr val="414042"/>
                </a:solidFill>
                <a:latin typeface="Calibri"/>
                <a:cs typeface="Calibri"/>
              </a:rPr>
              <a:t>Mana</a:t>
            </a:r>
            <a:r>
              <a:rPr sz="2800" b="1" spc="-30" dirty="0">
                <a:solidFill>
                  <a:srgbClr val="414042"/>
                </a:solidFill>
                <a:latin typeface="Calibri"/>
                <a:cs typeface="Calibri"/>
              </a:rPr>
              <a:t>g</a:t>
            </a:r>
            <a:r>
              <a:rPr sz="2800" b="1" spc="-5" dirty="0">
                <a:solidFill>
                  <a:srgbClr val="414042"/>
                </a:solidFill>
                <a:latin typeface="Calibri"/>
                <a:cs typeface="Calibri"/>
              </a:rPr>
              <a:t>eme</a:t>
            </a:r>
            <a:r>
              <a:rPr sz="2800" b="1" spc="-20" dirty="0">
                <a:solidFill>
                  <a:srgbClr val="414042"/>
                </a:solidFill>
                <a:latin typeface="Calibri"/>
                <a:cs typeface="Calibri"/>
              </a:rPr>
              <a:t>n</a:t>
            </a:r>
            <a:r>
              <a:rPr sz="2800" b="1" dirty="0">
                <a:solidFill>
                  <a:srgbClr val="414042"/>
                </a:solidFill>
                <a:latin typeface="Calibri"/>
                <a:cs typeface="Calibri"/>
              </a:rPr>
              <a:t>t</a:t>
            </a:r>
            <a:endParaRPr sz="2800">
              <a:latin typeface="Calibri"/>
              <a:cs typeface="Calibri"/>
            </a:endParaRPr>
          </a:p>
        </p:txBody>
      </p:sp>
      <p:sp>
        <p:nvSpPr>
          <p:cNvPr id="5" name="object 3"/>
          <p:cNvSpPr/>
          <p:nvPr/>
        </p:nvSpPr>
        <p:spPr>
          <a:xfrm>
            <a:off x="569976" y="838199"/>
            <a:ext cx="3736848" cy="3870960"/>
          </a:xfrm>
          <a:prstGeom prst="rect">
            <a:avLst/>
          </a:prstGeom>
          <a:blipFill>
            <a:blip r:embed="rId3" cstate="print"/>
            <a:stretch>
              <a:fillRect/>
            </a:stretch>
          </a:blipFill>
        </p:spPr>
        <p:txBody>
          <a:bodyPr wrap="square" lIns="0" tIns="0" rIns="0" bIns="0" rtlCol="0"/>
          <a:lstStyle/>
          <a:p>
            <a:endParaRPr/>
          </a:p>
        </p:txBody>
      </p:sp>
      <p:sp>
        <p:nvSpPr>
          <p:cNvPr id="6" name="object 4"/>
          <p:cNvSpPr txBox="1"/>
          <p:nvPr/>
        </p:nvSpPr>
        <p:spPr>
          <a:xfrm>
            <a:off x="4481321" y="1825777"/>
            <a:ext cx="4061460" cy="2176145"/>
          </a:xfrm>
          <a:prstGeom prst="rect">
            <a:avLst/>
          </a:prstGeom>
        </p:spPr>
        <p:txBody>
          <a:bodyPr vert="horz" wrap="square" lIns="0" tIns="0" rIns="0" bIns="0" rtlCol="0">
            <a:spAutoFit/>
          </a:bodyPr>
          <a:lstStyle/>
          <a:p>
            <a:pPr marL="356870" indent="-344170">
              <a:lnSpc>
                <a:spcPct val="100000"/>
              </a:lnSpc>
              <a:buClr>
                <a:srgbClr val="414042"/>
              </a:buClr>
              <a:buFont typeface="Calibri"/>
              <a:buAutoNum type="arabicParenR"/>
              <a:tabLst>
                <a:tab pos="357505" algn="l"/>
              </a:tabLst>
            </a:pPr>
            <a:r>
              <a:rPr sz="1800" b="1" dirty="0">
                <a:solidFill>
                  <a:srgbClr val="414042"/>
                </a:solidFill>
                <a:latin typeface="Calibri"/>
                <a:cs typeface="Calibri"/>
              </a:rPr>
              <a:t>C</a:t>
            </a:r>
            <a:r>
              <a:rPr sz="1800" b="1" spc="-10" dirty="0">
                <a:solidFill>
                  <a:srgbClr val="414042"/>
                </a:solidFill>
                <a:latin typeface="Calibri"/>
                <a:cs typeface="Calibri"/>
              </a:rPr>
              <a:t>o</a:t>
            </a:r>
            <a:r>
              <a:rPr sz="1800" b="1" spc="-20" dirty="0">
                <a:solidFill>
                  <a:srgbClr val="414042"/>
                </a:solidFill>
                <a:latin typeface="Calibri"/>
                <a:cs typeface="Calibri"/>
              </a:rPr>
              <a:t>ll</a:t>
            </a:r>
            <a:r>
              <a:rPr sz="1800" b="1" spc="-5" dirty="0">
                <a:solidFill>
                  <a:srgbClr val="414042"/>
                </a:solidFill>
                <a:latin typeface="Calibri"/>
                <a:cs typeface="Calibri"/>
              </a:rPr>
              <a:t>ec</a:t>
            </a:r>
            <a:r>
              <a:rPr sz="1800" b="1" spc="-30" dirty="0">
                <a:solidFill>
                  <a:srgbClr val="414042"/>
                </a:solidFill>
                <a:latin typeface="Calibri"/>
                <a:cs typeface="Calibri"/>
              </a:rPr>
              <a:t>t</a:t>
            </a:r>
            <a:r>
              <a:rPr sz="1800" b="1" spc="-5" dirty="0">
                <a:solidFill>
                  <a:srgbClr val="414042"/>
                </a:solidFill>
                <a:latin typeface="Calibri"/>
                <a:cs typeface="Calibri"/>
              </a:rPr>
              <a:t>e</a:t>
            </a:r>
            <a:r>
              <a:rPr sz="1800" b="1" dirty="0">
                <a:solidFill>
                  <a:srgbClr val="414042"/>
                </a:solidFill>
                <a:latin typeface="Calibri"/>
                <a:cs typeface="Calibri"/>
              </a:rPr>
              <a:t>d t</a:t>
            </a:r>
            <a:r>
              <a:rPr sz="1800" b="1" spc="-15" dirty="0">
                <a:solidFill>
                  <a:srgbClr val="414042"/>
                </a:solidFill>
                <a:latin typeface="Calibri"/>
                <a:cs typeface="Calibri"/>
              </a:rPr>
              <a:t>h</a:t>
            </a:r>
            <a:r>
              <a:rPr sz="1800" b="1" dirty="0">
                <a:solidFill>
                  <a:srgbClr val="414042"/>
                </a:solidFill>
                <a:latin typeface="Calibri"/>
                <a:cs typeface="Calibri"/>
              </a:rPr>
              <a:t>e </a:t>
            </a:r>
            <a:r>
              <a:rPr sz="1800" b="1" spc="-10" dirty="0">
                <a:solidFill>
                  <a:srgbClr val="414042"/>
                </a:solidFill>
                <a:latin typeface="Calibri"/>
                <a:cs typeface="Calibri"/>
              </a:rPr>
              <a:t>d</a:t>
            </a:r>
            <a:r>
              <a:rPr sz="1800" b="1" spc="-30" dirty="0">
                <a:solidFill>
                  <a:srgbClr val="414042"/>
                </a:solidFill>
                <a:latin typeface="Calibri"/>
                <a:cs typeface="Calibri"/>
              </a:rPr>
              <a:t>a</a:t>
            </a:r>
            <a:r>
              <a:rPr sz="1800" b="1" spc="-25" dirty="0">
                <a:solidFill>
                  <a:srgbClr val="414042"/>
                </a:solidFill>
                <a:latin typeface="Calibri"/>
                <a:cs typeface="Calibri"/>
              </a:rPr>
              <a:t>t</a:t>
            </a:r>
            <a:r>
              <a:rPr sz="1800" b="1" dirty="0">
                <a:solidFill>
                  <a:srgbClr val="414042"/>
                </a:solidFill>
                <a:latin typeface="Calibri"/>
                <a:cs typeface="Calibri"/>
              </a:rPr>
              <a:t>a</a:t>
            </a:r>
            <a:r>
              <a:rPr sz="1800" b="1" spc="20" dirty="0">
                <a:solidFill>
                  <a:srgbClr val="414042"/>
                </a:solidFill>
                <a:latin typeface="Calibri"/>
                <a:cs typeface="Calibri"/>
              </a:rPr>
              <a:t> </a:t>
            </a:r>
            <a:r>
              <a:rPr sz="1800" b="1" dirty="0">
                <a:solidFill>
                  <a:srgbClr val="414042"/>
                </a:solidFill>
                <a:latin typeface="Calibri"/>
                <a:cs typeface="Calibri"/>
              </a:rPr>
              <a:t>a</a:t>
            </a:r>
            <a:r>
              <a:rPr sz="1800" b="1" spc="-15" dirty="0">
                <a:solidFill>
                  <a:srgbClr val="414042"/>
                </a:solidFill>
                <a:latin typeface="Calibri"/>
                <a:cs typeface="Calibri"/>
              </a:rPr>
              <a:t>b</a:t>
            </a:r>
            <a:r>
              <a:rPr sz="1800" b="1" spc="-10" dirty="0">
                <a:solidFill>
                  <a:srgbClr val="414042"/>
                </a:solidFill>
                <a:latin typeface="Calibri"/>
                <a:cs typeface="Calibri"/>
              </a:rPr>
              <a:t>ou</a:t>
            </a:r>
            <a:r>
              <a:rPr sz="1800" b="1" dirty="0">
                <a:solidFill>
                  <a:srgbClr val="414042"/>
                </a:solidFill>
                <a:latin typeface="Calibri"/>
                <a:cs typeface="Calibri"/>
              </a:rPr>
              <a:t>t</a:t>
            </a:r>
            <a:r>
              <a:rPr sz="1800" b="1" spc="5" dirty="0">
                <a:solidFill>
                  <a:srgbClr val="414042"/>
                </a:solidFill>
                <a:latin typeface="Calibri"/>
                <a:cs typeface="Calibri"/>
              </a:rPr>
              <a:t> </a:t>
            </a:r>
            <a:r>
              <a:rPr sz="1800" b="1" dirty="0">
                <a:solidFill>
                  <a:srgbClr val="414042"/>
                </a:solidFill>
                <a:latin typeface="Calibri"/>
                <a:cs typeface="Calibri"/>
              </a:rPr>
              <a:t>I</a:t>
            </a:r>
            <a:r>
              <a:rPr sz="1800" b="1" spc="-10" dirty="0">
                <a:solidFill>
                  <a:srgbClr val="414042"/>
                </a:solidFill>
                <a:latin typeface="Calibri"/>
                <a:cs typeface="Calibri"/>
              </a:rPr>
              <a:t>n</a:t>
            </a:r>
            <a:r>
              <a:rPr sz="1800" b="1" dirty="0">
                <a:solidFill>
                  <a:srgbClr val="414042"/>
                </a:solidFill>
                <a:latin typeface="Calibri"/>
                <a:cs typeface="Calibri"/>
              </a:rPr>
              <a:t>f</a:t>
            </a:r>
            <a:r>
              <a:rPr sz="1800" b="1" spc="-45" dirty="0">
                <a:solidFill>
                  <a:srgbClr val="414042"/>
                </a:solidFill>
                <a:latin typeface="Calibri"/>
                <a:cs typeface="Calibri"/>
              </a:rPr>
              <a:t>r</a:t>
            </a:r>
            <a:r>
              <a:rPr sz="1800" b="1" dirty="0">
                <a:solidFill>
                  <a:srgbClr val="414042"/>
                </a:solidFill>
                <a:latin typeface="Calibri"/>
                <a:cs typeface="Calibri"/>
              </a:rPr>
              <a:t>a</a:t>
            </a:r>
            <a:r>
              <a:rPr sz="1800" b="1" spc="-25" dirty="0">
                <a:solidFill>
                  <a:srgbClr val="414042"/>
                </a:solidFill>
                <a:latin typeface="Calibri"/>
                <a:cs typeface="Calibri"/>
              </a:rPr>
              <a:t>s</a:t>
            </a:r>
            <a:r>
              <a:rPr sz="1800" b="1" dirty="0">
                <a:solidFill>
                  <a:srgbClr val="414042"/>
                </a:solidFill>
                <a:latin typeface="Calibri"/>
                <a:cs typeface="Calibri"/>
              </a:rPr>
              <a:t>tr</a:t>
            </a:r>
            <a:r>
              <a:rPr sz="1800" b="1" spc="-10" dirty="0">
                <a:solidFill>
                  <a:srgbClr val="414042"/>
                </a:solidFill>
                <a:latin typeface="Calibri"/>
                <a:cs typeface="Calibri"/>
              </a:rPr>
              <a:t>uc</a:t>
            </a:r>
            <a:r>
              <a:rPr sz="1800" b="1" dirty="0">
                <a:solidFill>
                  <a:srgbClr val="414042"/>
                </a:solidFill>
                <a:latin typeface="Calibri"/>
                <a:cs typeface="Calibri"/>
              </a:rPr>
              <a:t>t</a:t>
            </a:r>
            <a:r>
              <a:rPr sz="1800" b="1" spc="-10" dirty="0">
                <a:solidFill>
                  <a:srgbClr val="414042"/>
                </a:solidFill>
                <a:latin typeface="Calibri"/>
                <a:cs typeface="Calibri"/>
              </a:rPr>
              <a:t>u</a:t>
            </a:r>
            <a:r>
              <a:rPr sz="1800" b="1" spc="-20" dirty="0">
                <a:solidFill>
                  <a:srgbClr val="414042"/>
                </a:solidFill>
                <a:latin typeface="Calibri"/>
                <a:cs typeface="Calibri"/>
              </a:rPr>
              <a:t>r</a:t>
            </a:r>
            <a:r>
              <a:rPr sz="1800" b="1" dirty="0">
                <a:solidFill>
                  <a:srgbClr val="414042"/>
                </a:solidFill>
                <a:latin typeface="Calibri"/>
                <a:cs typeface="Calibri"/>
              </a:rPr>
              <a:t>e</a:t>
            </a:r>
            <a:endParaRPr sz="1800">
              <a:latin typeface="Calibri"/>
              <a:cs typeface="Calibri"/>
            </a:endParaRPr>
          </a:p>
          <a:p>
            <a:pPr>
              <a:lnSpc>
                <a:spcPct val="100000"/>
              </a:lnSpc>
              <a:spcBef>
                <a:spcPts val="34"/>
              </a:spcBef>
              <a:buClr>
                <a:srgbClr val="414042"/>
              </a:buClr>
              <a:buFont typeface="Calibri"/>
              <a:buAutoNum type="arabicParenR"/>
            </a:pPr>
            <a:endParaRPr sz="1850">
              <a:latin typeface="Times New Roman"/>
              <a:cs typeface="Times New Roman"/>
            </a:endParaRPr>
          </a:p>
          <a:p>
            <a:pPr marL="356870" indent="-344170">
              <a:lnSpc>
                <a:spcPct val="100000"/>
              </a:lnSpc>
              <a:buClr>
                <a:srgbClr val="414042"/>
              </a:buClr>
              <a:buFont typeface="Calibri"/>
              <a:buAutoNum type="arabicParenR"/>
              <a:tabLst>
                <a:tab pos="357505" algn="l"/>
              </a:tabLst>
            </a:pPr>
            <a:r>
              <a:rPr sz="1800" b="1" spc="-15" dirty="0">
                <a:solidFill>
                  <a:srgbClr val="414042"/>
                </a:solidFill>
                <a:latin typeface="Calibri"/>
                <a:cs typeface="Calibri"/>
              </a:rPr>
              <a:t>N</a:t>
            </a:r>
            <a:r>
              <a:rPr sz="1800" b="1" spc="-5" dirty="0">
                <a:solidFill>
                  <a:srgbClr val="414042"/>
                </a:solidFill>
                <a:latin typeface="Calibri"/>
                <a:cs typeface="Calibri"/>
              </a:rPr>
              <a:t>e</a:t>
            </a:r>
            <a:r>
              <a:rPr sz="1800" b="1" spc="5" dirty="0">
                <a:solidFill>
                  <a:srgbClr val="414042"/>
                </a:solidFill>
                <a:latin typeface="Calibri"/>
                <a:cs typeface="Calibri"/>
              </a:rPr>
              <a:t>e</a:t>
            </a:r>
            <a:r>
              <a:rPr sz="1800" b="1" spc="-10" dirty="0">
                <a:solidFill>
                  <a:srgbClr val="414042"/>
                </a:solidFill>
                <a:latin typeface="Calibri"/>
                <a:cs typeface="Calibri"/>
              </a:rPr>
              <a:t>d</a:t>
            </a:r>
            <a:r>
              <a:rPr sz="1800" b="1" spc="-5" dirty="0">
                <a:solidFill>
                  <a:srgbClr val="414042"/>
                </a:solidFill>
                <a:latin typeface="Calibri"/>
                <a:cs typeface="Calibri"/>
              </a:rPr>
              <a:t>e</a:t>
            </a:r>
            <a:r>
              <a:rPr sz="1800" b="1" dirty="0">
                <a:solidFill>
                  <a:srgbClr val="414042"/>
                </a:solidFill>
                <a:latin typeface="Calibri"/>
                <a:cs typeface="Calibri"/>
              </a:rPr>
              <a:t>d</a:t>
            </a:r>
            <a:r>
              <a:rPr sz="1800" b="1" spc="-25" dirty="0">
                <a:solidFill>
                  <a:srgbClr val="414042"/>
                </a:solidFill>
                <a:latin typeface="Calibri"/>
                <a:cs typeface="Calibri"/>
              </a:rPr>
              <a:t> t</a:t>
            </a:r>
            <a:r>
              <a:rPr sz="1800" b="1" dirty="0">
                <a:solidFill>
                  <a:srgbClr val="414042"/>
                </a:solidFill>
                <a:latin typeface="Calibri"/>
                <a:cs typeface="Calibri"/>
              </a:rPr>
              <a:t>o</a:t>
            </a:r>
            <a:r>
              <a:rPr sz="1800" b="1" spc="15" dirty="0">
                <a:solidFill>
                  <a:srgbClr val="414042"/>
                </a:solidFill>
                <a:latin typeface="Calibri"/>
                <a:cs typeface="Calibri"/>
              </a:rPr>
              <a:t> </a:t>
            </a:r>
            <a:r>
              <a:rPr sz="1800" b="1" spc="-10" dirty="0">
                <a:solidFill>
                  <a:srgbClr val="414042"/>
                </a:solidFill>
                <a:latin typeface="Calibri"/>
                <a:cs typeface="Calibri"/>
              </a:rPr>
              <a:t>und</a:t>
            </a:r>
            <a:r>
              <a:rPr sz="1800" b="1" spc="-5" dirty="0">
                <a:solidFill>
                  <a:srgbClr val="414042"/>
                </a:solidFill>
                <a:latin typeface="Calibri"/>
                <a:cs typeface="Calibri"/>
              </a:rPr>
              <a:t>e</a:t>
            </a:r>
            <a:r>
              <a:rPr sz="1800" b="1" spc="-15" dirty="0">
                <a:solidFill>
                  <a:srgbClr val="414042"/>
                </a:solidFill>
                <a:latin typeface="Calibri"/>
                <a:cs typeface="Calibri"/>
              </a:rPr>
              <a:t>r</a:t>
            </a:r>
            <a:r>
              <a:rPr sz="1800" b="1" spc="-25" dirty="0">
                <a:solidFill>
                  <a:srgbClr val="414042"/>
                </a:solidFill>
                <a:latin typeface="Calibri"/>
                <a:cs typeface="Calibri"/>
              </a:rPr>
              <a:t>st</a:t>
            </a:r>
            <a:r>
              <a:rPr sz="1800" b="1" dirty="0">
                <a:solidFill>
                  <a:srgbClr val="414042"/>
                </a:solidFill>
                <a:latin typeface="Calibri"/>
                <a:cs typeface="Calibri"/>
              </a:rPr>
              <a:t>a</a:t>
            </a:r>
            <a:r>
              <a:rPr sz="1800" b="1" spc="-15" dirty="0">
                <a:solidFill>
                  <a:srgbClr val="414042"/>
                </a:solidFill>
                <a:latin typeface="Calibri"/>
                <a:cs typeface="Calibri"/>
              </a:rPr>
              <a:t>n</a:t>
            </a:r>
            <a:r>
              <a:rPr sz="1800" b="1" dirty="0">
                <a:solidFill>
                  <a:srgbClr val="414042"/>
                </a:solidFill>
                <a:latin typeface="Calibri"/>
                <a:cs typeface="Calibri"/>
              </a:rPr>
              <a:t>d</a:t>
            </a:r>
            <a:r>
              <a:rPr sz="1800" b="1" spc="-10" dirty="0">
                <a:solidFill>
                  <a:srgbClr val="414042"/>
                </a:solidFill>
                <a:latin typeface="Calibri"/>
                <a:cs typeface="Calibri"/>
              </a:rPr>
              <a:t> </a:t>
            </a:r>
            <a:r>
              <a:rPr sz="1800" b="1" dirty="0">
                <a:solidFill>
                  <a:srgbClr val="414042"/>
                </a:solidFill>
                <a:latin typeface="Calibri"/>
                <a:cs typeface="Calibri"/>
              </a:rPr>
              <a:t>t</a:t>
            </a:r>
            <a:r>
              <a:rPr sz="1800" b="1" spc="-10" dirty="0">
                <a:solidFill>
                  <a:srgbClr val="414042"/>
                </a:solidFill>
                <a:latin typeface="Calibri"/>
                <a:cs typeface="Calibri"/>
              </a:rPr>
              <a:t>h</a:t>
            </a:r>
            <a:r>
              <a:rPr sz="1800" b="1" dirty="0">
                <a:solidFill>
                  <a:srgbClr val="414042"/>
                </a:solidFill>
                <a:latin typeface="Calibri"/>
                <a:cs typeface="Calibri"/>
              </a:rPr>
              <a:t>e </a:t>
            </a:r>
            <a:r>
              <a:rPr sz="1800" b="1" spc="-25" dirty="0">
                <a:solidFill>
                  <a:srgbClr val="414042"/>
                </a:solidFill>
                <a:latin typeface="Calibri"/>
                <a:cs typeface="Calibri"/>
              </a:rPr>
              <a:t>w</a:t>
            </a:r>
            <a:r>
              <a:rPr sz="1800" b="1" spc="-10" dirty="0">
                <a:solidFill>
                  <a:srgbClr val="414042"/>
                </a:solidFill>
                <a:latin typeface="Calibri"/>
                <a:cs typeface="Calibri"/>
              </a:rPr>
              <a:t>o</a:t>
            </a:r>
            <a:r>
              <a:rPr sz="1800" b="1" spc="5" dirty="0">
                <a:solidFill>
                  <a:srgbClr val="414042"/>
                </a:solidFill>
                <a:latin typeface="Calibri"/>
                <a:cs typeface="Calibri"/>
              </a:rPr>
              <a:t>r</a:t>
            </a:r>
            <a:r>
              <a:rPr sz="1800" b="1" dirty="0">
                <a:solidFill>
                  <a:srgbClr val="414042"/>
                </a:solidFill>
                <a:latin typeface="Calibri"/>
                <a:cs typeface="Calibri"/>
              </a:rPr>
              <a:t>k</a:t>
            </a:r>
            <a:r>
              <a:rPr sz="1800" b="1" spc="-15" dirty="0">
                <a:solidFill>
                  <a:srgbClr val="414042"/>
                </a:solidFill>
                <a:latin typeface="Calibri"/>
                <a:cs typeface="Calibri"/>
              </a:rPr>
              <a:t>l</a:t>
            </a:r>
            <a:r>
              <a:rPr sz="1800" b="1" spc="-10" dirty="0">
                <a:solidFill>
                  <a:srgbClr val="414042"/>
                </a:solidFill>
                <a:latin typeface="Calibri"/>
                <a:cs typeface="Calibri"/>
              </a:rPr>
              <a:t>o</a:t>
            </a:r>
            <a:r>
              <a:rPr sz="1800" b="1" dirty="0">
                <a:solidFill>
                  <a:srgbClr val="414042"/>
                </a:solidFill>
                <a:latin typeface="Calibri"/>
                <a:cs typeface="Calibri"/>
              </a:rPr>
              <a:t>a</a:t>
            </a:r>
            <a:r>
              <a:rPr sz="1800" b="1" spc="-15" dirty="0">
                <a:solidFill>
                  <a:srgbClr val="414042"/>
                </a:solidFill>
                <a:latin typeface="Calibri"/>
                <a:cs typeface="Calibri"/>
              </a:rPr>
              <a:t>d</a:t>
            </a:r>
            <a:r>
              <a:rPr sz="1800" b="1" dirty="0">
                <a:solidFill>
                  <a:srgbClr val="414042"/>
                </a:solidFill>
                <a:latin typeface="Calibri"/>
                <a:cs typeface="Calibri"/>
              </a:rPr>
              <a:t>s</a:t>
            </a:r>
            <a:endParaRPr sz="1800">
              <a:latin typeface="Calibri"/>
              <a:cs typeface="Calibri"/>
            </a:endParaRPr>
          </a:p>
          <a:p>
            <a:pPr>
              <a:lnSpc>
                <a:spcPct val="100000"/>
              </a:lnSpc>
              <a:spcBef>
                <a:spcPts val="35"/>
              </a:spcBef>
              <a:buClr>
                <a:srgbClr val="414042"/>
              </a:buClr>
              <a:buFont typeface="Calibri"/>
              <a:buAutoNum type="arabicParenR"/>
            </a:pPr>
            <a:endParaRPr sz="1850">
              <a:latin typeface="Times New Roman"/>
              <a:cs typeface="Times New Roman"/>
            </a:endParaRPr>
          </a:p>
          <a:p>
            <a:pPr marL="356870" indent="-344170">
              <a:lnSpc>
                <a:spcPct val="100000"/>
              </a:lnSpc>
              <a:buClr>
                <a:srgbClr val="414042"/>
              </a:buClr>
              <a:buFont typeface="Calibri"/>
              <a:buAutoNum type="arabicParenR"/>
              <a:tabLst>
                <a:tab pos="357505" algn="l"/>
              </a:tabLst>
            </a:pPr>
            <a:r>
              <a:rPr sz="1800" b="1" spc="-30" dirty="0">
                <a:solidFill>
                  <a:srgbClr val="414042"/>
                </a:solidFill>
                <a:latin typeface="Calibri"/>
                <a:cs typeface="Calibri"/>
              </a:rPr>
              <a:t>A</a:t>
            </a:r>
            <a:r>
              <a:rPr sz="1800" b="1" spc="-15" dirty="0">
                <a:solidFill>
                  <a:srgbClr val="414042"/>
                </a:solidFill>
                <a:latin typeface="Calibri"/>
                <a:cs typeface="Calibri"/>
              </a:rPr>
              <a:t>li</a:t>
            </a:r>
            <a:r>
              <a:rPr sz="1800" b="1" spc="5" dirty="0">
                <a:solidFill>
                  <a:srgbClr val="414042"/>
                </a:solidFill>
                <a:latin typeface="Calibri"/>
                <a:cs typeface="Calibri"/>
              </a:rPr>
              <a:t>g</a:t>
            </a:r>
            <a:r>
              <a:rPr sz="1800" b="1" spc="-10" dirty="0">
                <a:solidFill>
                  <a:srgbClr val="414042"/>
                </a:solidFill>
                <a:latin typeface="Calibri"/>
                <a:cs typeface="Calibri"/>
              </a:rPr>
              <a:t>n </a:t>
            </a:r>
            <a:r>
              <a:rPr sz="1800" b="1" spc="-25" dirty="0">
                <a:solidFill>
                  <a:srgbClr val="414042"/>
                </a:solidFill>
                <a:latin typeface="Calibri"/>
                <a:cs typeface="Calibri"/>
              </a:rPr>
              <a:t>S</a:t>
            </a:r>
            <a:r>
              <a:rPr sz="1800" b="1" dirty="0">
                <a:solidFill>
                  <a:srgbClr val="414042"/>
                </a:solidFill>
                <a:latin typeface="Calibri"/>
                <a:cs typeface="Calibri"/>
              </a:rPr>
              <a:t>e</a:t>
            </a:r>
            <a:r>
              <a:rPr sz="1800" b="1" spc="25" dirty="0">
                <a:solidFill>
                  <a:srgbClr val="414042"/>
                </a:solidFill>
                <a:latin typeface="Calibri"/>
                <a:cs typeface="Calibri"/>
              </a:rPr>
              <a:t>r</a:t>
            </a:r>
            <a:r>
              <a:rPr sz="1800" b="1" spc="-15" dirty="0">
                <a:solidFill>
                  <a:srgbClr val="414042"/>
                </a:solidFill>
                <a:latin typeface="Calibri"/>
                <a:cs typeface="Calibri"/>
              </a:rPr>
              <a:t>vi</a:t>
            </a:r>
            <a:r>
              <a:rPr sz="1800" b="1" spc="-10" dirty="0">
                <a:solidFill>
                  <a:srgbClr val="414042"/>
                </a:solidFill>
                <a:latin typeface="Calibri"/>
                <a:cs typeface="Calibri"/>
              </a:rPr>
              <a:t>c</a:t>
            </a:r>
            <a:r>
              <a:rPr sz="1800" b="1" dirty="0">
                <a:solidFill>
                  <a:srgbClr val="414042"/>
                </a:solidFill>
                <a:latin typeface="Calibri"/>
                <a:cs typeface="Calibri"/>
              </a:rPr>
              <a:t>e</a:t>
            </a:r>
            <a:r>
              <a:rPr sz="1800" b="1" spc="-10" dirty="0">
                <a:solidFill>
                  <a:srgbClr val="414042"/>
                </a:solidFill>
                <a:latin typeface="Calibri"/>
                <a:cs typeface="Calibri"/>
              </a:rPr>
              <a:t>s</a:t>
            </a:r>
            <a:r>
              <a:rPr sz="1800" b="1" dirty="0">
                <a:solidFill>
                  <a:srgbClr val="414042"/>
                </a:solidFill>
                <a:latin typeface="Calibri"/>
                <a:cs typeface="Calibri"/>
              </a:rPr>
              <a:t> w</a:t>
            </a:r>
            <a:r>
              <a:rPr sz="1800" b="1" spc="-15" dirty="0">
                <a:solidFill>
                  <a:srgbClr val="414042"/>
                </a:solidFill>
                <a:latin typeface="Calibri"/>
                <a:cs typeface="Calibri"/>
              </a:rPr>
              <a:t>i</a:t>
            </a:r>
            <a:r>
              <a:rPr sz="1800" b="1" spc="-10" dirty="0">
                <a:solidFill>
                  <a:srgbClr val="414042"/>
                </a:solidFill>
                <a:latin typeface="Calibri"/>
                <a:cs typeface="Calibri"/>
              </a:rPr>
              <a:t>th t</a:t>
            </a:r>
            <a:r>
              <a:rPr sz="1800" b="1" spc="-15" dirty="0">
                <a:solidFill>
                  <a:srgbClr val="414042"/>
                </a:solidFill>
                <a:latin typeface="Calibri"/>
                <a:cs typeface="Calibri"/>
              </a:rPr>
              <a:t>h</a:t>
            </a:r>
            <a:r>
              <a:rPr sz="1800" b="1" dirty="0">
                <a:solidFill>
                  <a:srgbClr val="414042"/>
                </a:solidFill>
                <a:latin typeface="Calibri"/>
                <a:cs typeface="Calibri"/>
              </a:rPr>
              <a:t>e </a:t>
            </a:r>
            <a:r>
              <a:rPr sz="1800" b="1" spc="-10" dirty="0">
                <a:solidFill>
                  <a:srgbClr val="414042"/>
                </a:solidFill>
                <a:latin typeface="Calibri"/>
                <a:cs typeface="Calibri"/>
              </a:rPr>
              <a:t>c</a:t>
            </a:r>
            <a:r>
              <a:rPr sz="1800" b="1" spc="-20" dirty="0">
                <a:solidFill>
                  <a:srgbClr val="414042"/>
                </a:solidFill>
                <a:latin typeface="Calibri"/>
                <a:cs typeface="Calibri"/>
              </a:rPr>
              <a:t>o</a:t>
            </a:r>
            <a:r>
              <a:rPr sz="1800" b="1" spc="-5" dirty="0">
                <a:solidFill>
                  <a:srgbClr val="414042"/>
                </a:solidFill>
                <a:latin typeface="Calibri"/>
                <a:cs typeface="Calibri"/>
              </a:rPr>
              <a:t>mp</a:t>
            </a:r>
            <a:r>
              <a:rPr sz="1800" b="1" spc="-20" dirty="0">
                <a:solidFill>
                  <a:srgbClr val="414042"/>
                </a:solidFill>
                <a:latin typeface="Calibri"/>
                <a:cs typeface="Calibri"/>
              </a:rPr>
              <a:t>on</a:t>
            </a:r>
            <a:r>
              <a:rPr sz="1800" b="1" dirty="0">
                <a:solidFill>
                  <a:srgbClr val="414042"/>
                </a:solidFill>
                <a:latin typeface="Calibri"/>
                <a:cs typeface="Calibri"/>
              </a:rPr>
              <a:t>e</a:t>
            </a:r>
            <a:r>
              <a:rPr sz="1800" b="1" spc="-40" dirty="0">
                <a:solidFill>
                  <a:srgbClr val="414042"/>
                </a:solidFill>
                <a:latin typeface="Calibri"/>
                <a:cs typeface="Calibri"/>
              </a:rPr>
              <a:t>n</a:t>
            </a:r>
            <a:r>
              <a:rPr sz="1800" b="1" spc="-10" dirty="0">
                <a:solidFill>
                  <a:srgbClr val="414042"/>
                </a:solidFill>
                <a:latin typeface="Calibri"/>
                <a:cs typeface="Calibri"/>
              </a:rPr>
              <a:t>ts</a:t>
            </a:r>
            <a:endParaRPr sz="1800">
              <a:latin typeface="Calibri"/>
              <a:cs typeface="Calibri"/>
            </a:endParaRPr>
          </a:p>
          <a:p>
            <a:pPr marL="356870">
              <a:lnSpc>
                <a:spcPct val="100000"/>
              </a:lnSpc>
            </a:pPr>
            <a:r>
              <a:rPr sz="1800" b="1" dirty="0">
                <a:solidFill>
                  <a:srgbClr val="414042"/>
                </a:solidFill>
                <a:latin typeface="Calibri"/>
                <a:cs typeface="Calibri"/>
              </a:rPr>
              <a:t>a</a:t>
            </a:r>
            <a:r>
              <a:rPr sz="1800" b="1" spc="-15" dirty="0">
                <a:solidFill>
                  <a:srgbClr val="414042"/>
                </a:solidFill>
                <a:latin typeface="Calibri"/>
                <a:cs typeface="Calibri"/>
              </a:rPr>
              <a:t>n</a:t>
            </a:r>
            <a:r>
              <a:rPr sz="1800" b="1" dirty="0">
                <a:solidFill>
                  <a:srgbClr val="414042"/>
                </a:solidFill>
                <a:latin typeface="Calibri"/>
                <a:cs typeface="Calibri"/>
              </a:rPr>
              <a:t>d</a:t>
            </a:r>
            <a:r>
              <a:rPr sz="1800" b="1" spc="-10" dirty="0">
                <a:solidFill>
                  <a:srgbClr val="414042"/>
                </a:solidFill>
                <a:latin typeface="Calibri"/>
                <a:cs typeface="Calibri"/>
              </a:rPr>
              <a:t> </a:t>
            </a:r>
            <a:r>
              <a:rPr sz="1800" b="1" spc="-25" dirty="0">
                <a:solidFill>
                  <a:srgbClr val="414042"/>
                </a:solidFill>
                <a:latin typeface="Calibri"/>
                <a:cs typeface="Calibri"/>
              </a:rPr>
              <a:t>w</a:t>
            </a:r>
            <a:r>
              <a:rPr sz="1800" b="1" spc="-10" dirty="0">
                <a:solidFill>
                  <a:srgbClr val="414042"/>
                </a:solidFill>
                <a:latin typeface="Calibri"/>
                <a:cs typeface="Calibri"/>
              </a:rPr>
              <a:t>o</a:t>
            </a:r>
            <a:r>
              <a:rPr sz="1800" b="1" spc="5" dirty="0">
                <a:solidFill>
                  <a:srgbClr val="414042"/>
                </a:solidFill>
                <a:latin typeface="Calibri"/>
                <a:cs typeface="Calibri"/>
              </a:rPr>
              <a:t>r</a:t>
            </a:r>
            <a:r>
              <a:rPr sz="1800" b="1" dirty="0">
                <a:solidFill>
                  <a:srgbClr val="414042"/>
                </a:solidFill>
                <a:latin typeface="Calibri"/>
                <a:cs typeface="Calibri"/>
              </a:rPr>
              <a:t>k</a:t>
            </a:r>
            <a:r>
              <a:rPr sz="1800" b="1" spc="-15" dirty="0">
                <a:solidFill>
                  <a:srgbClr val="414042"/>
                </a:solidFill>
                <a:latin typeface="Calibri"/>
                <a:cs typeface="Calibri"/>
              </a:rPr>
              <a:t>l</a:t>
            </a:r>
            <a:r>
              <a:rPr sz="1800" b="1" spc="-10" dirty="0">
                <a:solidFill>
                  <a:srgbClr val="414042"/>
                </a:solidFill>
                <a:latin typeface="Calibri"/>
                <a:cs typeface="Calibri"/>
              </a:rPr>
              <a:t>o</a:t>
            </a:r>
            <a:r>
              <a:rPr sz="1800" b="1" dirty="0">
                <a:solidFill>
                  <a:srgbClr val="414042"/>
                </a:solidFill>
                <a:latin typeface="Calibri"/>
                <a:cs typeface="Calibri"/>
              </a:rPr>
              <a:t>a</a:t>
            </a:r>
            <a:r>
              <a:rPr sz="1800" b="1" spc="-15" dirty="0">
                <a:solidFill>
                  <a:srgbClr val="414042"/>
                </a:solidFill>
                <a:latin typeface="Calibri"/>
                <a:cs typeface="Calibri"/>
              </a:rPr>
              <a:t>d</a:t>
            </a:r>
            <a:r>
              <a:rPr sz="1800" b="1" dirty="0">
                <a:solidFill>
                  <a:srgbClr val="414042"/>
                </a:solidFill>
                <a:latin typeface="Calibri"/>
                <a:cs typeface="Calibri"/>
              </a:rPr>
              <a:t>s</a:t>
            </a:r>
            <a:endParaRPr sz="1800">
              <a:latin typeface="Calibri"/>
              <a:cs typeface="Calibri"/>
            </a:endParaRPr>
          </a:p>
          <a:p>
            <a:pPr>
              <a:lnSpc>
                <a:spcPct val="100000"/>
              </a:lnSpc>
              <a:spcBef>
                <a:spcPts val="37"/>
              </a:spcBef>
            </a:pPr>
            <a:endParaRPr sz="1850">
              <a:latin typeface="Times New Roman"/>
              <a:cs typeface="Times New Roman"/>
            </a:endParaRPr>
          </a:p>
          <a:p>
            <a:pPr marL="356870" indent="-344170">
              <a:lnSpc>
                <a:spcPct val="100000"/>
              </a:lnSpc>
              <a:buClr>
                <a:srgbClr val="414042"/>
              </a:buClr>
              <a:buFont typeface="Calibri"/>
              <a:buAutoNum type="arabicParenR" startAt="4"/>
              <a:tabLst>
                <a:tab pos="357505" algn="l"/>
              </a:tabLst>
            </a:pPr>
            <a:r>
              <a:rPr sz="1800" b="1" spc="-35" dirty="0">
                <a:solidFill>
                  <a:srgbClr val="414042"/>
                </a:solidFill>
                <a:latin typeface="Calibri"/>
                <a:cs typeface="Calibri"/>
              </a:rPr>
              <a:t>R</a:t>
            </a:r>
            <a:r>
              <a:rPr sz="1800" b="1" spc="-5" dirty="0">
                <a:solidFill>
                  <a:srgbClr val="414042"/>
                </a:solidFill>
                <a:latin typeface="Calibri"/>
                <a:cs typeface="Calibri"/>
              </a:rPr>
              <a:t>ead</a:t>
            </a:r>
            <a:r>
              <a:rPr sz="1800" b="1" dirty="0">
                <a:solidFill>
                  <a:srgbClr val="414042"/>
                </a:solidFill>
                <a:latin typeface="Calibri"/>
                <a:cs typeface="Calibri"/>
              </a:rPr>
              <a:t>y</a:t>
            </a:r>
            <a:r>
              <a:rPr sz="1800" b="1" spc="-15" dirty="0">
                <a:solidFill>
                  <a:srgbClr val="414042"/>
                </a:solidFill>
                <a:latin typeface="Calibri"/>
                <a:cs typeface="Calibri"/>
              </a:rPr>
              <a:t> </a:t>
            </a:r>
            <a:r>
              <a:rPr sz="1800" b="1" spc="-20" dirty="0">
                <a:solidFill>
                  <a:srgbClr val="414042"/>
                </a:solidFill>
                <a:latin typeface="Calibri"/>
                <a:cs typeface="Calibri"/>
              </a:rPr>
              <a:t>f</a:t>
            </a:r>
            <a:r>
              <a:rPr sz="1800" b="1" spc="-10" dirty="0">
                <a:solidFill>
                  <a:srgbClr val="414042"/>
                </a:solidFill>
                <a:latin typeface="Calibri"/>
                <a:cs typeface="Calibri"/>
              </a:rPr>
              <a:t>o</a:t>
            </a:r>
            <a:r>
              <a:rPr sz="1800" b="1" dirty="0">
                <a:solidFill>
                  <a:srgbClr val="414042"/>
                </a:solidFill>
                <a:latin typeface="Calibri"/>
                <a:cs typeface="Calibri"/>
              </a:rPr>
              <a:t>r</a:t>
            </a:r>
            <a:r>
              <a:rPr sz="1800" b="1" spc="5" dirty="0">
                <a:solidFill>
                  <a:srgbClr val="414042"/>
                </a:solidFill>
                <a:latin typeface="Calibri"/>
                <a:cs typeface="Calibri"/>
              </a:rPr>
              <a:t> </a:t>
            </a:r>
            <a:r>
              <a:rPr sz="1800" b="1" spc="-15" dirty="0">
                <a:solidFill>
                  <a:srgbClr val="414042"/>
                </a:solidFill>
                <a:latin typeface="Calibri"/>
                <a:cs typeface="Calibri"/>
              </a:rPr>
              <a:t>S</a:t>
            </a:r>
            <a:r>
              <a:rPr sz="1800" b="1" spc="-10" dirty="0">
                <a:solidFill>
                  <a:srgbClr val="414042"/>
                </a:solidFill>
                <a:latin typeface="Calibri"/>
                <a:cs typeface="Calibri"/>
              </a:rPr>
              <a:t>c</a:t>
            </a:r>
            <a:r>
              <a:rPr sz="1800" b="1" spc="-5" dirty="0">
                <a:solidFill>
                  <a:srgbClr val="414042"/>
                </a:solidFill>
                <a:latin typeface="Calibri"/>
                <a:cs typeface="Calibri"/>
              </a:rPr>
              <a:t>enar</a:t>
            </a:r>
            <a:r>
              <a:rPr sz="1800" b="1" spc="-10" dirty="0">
                <a:solidFill>
                  <a:srgbClr val="414042"/>
                </a:solidFill>
                <a:latin typeface="Calibri"/>
                <a:cs typeface="Calibri"/>
              </a:rPr>
              <a:t>i</a:t>
            </a:r>
            <a:r>
              <a:rPr sz="1800" b="1" dirty="0">
                <a:solidFill>
                  <a:srgbClr val="414042"/>
                </a:solidFill>
                <a:latin typeface="Calibri"/>
                <a:cs typeface="Calibri"/>
              </a:rPr>
              <a:t>o</a:t>
            </a:r>
            <a:r>
              <a:rPr sz="1800" b="1" spc="-10" dirty="0">
                <a:solidFill>
                  <a:srgbClr val="414042"/>
                </a:solidFill>
                <a:latin typeface="Calibri"/>
                <a:cs typeface="Calibri"/>
              </a:rPr>
              <a:t> </a:t>
            </a:r>
            <a:r>
              <a:rPr sz="1800" b="1" spc="-5" dirty="0">
                <a:solidFill>
                  <a:srgbClr val="414042"/>
                </a:solidFill>
                <a:latin typeface="Calibri"/>
                <a:cs typeface="Calibri"/>
              </a:rPr>
              <a:t>P</a:t>
            </a:r>
            <a:r>
              <a:rPr sz="1800" b="1" spc="-10" dirty="0">
                <a:solidFill>
                  <a:srgbClr val="414042"/>
                </a:solidFill>
                <a:latin typeface="Calibri"/>
                <a:cs typeface="Calibri"/>
              </a:rPr>
              <a:t>l</a:t>
            </a:r>
            <a:r>
              <a:rPr sz="1800" b="1" dirty="0">
                <a:solidFill>
                  <a:srgbClr val="414042"/>
                </a:solidFill>
                <a:latin typeface="Calibri"/>
                <a:cs typeface="Calibri"/>
              </a:rPr>
              <a:t>a</a:t>
            </a:r>
            <a:r>
              <a:rPr sz="1800" b="1" spc="-15" dirty="0">
                <a:solidFill>
                  <a:srgbClr val="414042"/>
                </a:solidFill>
                <a:latin typeface="Calibri"/>
                <a:cs typeface="Calibri"/>
              </a:rPr>
              <a:t>n</a:t>
            </a:r>
            <a:r>
              <a:rPr sz="1800" b="1" spc="-10" dirty="0">
                <a:solidFill>
                  <a:srgbClr val="414042"/>
                </a:solidFill>
                <a:latin typeface="Calibri"/>
                <a:cs typeface="Calibri"/>
              </a:rPr>
              <a:t>n</a:t>
            </a:r>
            <a:r>
              <a:rPr sz="1800" b="1" spc="-20" dirty="0">
                <a:solidFill>
                  <a:srgbClr val="414042"/>
                </a:solidFill>
                <a:latin typeface="Calibri"/>
                <a:cs typeface="Calibri"/>
              </a:rPr>
              <a:t>i</a:t>
            </a:r>
            <a:r>
              <a:rPr sz="1800" b="1" spc="-10" dirty="0">
                <a:solidFill>
                  <a:srgbClr val="414042"/>
                </a:solidFill>
                <a:latin typeface="Calibri"/>
                <a:cs typeface="Calibri"/>
              </a:rPr>
              <a:t>n</a:t>
            </a:r>
            <a:r>
              <a:rPr sz="1800" b="1" spc="5" dirty="0">
                <a:solidFill>
                  <a:srgbClr val="414042"/>
                </a:solidFill>
                <a:latin typeface="Calibri"/>
                <a:cs typeface="Calibri"/>
              </a:rPr>
              <a:t>g</a:t>
            </a:r>
            <a:r>
              <a:rPr sz="1800" b="1" spc="-15" dirty="0">
                <a:solidFill>
                  <a:srgbClr val="414042"/>
                </a:solidFill>
                <a:latin typeface="Calibri"/>
                <a:cs typeface="Calibri"/>
              </a:rPr>
              <a:t>!!</a:t>
            </a:r>
            <a:r>
              <a:rPr sz="1800" b="1" dirty="0">
                <a:solidFill>
                  <a:srgbClr val="414042"/>
                </a:solidFill>
                <a:latin typeface="Calibri"/>
                <a:cs typeface="Calibri"/>
              </a:rPr>
              <a:t>!</a:t>
            </a:r>
            <a:endParaRPr sz="1800">
              <a:latin typeface="Calibri"/>
              <a:cs typeface="Calibri"/>
            </a:endParaRPr>
          </a:p>
        </p:txBody>
      </p:sp>
      <p:sp>
        <p:nvSpPr>
          <p:cNvPr id="7" name="object 5"/>
          <p:cNvSpPr txBox="1">
            <a:spLocks noGrp="1"/>
          </p:cNvSpPr>
          <p:nvPr>
            <p:ph type="sldNum" sz="quarter" idx="7"/>
          </p:nvPr>
        </p:nvSpPr>
        <p:spPr>
          <a:xfrm>
            <a:off x="524459" y="4843526"/>
            <a:ext cx="130175" cy="101600"/>
          </a:xfrm>
          <a:prstGeom prst="rect">
            <a:avLst/>
          </a:prstGeom>
        </p:spPr>
        <p:txBody>
          <a:bodyPr vert="horz" wrap="square" lIns="0" tIns="0" rIns="0" bIns="0" rtlCol="0">
            <a:spAutoFit/>
          </a:bodyPr>
          <a:lstStyle/>
          <a:p>
            <a:pPr marL="25400">
              <a:lnSpc>
                <a:spcPct val="100000"/>
              </a:lnSpc>
            </a:pPr>
            <a:fld id="{81D60167-4931-47E6-BA6A-407CBD079E47}" type="slidenum">
              <a:rPr spc="-5" dirty="0"/>
              <a:t>13</a:t>
            </a:fld>
            <a:endParaRPr spc="-5" dirty="0"/>
          </a:p>
        </p:txBody>
      </p:sp>
      <p:sp>
        <p:nvSpPr>
          <p:cNvPr id="8" name="object 6"/>
          <p:cNvSpPr txBox="1">
            <a:spLocks noGrp="1"/>
          </p:cNvSpPr>
          <p:nvPr>
            <p:ph type="ftr" sz="quarter" idx="5"/>
          </p:nvPr>
        </p:nvSpPr>
        <p:spPr>
          <a:xfrm>
            <a:off x="825804" y="4849621"/>
            <a:ext cx="1823720" cy="126364"/>
          </a:xfrm>
          <a:prstGeom prst="rect">
            <a:avLst/>
          </a:prstGeom>
        </p:spPr>
        <p:txBody>
          <a:bodyPr vert="horz" wrap="square" lIns="0" tIns="0" rIns="0" bIns="0" rtlCol="0">
            <a:spAutoFit/>
          </a:bodyPr>
          <a:lstStyle/>
          <a:p>
            <a:pPr marL="12700">
              <a:lnSpc>
                <a:spcPct val="100000"/>
              </a:lnSpc>
            </a:pPr>
            <a:r>
              <a:rPr dirty="0"/>
              <a:t>©</a:t>
            </a:r>
            <a:r>
              <a:rPr spc="10" dirty="0"/>
              <a:t> </a:t>
            </a:r>
            <a:r>
              <a:rPr spc="-10" dirty="0"/>
              <a:t>C</a:t>
            </a:r>
            <a:r>
              <a:rPr spc="-5" dirty="0"/>
              <a:t>op</a:t>
            </a:r>
            <a:r>
              <a:rPr spc="-15" dirty="0"/>
              <a:t>y</a:t>
            </a:r>
            <a:r>
              <a:rPr dirty="0"/>
              <a:t>r</a:t>
            </a:r>
            <a:r>
              <a:rPr spc="5" dirty="0"/>
              <a:t>i</a:t>
            </a:r>
            <a:r>
              <a:rPr dirty="0"/>
              <a:t>g</a:t>
            </a:r>
            <a:r>
              <a:rPr spc="-5" dirty="0"/>
              <a:t>ht</a:t>
            </a:r>
            <a:r>
              <a:rPr dirty="0"/>
              <a:t> 10/21/201</a:t>
            </a:r>
            <a:r>
              <a:rPr spc="-5" dirty="0"/>
              <a:t>4</a:t>
            </a:r>
            <a:r>
              <a:rPr spc="-55" dirty="0"/>
              <a:t> </a:t>
            </a:r>
            <a:r>
              <a:rPr dirty="0"/>
              <a:t>B</a:t>
            </a:r>
            <a:r>
              <a:rPr spc="-20" dirty="0"/>
              <a:t>M</a:t>
            </a:r>
            <a:r>
              <a:rPr dirty="0"/>
              <a:t>C</a:t>
            </a:r>
            <a:r>
              <a:rPr spc="-25" dirty="0"/>
              <a:t> </a:t>
            </a:r>
            <a:r>
              <a:rPr spc="-15" dirty="0"/>
              <a:t>S</a:t>
            </a:r>
            <a:r>
              <a:rPr spc="-5" dirty="0"/>
              <a:t>o</a:t>
            </a:r>
            <a:r>
              <a:rPr spc="5" dirty="0"/>
              <a:t>f</a:t>
            </a:r>
            <a:r>
              <a:rPr spc="-15" dirty="0"/>
              <a:t>t</a:t>
            </a:r>
            <a:r>
              <a:rPr spc="-5" dirty="0"/>
              <a:t>wa</a:t>
            </a:r>
            <a:r>
              <a:rPr dirty="0"/>
              <a:t>r</a:t>
            </a:r>
            <a:r>
              <a:rPr spc="-20" dirty="0"/>
              <a:t>e</a:t>
            </a:r>
            <a:r>
              <a:rPr spc="-5" dirty="0"/>
              <a:t>,</a:t>
            </a:r>
            <a:r>
              <a:rPr spc="25" dirty="0"/>
              <a:t> </a:t>
            </a:r>
            <a:r>
              <a:rPr spc="-15" dirty="0"/>
              <a:t>I</a:t>
            </a:r>
            <a:r>
              <a:rPr spc="-5" dirty="0"/>
              <a:t>nc</a:t>
            </a:r>
          </a:p>
        </p:txBody>
      </p:sp>
    </p:spTree>
    <p:extLst>
      <p:ext uri="{BB962C8B-B14F-4D97-AF65-F5344CB8AC3E}">
        <p14:creationId xmlns:p14="http://schemas.microsoft.com/office/powerpoint/2010/main" val="615101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2477148121"/>
              </p:ext>
            </p:extLst>
          </p:nvPr>
        </p:nvGraphicFramePr>
        <p:xfrm>
          <a:off x="1485900" y="1201633"/>
          <a:ext cx="6172200" cy="3398265"/>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a:off x="2630959" y="1659396"/>
            <a:ext cx="617220" cy="0"/>
          </a:xfrm>
          <a:prstGeom prst="line">
            <a:avLst/>
          </a:prstGeom>
          <a:ln w="12700" cmpd="sng">
            <a:solidFill>
              <a:srgbClr val="898B90"/>
            </a:solidFill>
          </a:ln>
          <a:effectLst/>
        </p:spPr>
        <p:style>
          <a:lnRef idx="2">
            <a:schemeClr val="accent1"/>
          </a:lnRef>
          <a:fillRef idx="0">
            <a:schemeClr val="accent1"/>
          </a:fillRef>
          <a:effectRef idx="1">
            <a:schemeClr val="accent1"/>
          </a:effectRef>
          <a:fontRef idx="minor">
            <a:schemeClr val="tx1"/>
          </a:fontRef>
        </p:style>
      </p:cxnSp>
      <p:sp>
        <p:nvSpPr>
          <p:cNvPr id="6" name="Down Arrow 5"/>
          <p:cNvSpPr/>
          <p:nvPr/>
        </p:nvSpPr>
        <p:spPr>
          <a:xfrm rot="10800000">
            <a:off x="2686052" y="2975470"/>
            <a:ext cx="589321" cy="1140286"/>
          </a:xfrm>
          <a:prstGeom prst="downArrow">
            <a:avLst/>
          </a:prstGeom>
          <a:solidFill>
            <a:srgbClr val="6D6F70"/>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7" name="Rectangle 6"/>
          <p:cNvSpPr/>
          <p:nvPr/>
        </p:nvSpPr>
        <p:spPr>
          <a:xfrm>
            <a:off x="2584346" y="1206898"/>
            <a:ext cx="710451" cy="572015"/>
          </a:xfrm>
          <a:prstGeom prst="rect">
            <a:avLst/>
          </a:prstGeom>
        </p:spPr>
        <p:txBody>
          <a:bodyPr wrap="none" anchor="b" anchorCtr="0">
            <a:spAutoFit/>
          </a:bodyPr>
          <a:lstStyle/>
          <a:p>
            <a:pPr algn="ctr" defTabSz="685800">
              <a:lnSpc>
                <a:spcPct val="83000"/>
              </a:lnSpc>
            </a:pPr>
            <a:r>
              <a:rPr lang="en-US" sz="2100" dirty="0">
                <a:solidFill>
                  <a:srgbClr val="6D6F70"/>
                </a:solidFill>
                <a:cs typeface="Calibri"/>
              </a:rPr>
              <a:t>100x</a:t>
            </a:r>
          </a:p>
          <a:p>
            <a:pPr algn="ctr" defTabSz="685800">
              <a:lnSpc>
                <a:spcPct val="83000"/>
              </a:lnSpc>
            </a:pPr>
            <a:r>
              <a:rPr lang="en-US" sz="900" dirty="0">
                <a:solidFill>
                  <a:srgbClr val="6D6F70"/>
                </a:solidFill>
                <a:cs typeface="Calibri"/>
              </a:rPr>
              <a:t>Increase</a:t>
            </a:r>
          </a:p>
          <a:p>
            <a:pPr algn="ctr" defTabSz="685800">
              <a:lnSpc>
                <a:spcPct val="83000"/>
              </a:lnSpc>
            </a:pPr>
            <a:endParaRPr lang="en-US" sz="750" dirty="0">
              <a:solidFill>
                <a:srgbClr val="6D6F70"/>
              </a:solidFill>
              <a:cs typeface="Calibri"/>
            </a:endParaRPr>
          </a:p>
        </p:txBody>
      </p:sp>
      <p:cxnSp>
        <p:nvCxnSpPr>
          <p:cNvPr id="8" name="Straight Connector 7"/>
          <p:cNvCxnSpPr/>
          <p:nvPr/>
        </p:nvCxnSpPr>
        <p:spPr>
          <a:xfrm>
            <a:off x="4723241" y="2534991"/>
            <a:ext cx="617220" cy="0"/>
          </a:xfrm>
          <a:prstGeom prst="line">
            <a:avLst/>
          </a:prstGeom>
          <a:ln w="12700" cmpd="sng">
            <a:solidFill>
              <a:srgbClr val="898B90"/>
            </a:solidFill>
          </a:ln>
          <a:effectLst/>
        </p:spPr>
        <p:style>
          <a:lnRef idx="2">
            <a:schemeClr val="accent1"/>
          </a:lnRef>
          <a:fillRef idx="0">
            <a:schemeClr val="accent1"/>
          </a:fillRef>
          <a:effectRef idx="1">
            <a:schemeClr val="accent1"/>
          </a:effectRef>
          <a:fontRef idx="minor">
            <a:schemeClr val="tx1"/>
          </a:fontRef>
        </p:style>
      </p:cxnSp>
      <p:sp>
        <p:nvSpPr>
          <p:cNvPr id="9" name="Down Arrow 8"/>
          <p:cNvSpPr/>
          <p:nvPr/>
        </p:nvSpPr>
        <p:spPr>
          <a:xfrm rot="10800000">
            <a:off x="4629152" y="3318793"/>
            <a:ext cx="589321" cy="894756"/>
          </a:xfrm>
          <a:prstGeom prst="downArrow">
            <a:avLst/>
          </a:prstGeom>
          <a:solidFill>
            <a:srgbClr val="6D6F70"/>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10" name="Rectangle 9"/>
          <p:cNvSpPr/>
          <p:nvPr/>
        </p:nvSpPr>
        <p:spPr>
          <a:xfrm>
            <a:off x="4743150" y="2028468"/>
            <a:ext cx="577402" cy="476102"/>
          </a:xfrm>
          <a:prstGeom prst="rect">
            <a:avLst/>
          </a:prstGeom>
        </p:spPr>
        <p:txBody>
          <a:bodyPr wrap="none" anchor="b" anchorCtr="0">
            <a:spAutoFit/>
          </a:bodyPr>
          <a:lstStyle/>
          <a:p>
            <a:pPr algn="ctr" defTabSz="685800">
              <a:lnSpc>
                <a:spcPct val="83000"/>
              </a:lnSpc>
            </a:pPr>
            <a:r>
              <a:rPr lang="en-US" sz="2100" dirty="0">
                <a:solidFill>
                  <a:srgbClr val="6D6F70"/>
                </a:solidFill>
                <a:cs typeface="Calibri"/>
              </a:rPr>
              <a:t>72x</a:t>
            </a:r>
          </a:p>
          <a:p>
            <a:pPr algn="ctr" defTabSz="685800">
              <a:lnSpc>
                <a:spcPct val="83000"/>
              </a:lnSpc>
            </a:pPr>
            <a:r>
              <a:rPr lang="en-US" sz="900" dirty="0">
                <a:solidFill>
                  <a:srgbClr val="6D6F70"/>
                </a:solidFill>
                <a:cs typeface="Calibri"/>
              </a:rPr>
              <a:t>Increase</a:t>
            </a:r>
            <a:endParaRPr lang="en-US" sz="750" dirty="0">
              <a:solidFill>
                <a:srgbClr val="6D6F70"/>
              </a:solidFill>
              <a:cs typeface="Calibri"/>
            </a:endParaRPr>
          </a:p>
        </p:txBody>
      </p:sp>
      <p:cxnSp>
        <p:nvCxnSpPr>
          <p:cNvPr id="11" name="Straight Connector 10"/>
          <p:cNvCxnSpPr/>
          <p:nvPr/>
        </p:nvCxnSpPr>
        <p:spPr>
          <a:xfrm>
            <a:off x="6557171" y="1796596"/>
            <a:ext cx="617220" cy="0"/>
          </a:xfrm>
          <a:prstGeom prst="line">
            <a:avLst/>
          </a:prstGeom>
          <a:ln w="12700" cmpd="sng">
            <a:solidFill>
              <a:srgbClr val="898B90"/>
            </a:solidFill>
          </a:ln>
          <a:effectLst/>
        </p:spPr>
        <p:style>
          <a:lnRef idx="2">
            <a:schemeClr val="accent1"/>
          </a:lnRef>
          <a:fillRef idx="0">
            <a:schemeClr val="accent1"/>
          </a:fillRef>
          <a:effectRef idx="1">
            <a:schemeClr val="accent1"/>
          </a:effectRef>
          <a:fontRef idx="minor">
            <a:schemeClr val="tx1"/>
          </a:fontRef>
        </p:style>
      </p:cxnSp>
      <p:sp>
        <p:nvSpPr>
          <p:cNvPr id="12" name="Down Arrow 11"/>
          <p:cNvSpPr/>
          <p:nvPr/>
        </p:nvSpPr>
        <p:spPr>
          <a:xfrm rot="10800000">
            <a:off x="6668731" y="2802135"/>
            <a:ext cx="589321" cy="1252501"/>
          </a:xfrm>
          <a:prstGeom prst="downArrow">
            <a:avLst/>
          </a:prstGeom>
          <a:solidFill>
            <a:srgbClr val="6D6F70"/>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13" name="Rectangle 12"/>
          <p:cNvSpPr/>
          <p:nvPr/>
        </p:nvSpPr>
        <p:spPr>
          <a:xfrm>
            <a:off x="6577080" y="1273673"/>
            <a:ext cx="577402" cy="476102"/>
          </a:xfrm>
          <a:prstGeom prst="rect">
            <a:avLst/>
          </a:prstGeom>
        </p:spPr>
        <p:txBody>
          <a:bodyPr wrap="none" anchor="b" anchorCtr="0">
            <a:spAutoFit/>
          </a:bodyPr>
          <a:lstStyle/>
          <a:p>
            <a:pPr algn="ctr" defTabSz="685800">
              <a:lnSpc>
                <a:spcPct val="83000"/>
              </a:lnSpc>
            </a:pPr>
            <a:r>
              <a:rPr lang="en-US" sz="2100" dirty="0">
                <a:solidFill>
                  <a:srgbClr val="6D6F70"/>
                </a:solidFill>
                <a:cs typeface="Calibri"/>
              </a:rPr>
              <a:t>40x</a:t>
            </a:r>
          </a:p>
          <a:p>
            <a:pPr algn="ctr" defTabSz="685800">
              <a:lnSpc>
                <a:spcPct val="83000"/>
              </a:lnSpc>
            </a:pPr>
            <a:r>
              <a:rPr lang="en-US" sz="900" dirty="0">
                <a:solidFill>
                  <a:srgbClr val="6D6F70"/>
                </a:solidFill>
                <a:cs typeface="Calibri"/>
              </a:rPr>
              <a:t>Increase</a:t>
            </a:r>
            <a:endParaRPr lang="en-US" sz="750" dirty="0">
              <a:solidFill>
                <a:srgbClr val="6D6F70"/>
              </a:solidFill>
              <a:cs typeface="Calibri"/>
            </a:endParaRPr>
          </a:p>
        </p:txBody>
      </p:sp>
      <p:sp>
        <p:nvSpPr>
          <p:cNvPr id="14" name="Title 1"/>
          <p:cNvSpPr txBox="1">
            <a:spLocks/>
          </p:cNvSpPr>
          <p:nvPr/>
        </p:nvSpPr>
        <p:spPr>
          <a:xfrm>
            <a:off x="572429" y="114441"/>
            <a:ext cx="6971371" cy="858308"/>
          </a:xfrm>
          <a:prstGeom prst="rect">
            <a:avLst/>
          </a:prstGeom>
        </p:spPr>
        <p:txBody>
          <a:bodyPr vert="horz" lIns="68580" tIns="34290" rIns="68580" bIns="34290" rtlCol="0" anchor="ctr">
            <a:normAutofit/>
          </a:bodyPr>
          <a:lstStyle>
            <a:lvl1pPr algn="l" defTabSz="457200" rtl="0" eaLnBrk="1" latinLnBrk="0" hangingPunct="1">
              <a:spcBef>
                <a:spcPct val="0"/>
              </a:spcBef>
              <a:buNone/>
              <a:defRPr sz="2800" b="1" i="0" kern="1200">
                <a:solidFill>
                  <a:schemeClr val="accent1"/>
                </a:solidFill>
                <a:latin typeface="Calibri"/>
                <a:ea typeface="+mj-ea"/>
                <a:cs typeface="Calibri"/>
              </a:defRPr>
            </a:lvl1pPr>
          </a:lstStyle>
          <a:p>
            <a:r>
              <a:rPr lang="en-US" altLang="en-US" sz="2400" dirty="0">
                <a:solidFill>
                  <a:srgbClr val="404042"/>
                </a:solidFill>
                <a:latin typeface="+mn-lt"/>
                <a:cs typeface="PT Sans" pitchFamily="34" charset="0"/>
              </a:rPr>
              <a:t>#3 Challenge – </a:t>
            </a:r>
            <a:r>
              <a:rPr lang="en-US" altLang="en-US" sz="2400" i="1" dirty="0">
                <a:solidFill>
                  <a:srgbClr val="404042"/>
                </a:solidFill>
                <a:latin typeface="+mn-lt"/>
                <a:cs typeface="PT Sans" pitchFamily="34" charset="0"/>
              </a:rPr>
              <a:t>Automation / Efficiency</a:t>
            </a:r>
          </a:p>
        </p:txBody>
      </p:sp>
      <p:sp>
        <p:nvSpPr>
          <p:cNvPr id="15" name="Rectangle 14"/>
          <p:cNvSpPr/>
          <p:nvPr/>
        </p:nvSpPr>
        <p:spPr>
          <a:xfrm>
            <a:off x="2703600" y="1807977"/>
            <a:ext cx="537328" cy="360993"/>
          </a:xfrm>
          <a:prstGeom prst="rect">
            <a:avLst/>
          </a:prstGeom>
        </p:spPr>
        <p:txBody>
          <a:bodyPr wrap="none" anchor="b" anchorCtr="0">
            <a:spAutoFit/>
          </a:bodyPr>
          <a:lstStyle/>
          <a:p>
            <a:pPr algn="ctr" defTabSz="685800">
              <a:lnSpc>
                <a:spcPct val="83000"/>
              </a:lnSpc>
            </a:pPr>
            <a:r>
              <a:rPr lang="en-US" sz="1350" dirty="0">
                <a:solidFill>
                  <a:srgbClr val="CCFFCC"/>
                </a:solidFill>
                <a:cs typeface="Calibri"/>
              </a:rPr>
              <a:t>3300</a:t>
            </a:r>
            <a:endParaRPr lang="en-US" sz="900" dirty="0">
              <a:solidFill>
                <a:srgbClr val="CCFFCC"/>
              </a:solidFill>
              <a:cs typeface="Calibri"/>
            </a:endParaRPr>
          </a:p>
          <a:p>
            <a:pPr algn="ctr" defTabSz="685800">
              <a:lnSpc>
                <a:spcPct val="83000"/>
              </a:lnSpc>
            </a:pPr>
            <a:endParaRPr lang="en-US" sz="750" dirty="0">
              <a:solidFill>
                <a:srgbClr val="6D6F70"/>
              </a:solidFill>
              <a:cs typeface="Calibri"/>
            </a:endParaRPr>
          </a:p>
        </p:txBody>
      </p:sp>
    </p:spTree>
    <p:extLst>
      <p:ext uri="{BB962C8B-B14F-4D97-AF65-F5344CB8AC3E}">
        <p14:creationId xmlns:p14="http://schemas.microsoft.com/office/powerpoint/2010/main" val="5853860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type="title"/>
          </p:nvPr>
        </p:nvSpPr>
        <p:spPr>
          <a:xfrm>
            <a:off x="536244" y="473735"/>
            <a:ext cx="8071510" cy="382905"/>
          </a:xfrm>
          <a:prstGeom prst="rect">
            <a:avLst/>
          </a:prstGeom>
        </p:spPr>
        <p:txBody>
          <a:bodyPr vert="horz" wrap="square" lIns="0" tIns="0" rIns="0" bIns="0" rtlCol="0">
            <a:spAutoFit/>
          </a:bodyPr>
          <a:lstStyle/>
          <a:p>
            <a:pPr marL="12700">
              <a:lnSpc>
                <a:spcPct val="100000"/>
              </a:lnSpc>
            </a:pPr>
            <a:r>
              <a:rPr sz="2800" spc="-5" dirty="0">
                <a:solidFill>
                  <a:srgbClr val="414042"/>
                </a:solidFill>
              </a:rPr>
              <a:t>Phas</a:t>
            </a:r>
            <a:r>
              <a:rPr sz="2800" dirty="0">
                <a:solidFill>
                  <a:srgbClr val="414042"/>
                </a:solidFill>
              </a:rPr>
              <a:t>e</a:t>
            </a:r>
            <a:r>
              <a:rPr sz="2800" spc="-25" dirty="0">
                <a:solidFill>
                  <a:srgbClr val="414042"/>
                </a:solidFill>
              </a:rPr>
              <a:t> </a:t>
            </a:r>
            <a:r>
              <a:rPr sz="2800" spc="-10" dirty="0">
                <a:solidFill>
                  <a:srgbClr val="414042"/>
                </a:solidFill>
              </a:rPr>
              <a:t>2</a:t>
            </a:r>
            <a:r>
              <a:rPr sz="2800" dirty="0">
                <a:solidFill>
                  <a:srgbClr val="414042"/>
                </a:solidFill>
              </a:rPr>
              <a:t>: d</a:t>
            </a:r>
            <a:r>
              <a:rPr sz="2800" spc="-20" dirty="0">
                <a:solidFill>
                  <a:srgbClr val="414042"/>
                </a:solidFill>
              </a:rPr>
              <a:t>e</a:t>
            </a:r>
            <a:r>
              <a:rPr sz="2800" spc="-5" dirty="0">
                <a:solidFill>
                  <a:srgbClr val="414042"/>
                </a:solidFill>
              </a:rPr>
              <a:t>fin</a:t>
            </a:r>
            <a:r>
              <a:rPr sz="2800" dirty="0">
                <a:solidFill>
                  <a:srgbClr val="414042"/>
                </a:solidFill>
              </a:rPr>
              <a:t>e</a:t>
            </a:r>
            <a:r>
              <a:rPr sz="2800" spc="-30" dirty="0">
                <a:solidFill>
                  <a:srgbClr val="414042"/>
                </a:solidFill>
              </a:rPr>
              <a:t> </a:t>
            </a:r>
            <a:r>
              <a:rPr sz="2800" spc="-5" dirty="0">
                <a:solidFill>
                  <a:srgbClr val="414042"/>
                </a:solidFill>
              </a:rPr>
              <a:t>Co</a:t>
            </a:r>
            <a:r>
              <a:rPr sz="2800" spc="-15" dirty="0">
                <a:solidFill>
                  <a:srgbClr val="414042"/>
                </a:solidFill>
              </a:rPr>
              <a:t>s</a:t>
            </a:r>
            <a:r>
              <a:rPr sz="2800" dirty="0">
                <a:solidFill>
                  <a:srgbClr val="414042"/>
                </a:solidFill>
              </a:rPr>
              <a:t>t</a:t>
            </a:r>
            <a:r>
              <a:rPr sz="2800" spc="-30" dirty="0">
                <a:solidFill>
                  <a:srgbClr val="414042"/>
                </a:solidFill>
              </a:rPr>
              <a:t> </a:t>
            </a:r>
            <a:r>
              <a:rPr sz="2800" dirty="0">
                <a:solidFill>
                  <a:srgbClr val="414042"/>
                </a:solidFill>
              </a:rPr>
              <a:t>Models</a:t>
            </a:r>
            <a:endParaRPr sz="2800"/>
          </a:p>
        </p:txBody>
      </p:sp>
      <p:sp>
        <p:nvSpPr>
          <p:cNvPr id="5" name="object 3"/>
          <p:cNvSpPr/>
          <p:nvPr/>
        </p:nvSpPr>
        <p:spPr>
          <a:xfrm>
            <a:off x="4197096" y="1024127"/>
            <a:ext cx="3736848" cy="3870960"/>
          </a:xfrm>
          <a:prstGeom prst="rect">
            <a:avLst/>
          </a:prstGeom>
          <a:blipFill>
            <a:blip r:embed="rId3" cstate="print"/>
            <a:stretch>
              <a:fillRect/>
            </a:stretch>
          </a:blipFill>
        </p:spPr>
        <p:txBody>
          <a:bodyPr wrap="square" lIns="0" tIns="0" rIns="0" bIns="0" rtlCol="0"/>
          <a:lstStyle/>
          <a:p>
            <a:endParaRPr/>
          </a:p>
        </p:txBody>
      </p:sp>
      <p:sp>
        <p:nvSpPr>
          <p:cNvPr id="6" name="object 4"/>
          <p:cNvSpPr/>
          <p:nvPr/>
        </p:nvSpPr>
        <p:spPr>
          <a:xfrm>
            <a:off x="6312408" y="551687"/>
            <a:ext cx="1612391" cy="1734312"/>
          </a:xfrm>
          <a:prstGeom prst="rect">
            <a:avLst/>
          </a:prstGeom>
          <a:blipFill>
            <a:blip r:embed="rId4" cstate="print"/>
            <a:stretch>
              <a:fillRect/>
            </a:stretch>
          </a:blipFill>
        </p:spPr>
        <p:txBody>
          <a:bodyPr wrap="square" lIns="0" tIns="0" rIns="0" bIns="0" rtlCol="0"/>
          <a:lstStyle/>
          <a:p>
            <a:endParaRPr/>
          </a:p>
        </p:txBody>
      </p:sp>
      <p:sp>
        <p:nvSpPr>
          <p:cNvPr id="7" name="object 5"/>
          <p:cNvSpPr txBox="1"/>
          <p:nvPr/>
        </p:nvSpPr>
        <p:spPr>
          <a:xfrm>
            <a:off x="939190" y="1137538"/>
            <a:ext cx="2983230" cy="1381760"/>
          </a:xfrm>
          <a:prstGeom prst="rect">
            <a:avLst/>
          </a:prstGeom>
        </p:spPr>
        <p:txBody>
          <a:bodyPr vert="horz" wrap="square" lIns="0" tIns="0" rIns="0" bIns="0" rtlCol="0">
            <a:spAutoFit/>
          </a:bodyPr>
          <a:lstStyle/>
          <a:p>
            <a:pPr algn="ctr">
              <a:lnSpc>
                <a:spcPct val="100000"/>
              </a:lnSpc>
            </a:pPr>
            <a:r>
              <a:rPr sz="2400" b="1" i="1" spc="-15" dirty="0">
                <a:solidFill>
                  <a:srgbClr val="FD5000"/>
                </a:solidFill>
                <a:latin typeface="Calibri"/>
                <a:cs typeface="Calibri"/>
              </a:rPr>
              <a:t>Vis</a:t>
            </a:r>
            <a:r>
              <a:rPr sz="2400" b="1" i="1" spc="-5" dirty="0">
                <a:solidFill>
                  <a:srgbClr val="FD5000"/>
                </a:solidFill>
                <a:latin typeface="Calibri"/>
                <a:cs typeface="Calibri"/>
              </a:rPr>
              <a:t>i</a:t>
            </a:r>
            <a:r>
              <a:rPr sz="2400" b="1" i="1" dirty="0">
                <a:solidFill>
                  <a:srgbClr val="FD5000"/>
                </a:solidFill>
                <a:latin typeface="Calibri"/>
                <a:cs typeface="Calibri"/>
              </a:rPr>
              <a:t>on</a:t>
            </a:r>
            <a:endParaRPr sz="2400">
              <a:latin typeface="Calibri"/>
              <a:cs typeface="Calibri"/>
            </a:endParaRPr>
          </a:p>
          <a:p>
            <a:pPr marL="12700" marR="5080" indent="-3175" algn="ctr">
              <a:lnSpc>
                <a:spcPct val="120100"/>
              </a:lnSpc>
              <a:spcBef>
                <a:spcPts val="750"/>
              </a:spcBef>
            </a:pPr>
            <a:r>
              <a:rPr sz="1350" spc="-25" dirty="0">
                <a:solidFill>
                  <a:srgbClr val="414042"/>
                </a:solidFill>
                <a:latin typeface="Calibri"/>
                <a:cs typeface="Calibri"/>
              </a:rPr>
              <a:t>D</a:t>
            </a:r>
            <a:r>
              <a:rPr sz="1350" spc="0" dirty="0">
                <a:solidFill>
                  <a:srgbClr val="414042"/>
                </a:solidFill>
                <a:latin typeface="Calibri"/>
                <a:cs typeface="Calibri"/>
              </a:rPr>
              <a:t>r</a:t>
            </a:r>
            <a:r>
              <a:rPr sz="1350" spc="-5" dirty="0">
                <a:solidFill>
                  <a:srgbClr val="414042"/>
                </a:solidFill>
                <a:latin typeface="Calibri"/>
                <a:cs typeface="Calibri"/>
              </a:rPr>
              <a:t>i</a:t>
            </a:r>
            <a:r>
              <a:rPr sz="1350" spc="-40" dirty="0">
                <a:solidFill>
                  <a:srgbClr val="414042"/>
                </a:solidFill>
                <a:latin typeface="Calibri"/>
                <a:cs typeface="Calibri"/>
              </a:rPr>
              <a:t>v</a:t>
            </a:r>
            <a:r>
              <a:rPr sz="1350" spc="-10" dirty="0">
                <a:solidFill>
                  <a:srgbClr val="414042"/>
                </a:solidFill>
                <a:latin typeface="Calibri"/>
                <a:cs typeface="Calibri"/>
              </a:rPr>
              <a:t>e</a:t>
            </a:r>
            <a:r>
              <a:rPr sz="1350" spc="30" dirty="0">
                <a:solidFill>
                  <a:srgbClr val="414042"/>
                </a:solidFill>
                <a:latin typeface="Calibri"/>
                <a:cs typeface="Calibri"/>
              </a:rPr>
              <a:t> </a:t>
            </a:r>
            <a:r>
              <a:rPr sz="1350" spc="-5" dirty="0">
                <a:solidFill>
                  <a:srgbClr val="414042"/>
                </a:solidFill>
                <a:latin typeface="Calibri"/>
                <a:cs typeface="Calibri"/>
              </a:rPr>
              <a:t>c</a:t>
            </a:r>
            <a:r>
              <a:rPr sz="1350" dirty="0">
                <a:solidFill>
                  <a:srgbClr val="414042"/>
                </a:solidFill>
                <a:latin typeface="Calibri"/>
                <a:cs typeface="Calibri"/>
              </a:rPr>
              <a:t>o</a:t>
            </a:r>
            <a:r>
              <a:rPr sz="1350" spc="-10" dirty="0">
                <a:solidFill>
                  <a:srgbClr val="414042"/>
                </a:solidFill>
                <a:latin typeface="Calibri"/>
                <a:cs typeface="Calibri"/>
              </a:rPr>
              <a:t>m</a:t>
            </a:r>
            <a:r>
              <a:rPr sz="1350" spc="-20" dirty="0">
                <a:solidFill>
                  <a:srgbClr val="414042"/>
                </a:solidFill>
                <a:latin typeface="Calibri"/>
                <a:cs typeface="Calibri"/>
              </a:rPr>
              <a:t>p</a:t>
            </a:r>
            <a:r>
              <a:rPr sz="1350" spc="-10" dirty="0">
                <a:solidFill>
                  <a:srgbClr val="414042"/>
                </a:solidFill>
                <a:latin typeface="Calibri"/>
                <a:cs typeface="Calibri"/>
              </a:rPr>
              <a:t>e</a:t>
            </a:r>
            <a:r>
              <a:rPr sz="1350" dirty="0">
                <a:solidFill>
                  <a:srgbClr val="414042"/>
                </a:solidFill>
                <a:latin typeface="Calibri"/>
                <a:cs typeface="Calibri"/>
              </a:rPr>
              <a:t>t</a:t>
            </a:r>
            <a:r>
              <a:rPr sz="1350" spc="-5" dirty="0">
                <a:solidFill>
                  <a:srgbClr val="414042"/>
                </a:solidFill>
                <a:latin typeface="Calibri"/>
                <a:cs typeface="Calibri"/>
              </a:rPr>
              <a:t>i</a:t>
            </a:r>
            <a:r>
              <a:rPr sz="1350" dirty="0">
                <a:solidFill>
                  <a:srgbClr val="414042"/>
                </a:solidFill>
                <a:latin typeface="Calibri"/>
                <a:cs typeface="Calibri"/>
              </a:rPr>
              <a:t>t</a:t>
            </a:r>
            <a:r>
              <a:rPr sz="1350" spc="-5" dirty="0">
                <a:solidFill>
                  <a:srgbClr val="414042"/>
                </a:solidFill>
                <a:latin typeface="Calibri"/>
                <a:cs typeface="Calibri"/>
              </a:rPr>
              <a:t>i</a:t>
            </a:r>
            <a:r>
              <a:rPr sz="1350" spc="-40" dirty="0">
                <a:solidFill>
                  <a:srgbClr val="414042"/>
                </a:solidFill>
                <a:latin typeface="Calibri"/>
                <a:cs typeface="Calibri"/>
              </a:rPr>
              <a:t>v</a:t>
            </a:r>
            <a:r>
              <a:rPr sz="1350" spc="-10" dirty="0">
                <a:solidFill>
                  <a:srgbClr val="414042"/>
                </a:solidFill>
                <a:latin typeface="Calibri"/>
                <a:cs typeface="Calibri"/>
              </a:rPr>
              <a:t>e</a:t>
            </a:r>
            <a:r>
              <a:rPr sz="1350" spc="-15" dirty="0">
                <a:solidFill>
                  <a:srgbClr val="414042"/>
                </a:solidFill>
                <a:latin typeface="Calibri"/>
                <a:cs typeface="Calibri"/>
              </a:rPr>
              <a:t> </a:t>
            </a:r>
            <a:r>
              <a:rPr sz="1350" spc="-10" dirty="0">
                <a:solidFill>
                  <a:srgbClr val="414042"/>
                </a:solidFill>
                <a:latin typeface="Calibri"/>
                <a:cs typeface="Calibri"/>
              </a:rPr>
              <a:t>a</a:t>
            </a:r>
            <a:r>
              <a:rPr sz="1350" spc="-20" dirty="0">
                <a:solidFill>
                  <a:srgbClr val="414042"/>
                </a:solidFill>
                <a:latin typeface="Calibri"/>
                <a:cs typeface="Calibri"/>
              </a:rPr>
              <a:t>d</a:t>
            </a:r>
            <a:r>
              <a:rPr sz="1350" spc="-45" dirty="0">
                <a:solidFill>
                  <a:srgbClr val="414042"/>
                </a:solidFill>
                <a:latin typeface="Calibri"/>
                <a:cs typeface="Calibri"/>
              </a:rPr>
              <a:t>v</a:t>
            </a:r>
            <a:r>
              <a:rPr sz="1350" spc="-10" dirty="0">
                <a:solidFill>
                  <a:srgbClr val="414042"/>
                </a:solidFill>
                <a:latin typeface="Calibri"/>
                <a:cs typeface="Calibri"/>
              </a:rPr>
              <a:t>a</a:t>
            </a:r>
            <a:r>
              <a:rPr sz="1350" spc="-45" dirty="0">
                <a:solidFill>
                  <a:srgbClr val="414042"/>
                </a:solidFill>
                <a:latin typeface="Calibri"/>
                <a:cs typeface="Calibri"/>
              </a:rPr>
              <a:t>n</a:t>
            </a:r>
            <a:r>
              <a:rPr sz="1350" spc="-25" dirty="0">
                <a:solidFill>
                  <a:srgbClr val="414042"/>
                </a:solidFill>
                <a:latin typeface="Calibri"/>
                <a:cs typeface="Calibri"/>
              </a:rPr>
              <a:t>t</a:t>
            </a:r>
            <a:r>
              <a:rPr sz="1350" spc="-10" dirty="0">
                <a:solidFill>
                  <a:srgbClr val="414042"/>
                </a:solidFill>
                <a:latin typeface="Calibri"/>
                <a:cs typeface="Calibri"/>
              </a:rPr>
              <a:t>a</a:t>
            </a:r>
            <a:r>
              <a:rPr sz="1350" spc="-20" dirty="0">
                <a:solidFill>
                  <a:srgbClr val="414042"/>
                </a:solidFill>
                <a:latin typeface="Calibri"/>
                <a:cs typeface="Calibri"/>
              </a:rPr>
              <a:t>g</a:t>
            </a:r>
            <a:r>
              <a:rPr sz="1350" spc="-10" dirty="0">
                <a:solidFill>
                  <a:srgbClr val="414042"/>
                </a:solidFill>
                <a:latin typeface="Calibri"/>
                <a:cs typeface="Calibri"/>
              </a:rPr>
              <a:t>e</a:t>
            </a:r>
            <a:r>
              <a:rPr sz="1350" spc="80" dirty="0">
                <a:solidFill>
                  <a:srgbClr val="414042"/>
                </a:solidFill>
                <a:latin typeface="Calibri"/>
                <a:cs typeface="Calibri"/>
              </a:rPr>
              <a:t> </a:t>
            </a:r>
            <a:r>
              <a:rPr sz="1350" spc="-20" dirty="0">
                <a:solidFill>
                  <a:srgbClr val="414042"/>
                </a:solidFill>
                <a:latin typeface="Calibri"/>
                <a:cs typeface="Calibri"/>
              </a:rPr>
              <a:t>v</a:t>
            </a:r>
            <a:r>
              <a:rPr sz="1350" spc="-5" dirty="0">
                <a:solidFill>
                  <a:srgbClr val="414042"/>
                </a:solidFill>
                <a:latin typeface="Calibri"/>
                <a:cs typeface="Calibri"/>
              </a:rPr>
              <a:t>ia </a:t>
            </a:r>
            <a:r>
              <a:rPr sz="1350" spc="-35" dirty="0">
                <a:solidFill>
                  <a:srgbClr val="414042"/>
                </a:solidFill>
                <a:latin typeface="Calibri"/>
                <a:cs typeface="Calibri"/>
              </a:rPr>
              <a:t>ef</a:t>
            </a:r>
            <a:r>
              <a:rPr sz="1350" spc="-10" dirty="0">
                <a:solidFill>
                  <a:srgbClr val="414042"/>
                </a:solidFill>
                <a:latin typeface="Calibri"/>
                <a:cs typeface="Calibri"/>
              </a:rPr>
              <a:t>fi</a:t>
            </a:r>
            <a:r>
              <a:rPr sz="1350" spc="-5" dirty="0">
                <a:solidFill>
                  <a:srgbClr val="414042"/>
                </a:solidFill>
                <a:latin typeface="Calibri"/>
                <a:cs typeface="Calibri"/>
              </a:rPr>
              <a:t>cie</a:t>
            </a:r>
            <a:r>
              <a:rPr sz="1350" spc="-20" dirty="0">
                <a:solidFill>
                  <a:srgbClr val="414042"/>
                </a:solidFill>
                <a:latin typeface="Calibri"/>
                <a:cs typeface="Calibri"/>
              </a:rPr>
              <a:t>n</a:t>
            </a:r>
            <a:r>
              <a:rPr sz="1350" spc="-5" dirty="0">
                <a:solidFill>
                  <a:srgbClr val="414042"/>
                </a:solidFill>
                <a:latin typeface="Calibri"/>
                <a:cs typeface="Calibri"/>
              </a:rPr>
              <a:t>cies</a:t>
            </a:r>
            <a:r>
              <a:rPr sz="1350" spc="55" dirty="0">
                <a:solidFill>
                  <a:srgbClr val="414042"/>
                </a:solidFill>
                <a:latin typeface="Calibri"/>
                <a:cs typeface="Calibri"/>
              </a:rPr>
              <a:t> </a:t>
            </a:r>
            <a:r>
              <a:rPr sz="1350" spc="-10" dirty="0">
                <a:solidFill>
                  <a:srgbClr val="414042"/>
                </a:solidFill>
                <a:latin typeface="Calibri"/>
                <a:cs typeface="Calibri"/>
              </a:rPr>
              <a:t>a</a:t>
            </a:r>
            <a:r>
              <a:rPr sz="1350" spc="-20" dirty="0">
                <a:solidFill>
                  <a:srgbClr val="414042"/>
                </a:solidFill>
                <a:latin typeface="Calibri"/>
                <a:cs typeface="Calibri"/>
              </a:rPr>
              <a:t>n</a:t>
            </a:r>
            <a:r>
              <a:rPr sz="1350" spc="-10" dirty="0">
                <a:solidFill>
                  <a:srgbClr val="414042"/>
                </a:solidFill>
                <a:latin typeface="Calibri"/>
                <a:cs typeface="Calibri"/>
              </a:rPr>
              <a:t>d</a:t>
            </a:r>
            <a:r>
              <a:rPr sz="1350" spc="15" dirty="0">
                <a:solidFill>
                  <a:srgbClr val="414042"/>
                </a:solidFill>
                <a:latin typeface="Calibri"/>
                <a:cs typeface="Calibri"/>
              </a:rPr>
              <a:t> </a:t>
            </a:r>
            <a:r>
              <a:rPr sz="1350" spc="-5" dirty="0">
                <a:solidFill>
                  <a:srgbClr val="414042"/>
                </a:solidFill>
                <a:latin typeface="Calibri"/>
                <a:cs typeface="Calibri"/>
              </a:rPr>
              <a:t>co</a:t>
            </a:r>
            <a:r>
              <a:rPr sz="1350" spc="-35" dirty="0">
                <a:solidFill>
                  <a:srgbClr val="414042"/>
                </a:solidFill>
                <a:latin typeface="Calibri"/>
                <a:cs typeface="Calibri"/>
              </a:rPr>
              <a:t>s</a:t>
            </a:r>
            <a:r>
              <a:rPr sz="1350" spc="5" dirty="0">
                <a:solidFill>
                  <a:srgbClr val="414042"/>
                </a:solidFill>
                <a:latin typeface="Calibri"/>
                <a:cs typeface="Calibri"/>
              </a:rPr>
              <a:t>t</a:t>
            </a:r>
            <a:r>
              <a:rPr sz="1350" spc="-10" dirty="0">
                <a:solidFill>
                  <a:srgbClr val="414042"/>
                </a:solidFill>
                <a:latin typeface="Calibri"/>
                <a:cs typeface="Calibri"/>
              </a:rPr>
              <a:t>-</a:t>
            </a:r>
            <a:r>
              <a:rPr sz="1350" spc="-35" dirty="0">
                <a:solidFill>
                  <a:srgbClr val="414042"/>
                </a:solidFill>
                <a:latin typeface="Calibri"/>
                <a:cs typeface="Calibri"/>
              </a:rPr>
              <a:t>eff</a:t>
            </a:r>
            <a:r>
              <a:rPr sz="1350" spc="-10" dirty="0">
                <a:solidFill>
                  <a:srgbClr val="414042"/>
                </a:solidFill>
                <a:latin typeface="Calibri"/>
                <a:cs typeface="Calibri"/>
              </a:rPr>
              <a:t>e</a:t>
            </a:r>
            <a:r>
              <a:rPr sz="1350" spc="-5" dirty="0">
                <a:solidFill>
                  <a:srgbClr val="414042"/>
                </a:solidFill>
                <a:latin typeface="Calibri"/>
                <a:cs typeface="Calibri"/>
              </a:rPr>
              <a:t>cti</a:t>
            </a:r>
            <a:r>
              <a:rPr sz="1350" spc="-40" dirty="0">
                <a:solidFill>
                  <a:srgbClr val="414042"/>
                </a:solidFill>
                <a:latin typeface="Calibri"/>
                <a:cs typeface="Calibri"/>
              </a:rPr>
              <a:t>v</a:t>
            </a:r>
            <a:r>
              <a:rPr sz="1350" spc="-10" dirty="0">
                <a:solidFill>
                  <a:srgbClr val="414042"/>
                </a:solidFill>
                <a:latin typeface="Calibri"/>
                <a:cs typeface="Calibri"/>
              </a:rPr>
              <a:t>e</a:t>
            </a:r>
            <a:r>
              <a:rPr sz="1350" spc="-20" dirty="0">
                <a:solidFill>
                  <a:srgbClr val="414042"/>
                </a:solidFill>
                <a:latin typeface="Calibri"/>
                <a:cs typeface="Calibri"/>
              </a:rPr>
              <a:t>n</a:t>
            </a:r>
            <a:r>
              <a:rPr sz="1350" spc="-10" dirty="0">
                <a:solidFill>
                  <a:srgbClr val="414042"/>
                </a:solidFill>
                <a:latin typeface="Calibri"/>
                <a:cs typeface="Calibri"/>
              </a:rPr>
              <a:t>ess</a:t>
            </a:r>
            <a:r>
              <a:rPr sz="1350" spc="30" dirty="0">
                <a:solidFill>
                  <a:srgbClr val="414042"/>
                </a:solidFill>
                <a:latin typeface="Calibri"/>
                <a:cs typeface="Calibri"/>
              </a:rPr>
              <a:t> </a:t>
            </a:r>
            <a:r>
              <a:rPr sz="1350" spc="-5" dirty="0">
                <a:solidFill>
                  <a:srgbClr val="414042"/>
                </a:solidFill>
                <a:latin typeface="Calibri"/>
                <a:cs typeface="Calibri"/>
              </a:rPr>
              <a:t>t</a:t>
            </a:r>
            <a:r>
              <a:rPr sz="1350" spc="-25" dirty="0">
                <a:solidFill>
                  <a:srgbClr val="414042"/>
                </a:solidFill>
                <a:latin typeface="Calibri"/>
                <a:cs typeface="Calibri"/>
              </a:rPr>
              <a:t>hr</a:t>
            </a:r>
            <a:r>
              <a:rPr sz="1350" spc="-5" dirty="0">
                <a:solidFill>
                  <a:srgbClr val="414042"/>
                </a:solidFill>
                <a:latin typeface="Calibri"/>
                <a:cs typeface="Calibri"/>
              </a:rPr>
              <a:t>o</a:t>
            </a:r>
            <a:r>
              <a:rPr sz="1350" spc="-25" dirty="0">
                <a:solidFill>
                  <a:srgbClr val="414042"/>
                </a:solidFill>
                <a:latin typeface="Calibri"/>
                <a:cs typeface="Calibri"/>
              </a:rPr>
              <a:t>ug</a:t>
            </a:r>
            <a:r>
              <a:rPr sz="1350" spc="-10" dirty="0">
                <a:solidFill>
                  <a:srgbClr val="414042"/>
                </a:solidFill>
                <a:latin typeface="Calibri"/>
                <a:cs typeface="Calibri"/>
              </a:rPr>
              <a:t>h</a:t>
            </a:r>
            <a:r>
              <a:rPr sz="1350" spc="-5" dirty="0">
                <a:solidFill>
                  <a:srgbClr val="414042"/>
                </a:solidFill>
                <a:latin typeface="Calibri"/>
                <a:cs typeface="Calibri"/>
              </a:rPr>
              <a:t> IT </a:t>
            </a:r>
            <a:r>
              <a:rPr sz="1350" dirty="0">
                <a:solidFill>
                  <a:srgbClr val="414042"/>
                </a:solidFill>
                <a:latin typeface="Calibri"/>
                <a:cs typeface="Calibri"/>
              </a:rPr>
              <a:t>o</a:t>
            </a:r>
            <a:r>
              <a:rPr sz="1350" spc="-20" dirty="0">
                <a:solidFill>
                  <a:srgbClr val="414042"/>
                </a:solidFill>
                <a:latin typeface="Calibri"/>
                <a:cs typeface="Calibri"/>
              </a:rPr>
              <a:t>p</a:t>
            </a:r>
            <a:r>
              <a:rPr sz="1350" spc="-5" dirty="0">
                <a:solidFill>
                  <a:srgbClr val="414042"/>
                </a:solidFill>
                <a:latin typeface="Calibri"/>
                <a:cs typeface="Calibri"/>
              </a:rPr>
              <a:t>ti</a:t>
            </a:r>
            <a:r>
              <a:rPr sz="1350" spc="-10" dirty="0">
                <a:solidFill>
                  <a:srgbClr val="414042"/>
                </a:solidFill>
                <a:latin typeface="Calibri"/>
                <a:cs typeface="Calibri"/>
              </a:rPr>
              <a:t>m</a:t>
            </a:r>
            <a:r>
              <a:rPr sz="1350" spc="-5" dirty="0">
                <a:solidFill>
                  <a:srgbClr val="414042"/>
                </a:solidFill>
                <a:latin typeface="Calibri"/>
                <a:cs typeface="Calibri"/>
              </a:rPr>
              <a:t>i</a:t>
            </a:r>
            <a:r>
              <a:rPr sz="1350" spc="-35" dirty="0">
                <a:solidFill>
                  <a:srgbClr val="414042"/>
                </a:solidFill>
                <a:latin typeface="Calibri"/>
                <a:cs typeface="Calibri"/>
              </a:rPr>
              <a:t>za</a:t>
            </a:r>
            <a:r>
              <a:rPr sz="1350" spc="-5" dirty="0">
                <a:solidFill>
                  <a:srgbClr val="414042"/>
                </a:solidFill>
                <a:latin typeface="Calibri"/>
                <a:cs typeface="Calibri"/>
              </a:rPr>
              <a:t>ti</a:t>
            </a:r>
            <a:r>
              <a:rPr sz="1350" dirty="0">
                <a:solidFill>
                  <a:srgbClr val="414042"/>
                </a:solidFill>
                <a:latin typeface="Calibri"/>
                <a:cs typeface="Calibri"/>
              </a:rPr>
              <a:t>o</a:t>
            </a:r>
            <a:r>
              <a:rPr sz="1350" spc="-20" dirty="0">
                <a:solidFill>
                  <a:srgbClr val="414042"/>
                </a:solidFill>
                <a:latin typeface="Calibri"/>
                <a:cs typeface="Calibri"/>
              </a:rPr>
              <a:t>n</a:t>
            </a:r>
            <a:r>
              <a:rPr sz="1350" spc="-5" dirty="0">
                <a:solidFill>
                  <a:srgbClr val="414042"/>
                </a:solidFill>
                <a:latin typeface="Calibri"/>
                <a:cs typeface="Calibri"/>
              </a:rPr>
              <a:t>,</a:t>
            </a:r>
            <a:r>
              <a:rPr sz="1350" spc="30" dirty="0">
                <a:solidFill>
                  <a:srgbClr val="414042"/>
                </a:solidFill>
                <a:latin typeface="Calibri"/>
                <a:cs typeface="Calibri"/>
              </a:rPr>
              <a:t> </a:t>
            </a:r>
            <a:r>
              <a:rPr sz="1350" spc="-15" dirty="0">
                <a:solidFill>
                  <a:srgbClr val="414042"/>
                </a:solidFill>
                <a:latin typeface="Calibri"/>
                <a:cs typeface="Calibri"/>
              </a:rPr>
              <a:t>s</a:t>
            </a:r>
            <a:r>
              <a:rPr sz="1350" spc="-5" dirty="0">
                <a:solidFill>
                  <a:srgbClr val="414042"/>
                </a:solidFill>
                <a:latin typeface="Calibri"/>
                <a:cs typeface="Calibri"/>
              </a:rPr>
              <a:t>i</a:t>
            </a:r>
            <a:r>
              <a:rPr sz="1350" spc="-10" dirty="0">
                <a:solidFill>
                  <a:srgbClr val="414042"/>
                </a:solidFill>
                <a:latin typeface="Calibri"/>
                <a:cs typeface="Calibri"/>
              </a:rPr>
              <a:t>m</a:t>
            </a:r>
            <a:r>
              <a:rPr sz="1350" spc="-20" dirty="0">
                <a:solidFill>
                  <a:srgbClr val="414042"/>
                </a:solidFill>
                <a:latin typeface="Calibri"/>
                <a:cs typeface="Calibri"/>
              </a:rPr>
              <a:t>p</a:t>
            </a:r>
            <a:r>
              <a:rPr sz="1350" spc="-5" dirty="0">
                <a:solidFill>
                  <a:srgbClr val="414042"/>
                </a:solidFill>
                <a:latin typeface="Calibri"/>
                <a:cs typeface="Calibri"/>
              </a:rPr>
              <a:t>li</a:t>
            </a:r>
            <a:r>
              <a:rPr sz="1350" spc="-10" dirty="0">
                <a:solidFill>
                  <a:srgbClr val="414042"/>
                </a:solidFill>
                <a:latin typeface="Calibri"/>
                <a:cs typeface="Calibri"/>
              </a:rPr>
              <a:t>fi</a:t>
            </a:r>
            <a:r>
              <a:rPr sz="1350" spc="-5" dirty="0">
                <a:solidFill>
                  <a:srgbClr val="414042"/>
                </a:solidFill>
                <a:latin typeface="Calibri"/>
                <a:cs typeface="Calibri"/>
              </a:rPr>
              <a:t>c</a:t>
            </a:r>
            <a:r>
              <a:rPr sz="1350" spc="-35" dirty="0">
                <a:solidFill>
                  <a:srgbClr val="414042"/>
                </a:solidFill>
                <a:latin typeface="Calibri"/>
                <a:cs typeface="Calibri"/>
              </a:rPr>
              <a:t>a</a:t>
            </a:r>
            <a:r>
              <a:rPr sz="1350" spc="-5" dirty="0">
                <a:solidFill>
                  <a:srgbClr val="414042"/>
                </a:solidFill>
                <a:latin typeface="Calibri"/>
                <a:cs typeface="Calibri"/>
              </a:rPr>
              <a:t>ti</a:t>
            </a:r>
            <a:r>
              <a:rPr sz="1350" dirty="0">
                <a:solidFill>
                  <a:srgbClr val="414042"/>
                </a:solidFill>
                <a:latin typeface="Calibri"/>
                <a:cs typeface="Calibri"/>
              </a:rPr>
              <a:t>o</a:t>
            </a:r>
            <a:r>
              <a:rPr sz="1350" spc="-20" dirty="0">
                <a:solidFill>
                  <a:srgbClr val="414042"/>
                </a:solidFill>
                <a:latin typeface="Calibri"/>
                <a:cs typeface="Calibri"/>
              </a:rPr>
              <a:t>n</a:t>
            </a:r>
            <a:r>
              <a:rPr sz="1350" spc="-5" dirty="0">
                <a:solidFill>
                  <a:srgbClr val="414042"/>
                </a:solidFill>
                <a:latin typeface="Calibri"/>
                <a:cs typeface="Calibri"/>
              </a:rPr>
              <a:t>,</a:t>
            </a:r>
            <a:r>
              <a:rPr sz="1350" spc="5" dirty="0">
                <a:solidFill>
                  <a:srgbClr val="414042"/>
                </a:solidFill>
                <a:latin typeface="Calibri"/>
                <a:cs typeface="Calibri"/>
              </a:rPr>
              <a:t> </a:t>
            </a:r>
            <a:r>
              <a:rPr sz="1350" spc="-10" dirty="0">
                <a:solidFill>
                  <a:srgbClr val="414042"/>
                </a:solidFill>
                <a:latin typeface="Calibri"/>
                <a:cs typeface="Calibri"/>
              </a:rPr>
              <a:t>a</a:t>
            </a:r>
            <a:r>
              <a:rPr sz="1350" spc="-20" dirty="0">
                <a:solidFill>
                  <a:srgbClr val="414042"/>
                </a:solidFill>
                <a:latin typeface="Calibri"/>
                <a:cs typeface="Calibri"/>
              </a:rPr>
              <a:t>n</a:t>
            </a:r>
            <a:r>
              <a:rPr sz="1350" spc="-10" dirty="0">
                <a:solidFill>
                  <a:srgbClr val="414042"/>
                </a:solidFill>
                <a:latin typeface="Calibri"/>
                <a:cs typeface="Calibri"/>
              </a:rPr>
              <a:t>d</a:t>
            </a:r>
            <a:r>
              <a:rPr sz="1350" spc="15" dirty="0">
                <a:solidFill>
                  <a:srgbClr val="414042"/>
                </a:solidFill>
                <a:latin typeface="Calibri"/>
                <a:cs typeface="Calibri"/>
              </a:rPr>
              <a:t> </a:t>
            </a:r>
            <a:r>
              <a:rPr sz="1350" spc="-10" dirty="0">
                <a:solidFill>
                  <a:srgbClr val="414042"/>
                </a:solidFill>
                <a:latin typeface="Calibri"/>
                <a:cs typeface="Calibri"/>
              </a:rPr>
              <a:t>a</a:t>
            </a:r>
            <a:r>
              <a:rPr sz="1350" spc="-20" dirty="0">
                <a:solidFill>
                  <a:srgbClr val="414042"/>
                </a:solidFill>
                <a:latin typeface="Calibri"/>
                <a:cs typeface="Calibri"/>
              </a:rPr>
              <a:t>g</a:t>
            </a:r>
            <a:r>
              <a:rPr sz="1350" spc="-5" dirty="0">
                <a:solidFill>
                  <a:srgbClr val="414042"/>
                </a:solidFill>
                <a:latin typeface="Calibri"/>
                <a:cs typeface="Calibri"/>
              </a:rPr>
              <a:t>ile i</a:t>
            </a:r>
            <a:r>
              <a:rPr sz="1350" spc="-20" dirty="0">
                <a:solidFill>
                  <a:srgbClr val="414042"/>
                </a:solidFill>
                <a:latin typeface="Calibri"/>
                <a:cs typeface="Calibri"/>
              </a:rPr>
              <a:t>n</a:t>
            </a:r>
            <a:r>
              <a:rPr sz="1350" spc="-10" dirty="0">
                <a:solidFill>
                  <a:srgbClr val="414042"/>
                </a:solidFill>
                <a:latin typeface="Calibri"/>
                <a:cs typeface="Calibri"/>
              </a:rPr>
              <a:t>f</a:t>
            </a:r>
            <a:r>
              <a:rPr sz="1350" spc="-20" dirty="0">
                <a:solidFill>
                  <a:srgbClr val="414042"/>
                </a:solidFill>
                <a:latin typeface="Calibri"/>
                <a:cs typeface="Calibri"/>
              </a:rPr>
              <a:t>r</a:t>
            </a:r>
            <a:r>
              <a:rPr sz="1350" spc="-10" dirty="0">
                <a:solidFill>
                  <a:srgbClr val="414042"/>
                </a:solidFill>
                <a:latin typeface="Calibri"/>
                <a:cs typeface="Calibri"/>
              </a:rPr>
              <a:t>a</a:t>
            </a:r>
            <a:r>
              <a:rPr sz="1350" spc="-35" dirty="0">
                <a:solidFill>
                  <a:srgbClr val="414042"/>
                </a:solidFill>
                <a:latin typeface="Calibri"/>
                <a:cs typeface="Calibri"/>
              </a:rPr>
              <a:t>s</a:t>
            </a:r>
            <a:r>
              <a:rPr sz="1350" spc="-5" dirty="0">
                <a:solidFill>
                  <a:srgbClr val="414042"/>
                </a:solidFill>
                <a:latin typeface="Calibri"/>
                <a:cs typeface="Calibri"/>
              </a:rPr>
              <a:t>t</a:t>
            </a:r>
            <a:r>
              <a:rPr sz="1350" spc="0" dirty="0">
                <a:solidFill>
                  <a:srgbClr val="414042"/>
                </a:solidFill>
                <a:latin typeface="Calibri"/>
                <a:cs typeface="Calibri"/>
              </a:rPr>
              <a:t>r</a:t>
            </a:r>
            <a:r>
              <a:rPr sz="1350" spc="-20" dirty="0">
                <a:solidFill>
                  <a:srgbClr val="414042"/>
                </a:solidFill>
                <a:latin typeface="Calibri"/>
                <a:cs typeface="Calibri"/>
              </a:rPr>
              <a:t>u</a:t>
            </a:r>
            <a:r>
              <a:rPr sz="1350" spc="-5" dirty="0">
                <a:solidFill>
                  <a:srgbClr val="414042"/>
                </a:solidFill>
                <a:latin typeface="Calibri"/>
                <a:cs typeface="Calibri"/>
              </a:rPr>
              <a:t>ct</a:t>
            </a:r>
            <a:r>
              <a:rPr sz="1350" spc="-20" dirty="0">
                <a:solidFill>
                  <a:srgbClr val="414042"/>
                </a:solidFill>
                <a:latin typeface="Calibri"/>
                <a:cs typeface="Calibri"/>
              </a:rPr>
              <a:t>ur</a:t>
            </a:r>
            <a:r>
              <a:rPr sz="1350" spc="-10" dirty="0">
                <a:solidFill>
                  <a:srgbClr val="414042"/>
                </a:solidFill>
                <a:latin typeface="Calibri"/>
                <a:cs typeface="Calibri"/>
              </a:rPr>
              <a:t>e</a:t>
            </a:r>
            <a:r>
              <a:rPr sz="1350" spc="30" dirty="0">
                <a:solidFill>
                  <a:srgbClr val="414042"/>
                </a:solidFill>
                <a:latin typeface="Calibri"/>
                <a:cs typeface="Calibri"/>
              </a:rPr>
              <a:t> </a:t>
            </a:r>
            <a:r>
              <a:rPr sz="1350" spc="-10" dirty="0">
                <a:solidFill>
                  <a:srgbClr val="414042"/>
                </a:solidFill>
                <a:latin typeface="Calibri"/>
                <a:cs typeface="Calibri"/>
              </a:rPr>
              <a:t>&amp;</a:t>
            </a:r>
            <a:r>
              <a:rPr sz="1350" dirty="0">
                <a:solidFill>
                  <a:srgbClr val="414042"/>
                </a:solidFill>
                <a:latin typeface="Calibri"/>
                <a:cs typeface="Calibri"/>
              </a:rPr>
              <a:t> </a:t>
            </a:r>
            <a:r>
              <a:rPr sz="1350" spc="-10" dirty="0">
                <a:solidFill>
                  <a:srgbClr val="414042"/>
                </a:solidFill>
                <a:latin typeface="Calibri"/>
                <a:cs typeface="Calibri"/>
              </a:rPr>
              <a:t>a</a:t>
            </a:r>
            <a:r>
              <a:rPr sz="1350" spc="-20" dirty="0">
                <a:solidFill>
                  <a:srgbClr val="414042"/>
                </a:solidFill>
                <a:latin typeface="Calibri"/>
                <a:cs typeface="Calibri"/>
              </a:rPr>
              <a:t>pp</a:t>
            </a:r>
            <a:r>
              <a:rPr sz="1350" spc="-5" dirty="0">
                <a:solidFill>
                  <a:srgbClr val="414042"/>
                </a:solidFill>
                <a:latin typeface="Calibri"/>
                <a:cs typeface="Calibri"/>
              </a:rPr>
              <a:t>lic</a:t>
            </a:r>
            <a:r>
              <a:rPr sz="1350" spc="-35" dirty="0">
                <a:solidFill>
                  <a:srgbClr val="414042"/>
                </a:solidFill>
                <a:latin typeface="Calibri"/>
                <a:cs typeface="Calibri"/>
              </a:rPr>
              <a:t>a</a:t>
            </a:r>
            <a:r>
              <a:rPr sz="1350" spc="-5" dirty="0">
                <a:solidFill>
                  <a:srgbClr val="414042"/>
                </a:solidFill>
                <a:latin typeface="Calibri"/>
                <a:cs typeface="Calibri"/>
              </a:rPr>
              <a:t>ti</a:t>
            </a:r>
            <a:r>
              <a:rPr sz="1350" dirty="0">
                <a:solidFill>
                  <a:srgbClr val="414042"/>
                </a:solidFill>
                <a:latin typeface="Calibri"/>
                <a:cs typeface="Calibri"/>
              </a:rPr>
              <a:t>o</a:t>
            </a:r>
            <a:r>
              <a:rPr sz="1350" spc="-20" dirty="0">
                <a:solidFill>
                  <a:srgbClr val="414042"/>
                </a:solidFill>
                <a:latin typeface="Calibri"/>
                <a:cs typeface="Calibri"/>
              </a:rPr>
              <a:t>n</a:t>
            </a:r>
            <a:r>
              <a:rPr sz="1350" spc="-10" dirty="0">
                <a:solidFill>
                  <a:srgbClr val="414042"/>
                </a:solidFill>
                <a:latin typeface="Calibri"/>
                <a:cs typeface="Calibri"/>
              </a:rPr>
              <a:t>s.</a:t>
            </a:r>
            <a:endParaRPr sz="1350">
              <a:latin typeface="Calibri"/>
              <a:cs typeface="Calibri"/>
            </a:endParaRPr>
          </a:p>
        </p:txBody>
      </p:sp>
      <p:sp>
        <p:nvSpPr>
          <p:cNvPr id="8" name="object 6"/>
          <p:cNvSpPr txBox="1"/>
          <p:nvPr/>
        </p:nvSpPr>
        <p:spPr>
          <a:xfrm>
            <a:off x="1003198" y="3626891"/>
            <a:ext cx="2940685" cy="583565"/>
          </a:xfrm>
          <a:prstGeom prst="rect">
            <a:avLst/>
          </a:prstGeom>
        </p:spPr>
        <p:txBody>
          <a:bodyPr vert="horz" wrap="square" lIns="0" tIns="0" rIns="0" bIns="0" rtlCol="0">
            <a:spAutoFit/>
          </a:bodyPr>
          <a:lstStyle/>
          <a:p>
            <a:pPr marL="4445" algn="ctr">
              <a:lnSpc>
                <a:spcPct val="100000"/>
              </a:lnSpc>
            </a:pPr>
            <a:r>
              <a:rPr sz="1800" b="1" i="1" spc="5" dirty="0">
                <a:solidFill>
                  <a:srgbClr val="FF6600"/>
                </a:solidFill>
                <a:latin typeface="Calibri"/>
                <a:cs typeface="Calibri"/>
              </a:rPr>
              <a:t>“</a:t>
            </a:r>
            <a:r>
              <a:rPr sz="2000" b="1" i="1" spc="-20" dirty="0">
                <a:solidFill>
                  <a:srgbClr val="FF6600"/>
                </a:solidFill>
                <a:latin typeface="Calibri"/>
                <a:cs typeface="Calibri"/>
              </a:rPr>
              <a:t>P</a:t>
            </a:r>
            <a:r>
              <a:rPr sz="2000" b="1" i="1" spc="-25" dirty="0">
                <a:solidFill>
                  <a:srgbClr val="FF6600"/>
                </a:solidFill>
                <a:latin typeface="Calibri"/>
                <a:cs typeface="Calibri"/>
              </a:rPr>
              <a:t>r</a:t>
            </a:r>
            <a:r>
              <a:rPr sz="2000" b="1" i="1" spc="-15" dirty="0">
                <a:solidFill>
                  <a:srgbClr val="FF6600"/>
                </a:solidFill>
                <a:latin typeface="Calibri"/>
                <a:cs typeface="Calibri"/>
              </a:rPr>
              <a:t>ovid</a:t>
            </a:r>
            <a:r>
              <a:rPr sz="2000" b="1" i="1" spc="-10" dirty="0">
                <a:solidFill>
                  <a:srgbClr val="FF6600"/>
                </a:solidFill>
                <a:latin typeface="Calibri"/>
                <a:cs typeface="Calibri"/>
              </a:rPr>
              <a:t>e</a:t>
            </a:r>
            <a:r>
              <a:rPr sz="2000" b="1" i="1" spc="5" dirty="0">
                <a:solidFill>
                  <a:srgbClr val="FF6600"/>
                </a:solidFill>
                <a:latin typeface="Calibri"/>
                <a:cs typeface="Calibri"/>
              </a:rPr>
              <a:t> </a:t>
            </a:r>
            <a:r>
              <a:rPr sz="2000" b="1" i="1" spc="-10" dirty="0">
                <a:solidFill>
                  <a:srgbClr val="FF6600"/>
                </a:solidFill>
                <a:latin typeface="Calibri"/>
                <a:cs typeface="Calibri"/>
              </a:rPr>
              <a:t>the</a:t>
            </a:r>
            <a:r>
              <a:rPr sz="2000" b="1" i="1" spc="-20" dirty="0">
                <a:solidFill>
                  <a:srgbClr val="FF6600"/>
                </a:solidFill>
                <a:latin typeface="Calibri"/>
                <a:cs typeface="Calibri"/>
              </a:rPr>
              <a:t> </a:t>
            </a:r>
            <a:r>
              <a:rPr sz="2000" b="1" i="1" spc="-15" dirty="0">
                <a:solidFill>
                  <a:srgbClr val="FF6600"/>
                </a:solidFill>
                <a:latin typeface="Calibri"/>
                <a:cs typeface="Calibri"/>
              </a:rPr>
              <a:t>l</a:t>
            </a:r>
            <a:r>
              <a:rPr sz="2000" b="1" i="1" spc="-20" dirty="0">
                <a:solidFill>
                  <a:srgbClr val="FF6600"/>
                </a:solidFill>
                <a:latin typeface="Calibri"/>
                <a:cs typeface="Calibri"/>
              </a:rPr>
              <a:t>o</a:t>
            </a:r>
            <a:r>
              <a:rPr sz="2000" b="1" i="1" spc="-10" dirty="0">
                <a:solidFill>
                  <a:srgbClr val="FF6600"/>
                </a:solidFill>
                <a:latin typeface="Calibri"/>
                <a:cs typeface="Calibri"/>
              </a:rPr>
              <a:t>w</a:t>
            </a:r>
            <a:r>
              <a:rPr sz="2000" b="1" i="1" spc="-15" dirty="0">
                <a:solidFill>
                  <a:srgbClr val="FF6600"/>
                </a:solidFill>
                <a:latin typeface="Calibri"/>
                <a:cs typeface="Calibri"/>
              </a:rPr>
              <a:t>e</a:t>
            </a:r>
            <a:r>
              <a:rPr sz="2000" b="1" i="1" spc="-25" dirty="0">
                <a:solidFill>
                  <a:srgbClr val="FF6600"/>
                </a:solidFill>
                <a:latin typeface="Calibri"/>
                <a:cs typeface="Calibri"/>
              </a:rPr>
              <a:t>s</a:t>
            </a:r>
            <a:r>
              <a:rPr sz="2000" b="1" i="1" spc="-10" dirty="0">
                <a:solidFill>
                  <a:srgbClr val="FF6600"/>
                </a:solidFill>
                <a:latin typeface="Calibri"/>
                <a:cs typeface="Calibri"/>
              </a:rPr>
              <a:t>t</a:t>
            </a:r>
            <a:r>
              <a:rPr sz="2000" b="1" i="1" spc="-15" dirty="0">
                <a:solidFill>
                  <a:srgbClr val="FF6600"/>
                </a:solidFill>
                <a:latin typeface="Calibri"/>
                <a:cs typeface="Calibri"/>
              </a:rPr>
              <a:t> </a:t>
            </a:r>
            <a:r>
              <a:rPr sz="2000" b="1" i="1" spc="-40" dirty="0">
                <a:solidFill>
                  <a:srgbClr val="FF6600"/>
                </a:solidFill>
                <a:latin typeface="Calibri"/>
                <a:cs typeface="Calibri"/>
              </a:rPr>
              <a:t>c</a:t>
            </a:r>
            <a:r>
              <a:rPr sz="2000" b="1" i="1" spc="-20" dirty="0">
                <a:solidFill>
                  <a:srgbClr val="FF6600"/>
                </a:solidFill>
                <a:latin typeface="Calibri"/>
                <a:cs typeface="Calibri"/>
              </a:rPr>
              <a:t>o</a:t>
            </a:r>
            <a:r>
              <a:rPr sz="2000" b="1" i="1" spc="-25" dirty="0">
                <a:solidFill>
                  <a:srgbClr val="FF6600"/>
                </a:solidFill>
                <a:latin typeface="Calibri"/>
                <a:cs typeface="Calibri"/>
              </a:rPr>
              <a:t>s</a:t>
            </a:r>
            <a:r>
              <a:rPr sz="2000" b="1" i="1" spc="-10" dirty="0">
                <a:solidFill>
                  <a:srgbClr val="FF6600"/>
                </a:solidFill>
                <a:latin typeface="Calibri"/>
                <a:cs typeface="Calibri"/>
              </a:rPr>
              <a:t>t,</a:t>
            </a:r>
            <a:endParaRPr sz="2000">
              <a:latin typeface="Calibri"/>
              <a:cs typeface="Calibri"/>
            </a:endParaRPr>
          </a:p>
          <a:p>
            <a:pPr algn="ctr">
              <a:lnSpc>
                <a:spcPct val="100000"/>
              </a:lnSpc>
            </a:pPr>
            <a:r>
              <a:rPr sz="2000" b="1" i="1" spc="-15" dirty="0">
                <a:solidFill>
                  <a:srgbClr val="FF6600"/>
                </a:solidFill>
                <a:latin typeface="Calibri"/>
                <a:cs typeface="Calibri"/>
              </a:rPr>
              <a:t>mo</a:t>
            </a:r>
            <a:r>
              <a:rPr sz="2000" b="1" i="1" spc="-30" dirty="0">
                <a:solidFill>
                  <a:srgbClr val="FF6600"/>
                </a:solidFill>
                <a:latin typeface="Calibri"/>
                <a:cs typeface="Calibri"/>
              </a:rPr>
              <a:t>s</a:t>
            </a:r>
            <a:r>
              <a:rPr sz="2000" b="1" i="1" spc="-10" dirty="0">
                <a:solidFill>
                  <a:srgbClr val="FF6600"/>
                </a:solidFill>
                <a:latin typeface="Calibri"/>
                <a:cs typeface="Calibri"/>
              </a:rPr>
              <a:t>t</a:t>
            </a:r>
            <a:r>
              <a:rPr sz="2000" b="1" i="1" spc="-20" dirty="0">
                <a:solidFill>
                  <a:srgbClr val="FF6600"/>
                </a:solidFill>
                <a:latin typeface="Calibri"/>
                <a:cs typeface="Calibri"/>
              </a:rPr>
              <a:t> </a:t>
            </a:r>
            <a:r>
              <a:rPr sz="2000" b="1" i="1" spc="-15" dirty="0">
                <a:solidFill>
                  <a:srgbClr val="FF6600"/>
                </a:solidFill>
                <a:latin typeface="Calibri"/>
                <a:cs typeface="Calibri"/>
              </a:rPr>
              <a:t>a</a:t>
            </a:r>
            <a:r>
              <a:rPr sz="2000" b="1" i="1" spc="-35" dirty="0">
                <a:solidFill>
                  <a:srgbClr val="FF6600"/>
                </a:solidFill>
                <a:latin typeface="Calibri"/>
                <a:cs typeface="Calibri"/>
              </a:rPr>
              <a:t>c</a:t>
            </a:r>
            <a:r>
              <a:rPr sz="2000" b="1" i="1" spc="-40" dirty="0">
                <a:solidFill>
                  <a:srgbClr val="FF6600"/>
                </a:solidFill>
                <a:latin typeface="Calibri"/>
                <a:cs typeface="Calibri"/>
              </a:rPr>
              <a:t>c</a:t>
            </a:r>
            <a:r>
              <a:rPr sz="2000" b="1" i="1" spc="-10" dirty="0">
                <a:solidFill>
                  <a:srgbClr val="FF6600"/>
                </a:solidFill>
                <a:latin typeface="Calibri"/>
                <a:cs typeface="Calibri"/>
              </a:rPr>
              <a:t>e</a:t>
            </a:r>
            <a:r>
              <a:rPr sz="2000" b="1" i="1" dirty="0">
                <a:solidFill>
                  <a:srgbClr val="FF6600"/>
                </a:solidFill>
                <a:latin typeface="Calibri"/>
                <a:cs typeface="Calibri"/>
              </a:rPr>
              <a:t>s</a:t>
            </a:r>
            <a:r>
              <a:rPr sz="2000" b="1" i="1" spc="-5" dirty="0">
                <a:solidFill>
                  <a:srgbClr val="FF6600"/>
                </a:solidFill>
                <a:latin typeface="Calibri"/>
                <a:cs typeface="Calibri"/>
              </a:rPr>
              <a:t>s</a:t>
            </a:r>
            <a:r>
              <a:rPr sz="2000" b="1" i="1" spc="-15" dirty="0">
                <a:solidFill>
                  <a:srgbClr val="FF6600"/>
                </a:solidFill>
                <a:latin typeface="Calibri"/>
                <a:cs typeface="Calibri"/>
              </a:rPr>
              <a:t>i</a:t>
            </a:r>
            <a:r>
              <a:rPr sz="2000" b="1" i="1" spc="-10" dirty="0">
                <a:solidFill>
                  <a:srgbClr val="FF6600"/>
                </a:solidFill>
                <a:latin typeface="Calibri"/>
                <a:cs typeface="Calibri"/>
              </a:rPr>
              <a:t>ble</a:t>
            </a:r>
            <a:r>
              <a:rPr sz="2000" b="1" i="1" spc="25" dirty="0">
                <a:solidFill>
                  <a:srgbClr val="FF6600"/>
                </a:solidFill>
                <a:latin typeface="Calibri"/>
                <a:cs typeface="Calibri"/>
              </a:rPr>
              <a:t> </a:t>
            </a:r>
            <a:r>
              <a:rPr sz="2000" b="1" i="1" spc="-15" dirty="0">
                <a:solidFill>
                  <a:srgbClr val="FF6600"/>
                </a:solidFill>
                <a:latin typeface="Calibri"/>
                <a:cs typeface="Calibri"/>
              </a:rPr>
              <a:t>he</a:t>
            </a:r>
            <a:r>
              <a:rPr sz="2000" b="1" i="1" spc="-10" dirty="0">
                <a:solidFill>
                  <a:srgbClr val="FF6600"/>
                </a:solidFill>
                <a:latin typeface="Calibri"/>
                <a:cs typeface="Calibri"/>
              </a:rPr>
              <a:t>a</a:t>
            </a:r>
            <a:r>
              <a:rPr sz="2000" b="1" i="1" spc="-15" dirty="0">
                <a:solidFill>
                  <a:srgbClr val="FF6600"/>
                </a:solidFill>
                <a:latin typeface="Calibri"/>
                <a:cs typeface="Calibri"/>
              </a:rPr>
              <a:t>l</a:t>
            </a:r>
            <a:r>
              <a:rPr sz="2000" b="1" i="1" spc="-10" dirty="0">
                <a:solidFill>
                  <a:srgbClr val="FF6600"/>
                </a:solidFill>
                <a:latin typeface="Calibri"/>
                <a:cs typeface="Calibri"/>
              </a:rPr>
              <a:t>t</a:t>
            </a:r>
            <a:r>
              <a:rPr sz="2000" b="1" i="1" spc="-5" dirty="0">
                <a:solidFill>
                  <a:srgbClr val="FF6600"/>
                </a:solidFill>
                <a:latin typeface="Calibri"/>
                <a:cs typeface="Calibri"/>
              </a:rPr>
              <a:t>h</a:t>
            </a:r>
            <a:r>
              <a:rPr sz="2000" b="1" i="1" spc="-40" dirty="0">
                <a:solidFill>
                  <a:srgbClr val="FF6600"/>
                </a:solidFill>
                <a:latin typeface="Calibri"/>
                <a:cs typeface="Calibri"/>
              </a:rPr>
              <a:t>c</a:t>
            </a:r>
            <a:r>
              <a:rPr sz="2000" b="1" i="1" spc="-10" dirty="0">
                <a:solidFill>
                  <a:srgbClr val="FF6600"/>
                </a:solidFill>
                <a:latin typeface="Calibri"/>
                <a:cs typeface="Calibri"/>
              </a:rPr>
              <a:t>are”</a:t>
            </a:r>
            <a:endParaRPr sz="2000">
              <a:latin typeface="Calibri"/>
              <a:cs typeface="Calibri"/>
            </a:endParaRPr>
          </a:p>
        </p:txBody>
      </p:sp>
      <p:sp>
        <p:nvSpPr>
          <p:cNvPr id="9" name="object 7"/>
          <p:cNvSpPr/>
          <p:nvPr/>
        </p:nvSpPr>
        <p:spPr>
          <a:xfrm>
            <a:off x="2097023" y="2770631"/>
            <a:ext cx="633984" cy="588263"/>
          </a:xfrm>
          <a:prstGeom prst="rect">
            <a:avLst/>
          </a:prstGeom>
          <a:blipFill>
            <a:blip r:embed="rId5" cstate="print"/>
            <a:stretch>
              <a:fillRect/>
            </a:stretch>
          </a:blipFill>
        </p:spPr>
        <p:txBody>
          <a:bodyPr wrap="square" lIns="0" tIns="0" rIns="0" bIns="0" rtlCol="0"/>
          <a:lstStyle/>
          <a:p>
            <a:endParaRPr/>
          </a:p>
        </p:txBody>
      </p:sp>
      <p:sp>
        <p:nvSpPr>
          <p:cNvPr id="10" name="object 8"/>
          <p:cNvSpPr txBox="1">
            <a:spLocks noGrp="1"/>
          </p:cNvSpPr>
          <p:nvPr>
            <p:ph type="sldNum" sz="quarter" idx="7"/>
          </p:nvPr>
        </p:nvSpPr>
        <p:spPr>
          <a:xfrm>
            <a:off x="524459" y="4843526"/>
            <a:ext cx="130175" cy="101600"/>
          </a:xfrm>
          <a:prstGeom prst="rect">
            <a:avLst/>
          </a:prstGeom>
        </p:spPr>
        <p:txBody>
          <a:bodyPr vert="horz" wrap="square" lIns="0" tIns="0" rIns="0" bIns="0" rtlCol="0">
            <a:spAutoFit/>
          </a:bodyPr>
          <a:lstStyle/>
          <a:p>
            <a:pPr marL="25400">
              <a:lnSpc>
                <a:spcPct val="100000"/>
              </a:lnSpc>
            </a:pPr>
            <a:fld id="{81D60167-4931-47E6-BA6A-407CBD079E47}" type="slidenum">
              <a:rPr spc="-5" dirty="0"/>
              <a:t>15</a:t>
            </a:fld>
            <a:endParaRPr spc="-5" dirty="0"/>
          </a:p>
        </p:txBody>
      </p:sp>
      <p:sp>
        <p:nvSpPr>
          <p:cNvPr id="11" name="object 9"/>
          <p:cNvSpPr txBox="1">
            <a:spLocks noGrp="1"/>
          </p:cNvSpPr>
          <p:nvPr>
            <p:ph type="ftr" sz="quarter" idx="5"/>
          </p:nvPr>
        </p:nvSpPr>
        <p:spPr>
          <a:xfrm>
            <a:off x="825804" y="4849621"/>
            <a:ext cx="1823720" cy="126364"/>
          </a:xfrm>
          <a:prstGeom prst="rect">
            <a:avLst/>
          </a:prstGeom>
        </p:spPr>
        <p:txBody>
          <a:bodyPr vert="horz" wrap="square" lIns="0" tIns="0" rIns="0" bIns="0" rtlCol="0">
            <a:spAutoFit/>
          </a:bodyPr>
          <a:lstStyle/>
          <a:p>
            <a:pPr marL="12700">
              <a:lnSpc>
                <a:spcPct val="100000"/>
              </a:lnSpc>
            </a:pPr>
            <a:r>
              <a:rPr dirty="0"/>
              <a:t>©</a:t>
            </a:r>
            <a:r>
              <a:rPr spc="10" dirty="0"/>
              <a:t> </a:t>
            </a:r>
            <a:r>
              <a:rPr spc="-10" dirty="0"/>
              <a:t>C</a:t>
            </a:r>
            <a:r>
              <a:rPr spc="-5" dirty="0"/>
              <a:t>op</a:t>
            </a:r>
            <a:r>
              <a:rPr spc="-15" dirty="0"/>
              <a:t>y</a:t>
            </a:r>
            <a:r>
              <a:rPr dirty="0"/>
              <a:t>r</a:t>
            </a:r>
            <a:r>
              <a:rPr spc="5" dirty="0"/>
              <a:t>i</a:t>
            </a:r>
            <a:r>
              <a:rPr dirty="0"/>
              <a:t>g</a:t>
            </a:r>
            <a:r>
              <a:rPr spc="-5" dirty="0"/>
              <a:t>ht</a:t>
            </a:r>
            <a:r>
              <a:rPr dirty="0"/>
              <a:t> 10/21/201</a:t>
            </a:r>
            <a:r>
              <a:rPr spc="-5" dirty="0"/>
              <a:t>4</a:t>
            </a:r>
            <a:r>
              <a:rPr spc="-55" dirty="0"/>
              <a:t> </a:t>
            </a:r>
            <a:r>
              <a:rPr dirty="0"/>
              <a:t>B</a:t>
            </a:r>
            <a:r>
              <a:rPr spc="-20" dirty="0"/>
              <a:t>M</a:t>
            </a:r>
            <a:r>
              <a:rPr dirty="0"/>
              <a:t>C</a:t>
            </a:r>
            <a:r>
              <a:rPr spc="-25" dirty="0"/>
              <a:t> </a:t>
            </a:r>
            <a:r>
              <a:rPr spc="-15" dirty="0"/>
              <a:t>S</a:t>
            </a:r>
            <a:r>
              <a:rPr spc="-5" dirty="0"/>
              <a:t>o</a:t>
            </a:r>
            <a:r>
              <a:rPr spc="5" dirty="0"/>
              <a:t>f</a:t>
            </a:r>
            <a:r>
              <a:rPr spc="-15" dirty="0"/>
              <a:t>t</a:t>
            </a:r>
            <a:r>
              <a:rPr spc="-5" dirty="0"/>
              <a:t>wa</a:t>
            </a:r>
            <a:r>
              <a:rPr dirty="0"/>
              <a:t>r</a:t>
            </a:r>
            <a:r>
              <a:rPr spc="-20" dirty="0"/>
              <a:t>e</a:t>
            </a:r>
            <a:r>
              <a:rPr spc="-5" dirty="0"/>
              <a:t>,</a:t>
            </a:r>
            <a:r>
              <a:rPr spc="25" dirty="0"/>
              <a:t> </a:t>
            </a:r>
            <a:r>
              <a:rPr spc="-15" dirty="0"/>
              <a:t>I</a:t>
            </a:r>
            <a:r>
              <a:rPr spc="-5" dirty="0"/>
              <a:t>nc</a:t>
            </a:r>
          </a:p>
        </p:txBody>
      </p:sp>
    </p:spTree>
    <p:extLst>
      <p:ext uri="{BB962C8B-B14F-4D97-AF65-F5344CB8AC3E}">
        <p14:creationId xmlns:p14="http://schemas.microsoft.com/office/powerpoint/2010/main" val="15365765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1082039" y="2423159"/>
            <a:ext cx="3203448" cy="2185416"/>
          </a:xfrm>
          <a:prstGeom prst="rect">
            <a:avLst/>
          </a:prstGeom>
          <a:blipFill>
            <a:blip r:embed="rId3" cstate="print"/>
            <a:stretch>
              <a:fillRect/>
            </a:stretch>
          </a:blipFill>
        </p:spPr>
        <p:txBody>
          <a:bodyPr wrap="square" lIns="0" tIns="0" rIns="0" bIns="0" rtlCol="0"/>
          <a:lstStyle/>
          <a:p>
            <a:endParaRPr/>
          </a:p>
        </p:txBody>
      </p:sp>
      <p:sp>
        <p:nvSpPr>
          <p:cNvPr id="5" name="object 3"/>
          <p:cNvSpPr/>
          <p:nvPr/>
        </p:nvSpPr>
        <p:spPr>
          <a:xfrm>
            <a:off x="1119708" y="2459215"/>
            <a:ext cx="3075813" cy="2057400"/>
          </a:xfrm>
          <a:prstGeom prst="rect">
            <a:avLst/>
          </a:prstGeom>
          <a:blipFill>
            <a:blip r:embed="rId4" cstate="print"/>
            <a:stretch>
              <a:fillRect/>
            </a:stretch>
          </a:blipFill>
        </p:spPr>
        <p:txBody>
          <a:bodyPr wrap="square" lIns="0" tIns="0" rIns="0" bIns="0" rtlCol="0"/>
          <a:lstStyle/>
          <a:p>
            <a:endParaRPr/>
          </a:p>
        </p:txBody>
      </p:sp>
      <p:sp>
        <p:nvSpPr>
          <p:cNvPr id="6" name="object 4"/>
          <p:cNvSpPr/>
          <p:nvPr/>
        </p:nvSpPr>
        <p:spPr>
          <a:xfrm>
            <a:off x="1114945" y="2454452"/>
            <a:ext cx="3085465" cy="2066925"/>
          </a:xfrm>
          <a:custGeom>
            <a:avLst/>
            <a:gdLst/>
            <a:ahLst/>
            <a:cxnLst/>
            <a:rect l="l" t="t" r="r" b="b"/>
            <a:pathLst>
              <a:path w="3085465" h="2066925">
                <a:moveTo>
                  <a:pt x="0" y="2066925"/>
                </a:moveTo>
                <a:lnTo>
                  <a:pt x="3085338" y="2066925"/>
                </a:lnTo>
                <a:lnTo>
                  <a:pt x="3085338" y="0"/>
                </a:lnTo>
                <a:lnTo>
                  <a:pt x="0" y="0"/>
                </a:lnTo>
                <a:lnTo>
                  <a:pt x="0" y="2066925"/>
                </a:lnTo>
                <a:close/>
              </a:path>
            </a:pathLst>
          </a:custGeom>
          <a:ln w="9525">
            <a:solidFill>
              <a:srgbClr val="414042"/>
            </a:solidFill>
          </a:ln>
        </p:spPr>
        <p:txBody>
          <a:bodyPr wrap="square" lIns="0" tIns="0" rIns="0" bIns="0" rtlCol="0"/>
          <a:lstStyle/>
          <a:p>
            <a:endParaRPr/>
          </a:p>
        </p:txBody>
      </p:sp>
      <p:sp>
        <p:nvSpPr>
          <p:cNvPr id="7" name="object 5"/>
          <p:cNvSpPr/>
          <p:nvPr/>
        </p:nvSpPr>
        <p:spPr>
          <a:xfrm>
            <a:off x="2234183" y="1801367"/>
            <a:ext cx="3642360" cy="1956816"/>
          </a:xfrm>
          <a:prstGeom prst="rect">
            <a:avLst/>
          </a:prstGeom>
          <a:blipFill>
            <a:blip r:embed="rId5" cstate="print"/>
            <a:stretch>
              <a:fillRect/>
            </a:stretch>
          </a:blipFill>
        </p:spPr>
        <p:txBody>
          <a:bodyPr wrap="square" lIns="0" tIns="0" rIns="0" bIns="0" rtlCol="0"/>
          <a:lstStyle/>
          <a:p>
            <a:endParaRPr/>
          </a:p>
        </p:txBody>
      </p:sp>
      <p:sp>
        <p:nvSpPr>
          <p:cNvPr id="8" name="object 6"/>
          <p:cNvSpPr/>
          <p:nvPr/>
        </p:nvSpPr>
        <p:spPr>
          <a:xfrm>
            <a:off x="2271776" y="1838959"/>
            <a:ext cx="3512312" cy="1828800"/>
          </a:xfrm>
          <a:prstGeom prst="rect">
            <a:avLst/>
          </a:prstGeom>
          <a:blipFill>
            <a:blip r:embed="rId6" cstate="print"/>
            <a:stretch>
              <a:fillRect/>
            </a:stretch>
          </a:blipFill>
        </p:spPr>
        <p:txBody>
          <a:bodyPr wrap="square" lIns="0" tIns="0" rIns="0" bIns="0" rtlCol="0"/>
          <a:lstStyle/>
          <a:p>
            <a:endParaRPr/>
          </a:p>
        </p:txBody>
      </p:sp>
      <p:sp>
        <p:nvSpPr>
          <p:cNvPr id="9" name="object 7"/>
          <p:cNvSpPr/>
          <p:nvPr/>
        </p:nvSpPr>
        <p:spPr>
          <a:xfrm>
            <a:off x="2266950" y="1834133"/>
            <a:ext cx="3522345" cy="1838325"/>
          </a:xfrm>
          <a:custGeom>
            <a:avLst/>
            <a:gdLst/>
            <a:ahLst/>
            <a:cxnLst/>
            <a:rect l="l" t="t" r="r" b="b"/>
            <a:pathLst>
              <a:path w="3522345" h="1838325">
                <a:moveTo>
                  <a:pt x="0" y="1838325"/>
                </a:moveTo>
                <a:lnTo>
                  <a:pt x="3521837" y="1838325"/>
                </a:lnTo>
                <a:lnTo>
                  <a:pt x="3521837" y="0"/>
                </a:lnTo>
                <a:lnTo>
                  <a:pt x="0" y="0"/>
                </a:lnTo>
                <a:lnTo>
                  <a:pt x="0" y="1838325"/>
                </a:lnTo>
                <a:close/>
              </a:path>
            </a:pathLst>
          </a:custGeom>
          <a:ln w="9525">
            <a:solidFill>
              <a:srgbClr val="414042"/>
            </a:solidFill>
          </a:ln>
        </p:spPr>
        <p:txBody>
          <a:bodyPr wrap="square" lIns="0" tIns="0" rIns="0" bIns="0" rtlCol="0"/>
          <a:lstStyle/>
          <a:p>
            <a:endParaRPr/>
          </a:p>
        </p:txBody>
      </p:sp>
      <p:sp>
        <p:nvSpPr>
          <p:cNvPr id="10" name="object 8"/>
          <p:cNvSpPr txBox="1"/>
          <p:nvPr/>
        </p:nvSpPr>
        <p:spPr>
          <a:xfrm>
            <a:off x="536244" y="380618"/>
            <a:ext cx="4438015" cy="430887"/>
          </a:xfrm>
          <a:prstGeom prst="rect">
            <a:avLst/>
          </a:prstGeom>
        </p:spPr>
        <p:txBody>
          <a:bodyPr vert="horz" wrap="square" lIns="0" tIns="0" rIns="0" bIns="0" rtlCol="0">
            <a:spAutoFit/>
          </a:bodyPr>
          <a:lstStyle/>
          <a:p>
            <a:pPr marL="12700">
              <a:lnSpc>
                <a:spcPct val="100000"/>
              </a:lnSpc>
            </a:pPr>
            <a:r>
              <a:rPr sz="2800" b="1" spc="-5" dirty="0">
                <a:solidFill>
                  <a:srgbClr val="404042"/>
                </a:solidFill>
                <a:latin typeface="Calibri"/>
                <a:cs typeface="Calibri"/>
              </a:rPr>
              <a:t>Pha</a:t>
            </a:r>
            <a:r>
              <a:rPr sz="2800" b="1" spc="10" dirty="0">
                <a:solidFill>
                  <a:srgbClr val="404042"/>
                </a:solidFill>
                <a:latin typeface="Calibri"/>
                <a:cs typeface="Calibri"/>
              </a:rPr>
              <a:t>s</a:t>
            </a:r>
            <a:r>
              <a:rPr sz="2800" b="1" dirty="0">
                <a:solidFill>
                  <a:srgbClr val="404042"/>
                </a:solidFill>
                <a:latin typeface="Calibri"/>
                <a:cs typeface="Calibri"/>
              </a:rPr>
              <a:t>e</a:t>
            </a:r>
            <a:r>
              <a:rPr sz="2800" b="1" spc="-35" dirty="0">
                <a:solidFill>
                  <a:srgbClr val="404042"/>
                </a:solidFill>
                <a:latin typeface="Calibri"/>
                <a:cs typeface="Calibri"/>
              </a:rPr>
              <a:t> </a:t>
            </a:r>
            <a:r>
              <a:rPr sz="2800" b="1" dirty="0">
                <a:solidFill>
                  <a:srgbClr val="404042"/>
                </a:solidFill>
                <a:latin typeface="Calibri"/>
                <a:cs typeface="Calibri"/>
              </a:rPr>
              <a:t>3:</a:t>
            </a:r>
            <a:r>
              <a:rPr sz="2800" b="1" spc="-5" dirty="0">
                <a:solidFill>
                  <a:srgbClr val="404042"/>
                </a:solidFill>
                <a:latin typeface="Calibri"/>
                <a:cs typeface="Calibri"/>
              </a:rPr>
              <a:t> </a:t>
            </a:r>
            <a:r>
              <a:rPr lang="en-US" sz="2800" b="1" dirty="0">
                <a:solidFill>
                  <a:srgbClr val="404042"/>
                </a:solidFill>
                <a:latin typeface="Calibri"/>
                <a:cs typeface="Calibri"/>
              </a:rPr>
              <a:t>D</a:t>
            </a:r>
            <a:r>
              <a:rPr sz="2800" b="1" dirty="0" smtClean="0">
                <a:solidFill>
                  <a:srgbClr val="404042"/>
                </a:solidFill>
                <a:latin typeface="Calibri"/>
                <a:cs typeface="Calibri"/>
              </a:rPr>
              <a:t>e</a:t>
            </a:r>
            <a:r>
              <a:rPr sz="2800" b="1" spc="10" dirty="0" smtClean="0">
                <a:solidFill>
                  <a:srgbClr val="404042"/>
                </a:solidFill>
                <a:latin typeface="Calibri"/>
                <a:cs typeface="Calibri"/>
              </a:rPr>
              <a:t>l</a:t>
            </a:r>
            <a:r>
              <a:rPr sz="2800" b="1" dirty="0" smtClean="0">
                <a:solidFill>
                  <a:srgbClr val="404042"/>
                </a:solidFill>
                <a:latin typeface="Calibri"/>
                <a:cs typeface="Calibri"/>
              </a:rPr>
              <a:t>i</a:t>
            </a:r>
            <a:r>
              <a:rPr sz="2800" b="1" spc="-30" dirty="0" smtClean="0">
                <a:solidFill>
                  <a:srgbClr val="404042"/>
                </a:solidFill>
                <a:latin typeface="Calibri"/>
                <a:cs typeface="Calibri"/>
              </a:rPr>
              <a:t>v</a:t>
            </a:r>
            <a:r>
              <a:rPr sz="2800" b="1" spc="-5" dirty="0" smtClean="0">
                <a:solidFill>
                  <a:srgbClr val="404042"/>
                </a:solidFill>
                <a:latin typeface="Calibri"/>
                <a:cs typeface="Calibri"/>
              </a:rPr>
              <a:t>e</a:t>
            </a:r>
            <a:r>
              <a:rPr sz="2800" b="1" dirty="0" smtClean="0">
                <a:solidFill>
                  <a:srgbClr val="404042"/>
                </a:solidFill>
                <a:latin typeface="Calibri"/>
                <a:cs typeface="Calibri"/>
              </a:rPr>
              <a:t>r</a:t>
            </a:r>
            <a:r>
              <a:rPr sz="2800" b="1" spc="-25" dirty="0" smtClean="0">
                <a:solidFill>
                  <a:srgbClr val="404042"/>
                </a:solidFill>
                <a:latin typeface="Calibri"/>
                <a:cs typeface="Calibri"/>
              </a:rPr>
              <a:t> </a:t>
            </a:r>
            <a:r>
              <a:rPr sz="2800" b="1" spc="-5" dirty="0">
                <a:solidFill>
                  <a:srgbClr val="404042"/>
                </a:solidFill>
                <a:latin typeface="Calibri"/>
                <a:cs typeface="Calibri"/>
              </a:rPr>
              <a:t>Co</a:t>
            </a:r>
            <a:r>
              <a:rPr sz="2800" b="1" spc="-10" dirty="0">
                <a:solidFill>
                  <a:srgbClr val="404042"/>
                </a:solidFill>
                <a:latin typeface="Calibri"/>
                <a:cs typeface="Calibri"/>
              </a:rPr>
              <a:t>s</a:t>
            </a:r>
            <a:r>
              <a:rPr sz="2800" b="1" dirty="0">
                <a:solidFill>
                  <a:srgbClr val="404042"/>
                </a:solidFill>
                <a:latin typeface="Calibri"/>
                <a:cs typeface="Calibri"/>
              </a:rPr>
              <a:t>t</a:t>
            </a:r>
            <a:r>
              <a:rPr sz="2800" b="1" spc="-30" dirty="0">
                <a:solidFill>
                  <a:srgbClr val="404042"/>
                </a:solidFill>
                <a:latin typeface="Calibri"/>
                <a:cs typeface="Calibri"/>
              </a:rPr>
              <a:t> </a:t>
            </a:r>
            <a:r>
              <a:rPr sz="2800" b="1" spc="-5" dirty="0">
                <a:solidFill>
                  <a:srgbClr val="404042"/>
                </a:solidFill>
                <a:latin typeface="Calibri"/>
                <a:cs typeface="Calibri"/>
              </a:rPr>
              <a:t>Vi</a:t>
            </a:r>
            <a:r>
              <a:rPr sz="2800" b="1" spc="5" dirty="0">
                <a:solidFill>
                  <a:srgbClr val="404042"/>
                </a:solidFill>
                <a:latin typeface="Calibri"/>
                <a:cs typeface="Calibri"/>
              </a:rPr>
              <a:t>s</a:t>
            </a:r>
            <a:r>
              <a:rPr sz="2800" b="1" dirty="0">
                <a:solidFill>
                  <a:srgbClr val="404042"/>
                </a:solidFill>
                <a:latin typeface="Calibri"/>
                <a:cs typeface="Calibri"/>
              </a:rPr>
              <a:t>i</a:t>
            </a:r>
            <a:r>
              <a:rPr sz="2800" b="1" spc="5" dirty="0">
                <a:solidFill>
                  <a:srgbClr val="404042"/>
                </a:solidFill>
                <a:latin typeface="Calibri"/>
                <a:cs typeface="Calibri"/>
              </a:rPr>
              <a:t>b</a:t>
            </a:r>
            <a:r>
              <a:rPr sz="2800" b="1" dirty="0">
                <a:solidFill>
                  <a:srgbClr val="404042"/>
                </a:solidFill>
                <a:latin typeface="Calibri"/>
                <a:cs typeface="Calibri"/>
              </a:rPr>
              <a:t>i</a:t>
            </a:r>
            <a:r>
              <a:rPr sz="2800" b="1" spc="5" dirty="0">
                <a:solidFill>
                  <a:srgbClr val="404042"/>
                </a:solidFill>
                <a:latin typeface="Calibri"/>
                <a:cs typeface="Calibri"/>
              </a:rPr>
              <a:t>l</a:t>
            </a:r>
            <a:r>
              <a:rPr sz="2800" b="1" dirty="0">
                <a:solidFill>
                  <a:srgbClr val="404042"/>
                </a:solidFill>
                <a:latin typeface="Calibri"/>
                <a:cs typeface="Calibri"/>
              </a:rPr>
              <a:t>i</a:t>
            </a:r>
            <a:r>
              <a:rPr sz="2800" b="1" spc="-10" dirty="0">
                <a:solidFill>
                  <a:srgbClr val="404042"/>
                </a:solidFill>
                <a:latin typeface="Calibri"/>
                <a:cs typeface="Calibri"/>
              </a:rPr>
              <a:t>t</a:t>
            </a:r>
            <a:r>
              <a:rPr sz="2800" b="1" dirty="0">
                <a:solidFill>
                  <a:srgbClr val="404042"/>
                </a:solidFill>
                <a:latin typeface="Calibri"/>
                <a:cs typeface="Calibri"/>
              </a:rPr>
              <a:t>y</a:t>
            </a:r>
            <a:endParaRPr sz="2800" dirty="0">
              <a:latin typeface="Calibri"/>
              <a:cs typeface="Calibri"/>
            </a:endParaRPr>
          </a:p>
        </p:txBody>
      </p:sp>
      <p:sp>
        <p:nvSpPr>
          <p:cNvPr id="11" name="object 9"/>
          <p:cNvSpPr txBox="1"/>
          <p:nvPr/>
        </p:nvSpPr>
        <p:spPr>
          <a:xfrm>
            <a:off x="6004052" y="1167155"/>
            <a:ext cx="2528570" cy="2914015"/>
          </a:xfrm>
          <a:prstGeom prst="rect">
            <a:avLst/>
          </a:prstGeom>
        </p:spPr>
        <p:txBody>
          <a:bodyPr vert="horz" wrap="square" lIns="0" tIns="0" rIns="0" bIns="0" rtlCol="0">
            <a:spAutoFit/>
          </a:bodyPr>
          <a:lstStyle/>
          <a:p>
            <a:pPr marL="12700">
              <a:lnSpc>
                <a:spcPct val="100000"/>
              </a:lnSpc>
            </a:pPr>
            <a:r>
              <a:rPr sz="1600" spc="-35" dirty="0">
                <a:solidFill>
                  <a:srgbClr val="414042"/>
                </a:solidFill>
                <a:latin typeface="Calibri"/>
                <a:cs typeface="Calibri"/>
              </a:rPr>
              <a:t>R</a:t>
            </a:r>
            <a:r>
              <a:rPr sz="1600" spc="-10" dirty="0">
                <a:solidFill>
                  <a:srgbClr val="414042"/>
                </a:solidFill>
                <a:latin typeface="Calibri"/>
                <a:cs typeface="Calibri"/>
              </a:rPr>
              <a:t>epor</a:t>
            </a:r>
            <a:r>
              <a:rPr sz="1600" spc="-15" dirty="0">
                <a:solidFill>
                  <a:srgbClr val="414042"/>
                </a:solidFill>
                <a:latin typeface="Calibri"/>
                <a:cs typeface="Calibri"/>
              </a:rPr>
              <a:t>t</a:t>
            </a:r>
            <a:r>
              <a:rPr sz="1600" dirty="0">
                <a:solidFill>
                  <a:srgbClr val="414042"/>
                </a:solidFill>
                <a:latin typeface="Calibri"/>
                <a:cs typeface="Calibri"/>
              </a:rPr>
              <a:t>s</a:t>
            </a:r>
            <a:r>
              <a:rPr sz="1600" spc="35" dirty="0">
                <a:solidFill>
                  <a:srgbClr val="414042"/>
                </a:solidFill>
                <a:latin typeface="Calibri"/>
                <a:cs typeface="Calibri"/>
              </a:rPr>
              <a:t> </a:t>
            </a:r>
            <a:r>
              <a:rPr sz="1600" spc="-15" dirty="0">
                <a:solidFill>
                  <a:srgbClr val="414042"/>
                </a:solidFill>
                <a:latin typeface="Calibri"/>
                <a:cs typeface="Calibri"/>
              </a:rPr>
              <a:t>t</a:t>
            </a:r>
            <a:r>
              <a:rPr sz="1600" spc="-10" dirty="0">
                <a:solidFill>
                  <a:srgbClr val="414042"/>
                </a:solidFill>
                <a:latin typeface="Calibri"/>
                <a:cs typeface="Calibri"/>
              </a:rPr>
              <a:t>h</a:t>
            </a:r>
            <a:r>
              <a:rPr sz="1600" spc="-30" dirty="0">
                <a:solidFill>
                  <a:srgbClr val="414042"/>
                </a:solidFill>
                <a:latin typeface="Calibri"/>
                <a:cs typeface="Calibri"/>
              </a:rPr>
              <a:t>a</a:t>
            </a:r>
            <a:r>
              <a:rPr sz="1600" dirty="0">
                <a:solidFill>
                  <a:srgbClr val="414042"/>
                </a:solidFill>
                <a:latin typeface="Calibri"/>
                <a:cs typeface="Calibri"/>
              </a:rPr>
              <a:t>t</a:t>
            </a:r>
            <a:r>
              <a:rPr sz="1600" spc="5" dirty="0">
                <a:solidFill>
                  <a:srgbClr val="414042"/>
                </a:solidFill>
                <a:latin typeface="Calibri"/>
                <a:cs typeface="Calibri"/>
              </a:rPr>
              <a:t> </a:t>
            </a:r>
            <a:r>
              <a:rPr sz="1600" spc="-10" dirty="0">
                <a:solidFill>
                  <a:srgbClr val="414042"/>
                </a:solidFill>
                <a:latin typeface="Calibri"/>
                <a:cs typeface="Calibri"/>
              </a:rPr>
              <a:t>p</a:t>
            </a:r>
            <a:r>
              <a:rPr sz="1600" spc="-35" dirty="0">
                <a:solidFill>
                  <a:srgbClr val="414042"/>
                </a:solidFill>
                <a:latin typeface="Calibri"/>
                <a:cs typeface="Calibri"/>
              </a:rPr>
              <a:t>r</a:t>
            </a:r>
            <a:r>
              <a:rPr sz="1600" spc="-10" dirty="0">
                <a:solidFill>
                  <a:srgbClr val="414042"/>
                </a:solidFill>
                <a:latin typeface="Calibri"/>
                <a:cs typeface="Calibri"/>
              </a:rPr>
              <a:t>ovid</a:t>
            </a:r>
            <a:r>
              <a:rPr sz="1600" dirty="0">
                <a:solidFill>
                  <a:srgbClr val="414042"/>
                </a:solidFill>
                <a:latin typeface="Calibri"/>
                <a:cs typeface="Calibri"/>
              </a:rPr>
              <a:t>e</a:t>
            </a:r>
            <a:r>
              <a:rPr sz="1600" spc="10" dirty="0">
                <a:solidFill>
                  <a:srgbClr val="414042"/>
                </a:solidFill>
                <a:latin typeface="Calibri"/>
                <a:cs typeface="Calibri"/>
              </a:rPr>
              <a:t> </a:t>
            </a:r>
            <a:r>
              <a:rPr sz="1600" spc="-35" dirty="0">
                <a:solidFill>
                  <a:srgbClr val="414042"/>
                </a:solidFill>
                <a:latin typeface="Calibri"/>
                <a:cs typeface="Calibri"/>
              </a:rPr>
              <a:t>v</a:t>
            </a:r>
            <a:r>
              <a:rPr sz="1600" dirty="0">
                <a:solidFill>
                  <a:srgbClr val="414042"/>
                </a:solidFill>
                <a:latin typeface="Calibri"/>
                <a:cs typeface="Calibri"/>
              </a:rPr>
              <a:t>a</a:t>
            </a:r>
            <a:r>
              <a:rPr sz="1600" spc="-15" dirty="0">
                <a:solidFill>
                  <a:srgbClr val="414042"/>
                </a:solidFill>
                <a:latin typeface="Calibri"/>
                <a:cs typeface="Calibri"/>
              </a:rPr>
              <a:t>l</a:t>
            </a:r>
            <a:r>
              <a:rPr sz="1600" spc="-10" dirty="0">
                <a:solidFill>
                  <a:srgbClr val="414042"/>
                </a:solidFill>
                <a:latin typeface="Calibri"/>
                <a:cs typeface="Calibri"/>
              </a:rPr>
              <a:t>u</a:t>
            </a:r>
            <a:r>
              <a:rPr sz="1600" dirty="0">
                <a:solidFill>
                  <a:srgbClr val="414042"/>
                </a:solidFill>
                <a:latin typeface="Calibri"/>
                <a:cs typeface="Calibri"/>
              </a:rPr>
              <a:t>e</a:t>
            </a:r>
            <a:r>
              <a:rPr sz="1600" spc="-10" dirty="0">
                <a:solidFill>
                  <a:srgbClr val="414042"/>
                </a:solidFill>
                <a:latin typeface="Calibri"/>
                <a:cs typeface="Calibri"/>
              </a:rPr>
              <a:t> </a:t>
            </a:r>
            <a:r>
              <a:rPr sz="1600" spc="-40" dirty="0">
                <a:solidFill>
                  <a:srgbClr val="414042"/>
                </a:solidFill>
                <a:latin typeface="Calibri"/>
                <a:cs typeface="Calibri"/>
              </a:rPr>
              <a:t>t</a:t>
            </a:r>
            <a:r>
              <a:rPr sz="1600" dirty="0">
                <a:solidFill>
                  <a:srgbClr val="414042"/>
                </a:solidFill>
                <a:latin typeface="Calibri"/>
                <a:cs typeface="Calibri"/>
              </a:rPr>
              <a:t>o</a:t>
            </a:r>
            <a:endParaRPr sz="1600">
              <a:latin typeface="Calibri"/>
              <a:cs typeface="Calibri"/>
            </a:endParaRPr>
          </a:p>
          <a:p>
            <a:pPr marL="12700">
              <a:lnSpc>
                <a:spcPct val="100000"/>
              </a:lnSpc>
            </a:pPr>
            <a:r>
              <a:rPr sz="1600" spc="-5" dirty="0">
                <a:solidFill>
                  <a:srgbClr val="414042"/>
                </a:solidFill>
                <a:latin typeface="Calibri"/>
                <a:cs typeface="Calibri"/>
              </a:rPr>
              <a:t>d</a:t>
            </a:r>
            <a:r>
              <a:rPr sz="1600" spc="-15" dirty="0">
                <a:solidFill>
                  <a:srgbClr val="414042"/>
                </a:solidFill>
                <a:latin typeface="Calibri"/>
                <a:cs typeface="Calibri"/>
              </a:rPr>
              <a:t>i</a:t>
            </a:r>
            <a:r>
              <a:rPr sz="1600" spc="-35" dirty="0">
                <a:solidFill>
                  <a:srgbClr val="414042"/>
                </a:solidFill>
                <a:latin typeface="Calibri"/>
                <a:cs typeface="Calibri"/>
              </a:rPr>
              <a:t>f</a:t>
            </a:r>
            <a:r>
              <a:rPr sz="1600" spc="-60" dirty="0">
                <a:solidFill>
                  <a:srgbClr val="414042"/>
                </a:solidFill>
                <a:latin typeface="Calibri"/>
                <a:cs typeface="Calibri"/>
              </a:rPr>
              <a:t>f</a:t>
            </a:r>
            <a:r>
              <a:rPr sz="1600" spc="-10" dirty="0">
                <a:solidFill>
                  <a:srgbClr val="414042"/>
                </a:solidFill>
                <a:latin typeface="Calibri"/>
                <a:cs typeface="Calibri"/>
              </a:rPr>
              <a:t>e</a:t>
            </a:r>
            <a:r>
              <a:rPr sz="1600" spc="-35" dirty="0">
                <a:solidFill>
                  <a:srgbClr val="414042"/>
                </a:solidFill>
                <a:latin typeface="Calibri"/>
                <a:cs typeface="Calibri"/>
              </a:rPr>
              <a:t>r</a:t>
            </a:r>
            <a:r>
              <a:rPr sz="1600" spc="-10" dirty="0">
                <a:solidFill>
                  <a:srgbClr val="414042"/>
                </a:solidFill>
                <a:latin typeface="Calibri"/>
                <a:cs typeface="Calibri"/>
              </a:rPr>
              <a:t>e</a:t>
            </a:r>
            <a:r>
              <a:rPr sz="1600" spc="-30" dirty="0">
                <a:solidFill>
                  <a:srgbClr val="414042"/>
                </a:solidFill>
                <a:latin typeface="Calibri"/>
                <a:cs typeface="Calibri"/>
              </a:rPr>
              <a:t>n</a:t>
            </a:r>
            <a:r>
              <a:rPr sz="1600" dirty="0">
                <a:solidFill>
                  <a:srgbClr val="414042"/>
                </a:solidFill>
                <a:latin typeface="Calibri"/>
                <a:cs typeface="Calibri"/>
              </a:rPr>
              <a:t>t</a:t>
            </a:r>
            <a:r>
              <a:rPr sz="1600" spc="55" dirty="0">
                <a:solidFill>
                  <a:srgbClr val="414042"/>
                </a:solidFill>
                <a:latin typeface="Calibri"/>
                <a:cs typeface="Calibri"/>
              </a:rPr>
              <a:t> </a:t>
            </a:r>
            <a:r>
              <a:rPr sz="1600" spc="-35" dirty="0">
                <a:solidFill>
                  <a:srgbClr val="414042"/>
                </a:solidFill>
                <a:latin typeface="Calibri"/>
                <a:cs typeface="Calibri"/>
              </a:rPr>
              <a:t>r</a:t>
            </a:r>
            <a:r>
              <a:rPr sz="1600" spc="-10" dirty="0">
                <a:solidFill>
                  <a:srgbClr val="414042"/>
                </a:solidFill>
                <a:latin typeface="Calibri"/>
                <a:cs typeface="Calibri"/>
              </a:rPr>
              <a:t>ole</a:t>
            </a:r>
            <a:r>
              <a:rPr sz="1600" spc="-5" dirty="0">
                <a:solidFill>
                  <a:srgbClr val="414042"/>
                </a:solidFill>
                <a:latin typeface="Calibri"/>
                <a:cs typeface="Calibri"/>
              </a:rPr>
              <a:t>s:</a:t>
            </a:r>
            <a:endParaRPr sz="1600">
              <a:latin typeface="Calibri"/>
              <a:cs typeface="Calibri"/>
            </a:endParaRPr>
          </a:p>
          <a:p>
            <a:pPr>
              <a:lnSpc>
                <a:spcPct val="100000"/>
              </a:lnSpc>
              <a:spcBef>
                <a:spcPts val="24"/>
              </a:spcBef>
            </a:pPr>
            <a:endParaRPr sz="1650">
              <a:latin typeface="Times New Roman"/>
              <a:cs typeface="Times New Roman"/>
            </a:endParaRPr>
          </a:p>
          <a:p>
            <a:pPr marL="226060" indent="-213360">
              <a:lnSpc>
                <a:spcPct val="100000"/>
              </a:lnSpc>
              <a:buClr>
                <a:srgbClr val="414042"/>
              </a:buClr>
              <a:buFont typeface="Arial"/>
              <a:buChar char="•"/>
              <a:tabLst>
                <a:tab pos="226060" algn="l"/>
              </a:tabLst>
            </a:pPr>
            <a:r>
              <a:rPr sz="1600" spc="5" dirty="0">
                <a:solidFill>
                  <a:srgbClr val="414042"/>
                </a:solidFill>
                <a:latin typeface="Calibri"/>
                <a:cs typeface="Calibri"/>
              </a:rPr>
              <a:t>P</a:t>
            </a:r>
            <a:r>
              <a:rPr sz="1600" spc="-35" dirty="0">
                <a:solidFill>
                  <a:srgbClr val="414042"/>
                </a:solidFill>
                <a:latin typeface="Calibri"/>
                <a:cs typeface="Calibri"/>
              </a:rPr>
              <a:t>r</a:t>
            </a:r>
            <a:r>
              <a:rPr sz="1600" spc="-10" dirty="0">
                <a:solidFill>
                  <a:srgbClr val="414042"/>
                </a:solidFill>
                <a:latin typeface="Calibri"/>
                <a:cs typeface="Calibri"/>
              </a:rPr>
              <a:t>o</a:t>
            </a:r>
            <a:r>
              <a:rPr sz="1600" spc="-5" dirty="0">
                <a:solidFill>
                  <a:srgbClr val="414042"/>
                </a:solidFill>
                <a:latin typeface="Calibri"/>
                <a:cs typeface="Calibri"/>
              </a:rPr>
              <a:t>j</a:t>
            </a:r>
            <a:r>
              <a:rPr sz="1600" spc="-10" dirty="0">
                <a:solidFill>
                  <a:srgbClr val="414042"/>
                </a:solidFill>
                <a:latin typeface="Calibri"/>
                <a:cs typeface="Calibri"/>
              </a:rPr>
              <a:t>ec</a:t>
            </a:r>
            <a:r>
              <a:rPr sz="1600" dirty="0">
                <a:solidFill>
                  <a:srgbClr val="414042"/>
                </a:solidFill>
                <a:latin typeface="Calibri"/>
                <a:cs typeface="Calibri"/>
              </a:rPr>
              <a:t>t</a:t>
            </a:r>
            <a:r>
              <a:rPr sz="1600" spc="10" dirty="0">
                <a:solidFill>
                  <a:srgbClr val="414042"/>
                </a:solidFill>
                <a:latin typeface="Calibri"/>
                <a:cs typeface="Calibri"/>
              </a:rPr>
              <a:t> </a:t>
            </a:r>
            <a:r>
              <a:rPr sz="1600" spc="-10" dirty="0">
                <a:solidFill>
                  <a:srgbClr val="414042"/>
                </a:solidFill>
                <a:latin typeface="Calibri"/>
                <a:cs typeface="Calibri"/>
              </a:rPr>
              <a:t>M</a:t>
            </a:r>
            <a:r>
              <a:rPr sz="1600" dirty="0">
                <a:solidFill>
                  <a:srgbClr val="414042"/>
                </a:solidFill>
                <a:latin typeface="Calibri"/>
                <a:cs typeface="Calibri"/>
              </a:rPr>
              <a:t>a</a:t>
            </a:r>
            <a:r>
              <a:rPr sz="1600" spc="-10" dirty="0">
                <a:solidFill>
                  <a:srgbClr val="414042"/>
                </a:solidFill>
                <a:latin typeface="Calibri"/>
                <a:cs typeface="Calibri"/>
              </a:rPr>
              <a:t>n</a:t>
            </a:r>
            <a:r>
              <a:rPr sz="1600" dirty="0">
                <a:solidFill>
                  <a:srgbClr val="414042"/>
                </a:solidFill>
                <a:latin typeface="Calibri"/>
                <a:cs typeface="Calibri"/>
              </a:rPr>
              <a:t>a</a:t>
            </a:r>
            <a:r>
              <a:rPr sz="1600" spc="-20" dirty="0">
                <a:solidFill>
                  <a:srgbClr val="414042"/>
                </a:solidFill>
                <a:latin typeface="Calibri"/>
                <a:cs typeface="Calibri"/>
              </a:rPr>
              <a:t>g</a:t>
            </a:r>
            <a:r>
              <a:rPr sz="1600" spc="-10" dirty="0">
                <a:solidFill>
                  <a:srgbClr val="414042"/>
                </a:solidFill>
                <a:latin typeface="Calibri"/>
                <a:cs typeface="Calibri"/>
              </a:rPr>
              <a:t>e</a:t>
            </a:r>
            <a:r>
              <a:rPr sz="1600" spc="-35" dirty="0">
                <a:solidFill>
                  <a:srgbClr val="414042"/>
                </a:solidFill>
                <a:latin typeface="Calibri"/>
                <a:cs typeface="Calibri"/>
              </a:rPr>
              <a:t>r</a:t>
            </a:r>
            <a:r>
              <a:rPr sz="1600" dirty="0">
                <a:solidFill>
                  <a:srgbClr val="414042"/>
                </a:solidFill>
                <a:latin typeface="Calibri"/>
                <a:cs typeface="Calibri"/>
              </a:rPr>
              <a:t>s</a:t>
            </a:r>
            <a:r>
              <a:rPr sz="1600" spc="-10" dirty="0">
                <a:solidFill>
                  <a:srgbClr val="414042"/>
                </a:solidFill>
                <a:latin typeface="Calibri"/>
                <a:cs typeface="Calibri"/>
              </a:rPr>
              <a:t> </a:t>
            </a:r>
            <a:r>
              <a:rPr sz="1600" spc="-35" dirty="0">
                <a:solidFill>
                  <a:srgbClr val="414042"/>
                </a:solidFill>
                <a:latin typeface="Calibri"/>
                <a:cs typeface="Calibri"/>
              </a:rPr>
              <a:t>c</a:t>
            </a:r>
            <a:r>
              <a:rPr sz="1600" dirty="0">
                <a:solidFill>
                  <a:srgbClr val="414042"/>
                </a:solidFill>
                <a:latin typeface="Calibri"/>
                <a:cs typeface="Calibri"/>
              </a:rPr>
              <a:t>an</a:t>
            </a:r>
            <a:r>
              <a:rPr sz="1600" spc="-10" dirty="0">
                <a:solidFill>
                  <a:srgbClr val="414042"/>
                </a:solidFill>
                <a:latin typeface="Calibri"/>
                <a:cs typeface="Calibri"/>
              </a:rPr>
              <a:t> </a:t>
            </a:r>
            <a:r>
              <a:rPr sz="1600" spc="-15" dirty="0">
                <a:solidFill>
                  <a:srgbClr val="414042"/>
                </a:solidFill>
                <a:latin typeface="Calibri"/>
                <a:cs typeface="Calibri"/>
              </a:rPr>
              <a:t>t</a:t>
            </a:r>
            <a:r>
              <a:rPr sz="1600" spc="-35" dirty="0">
                <a:solidFill>
                  <a:srgbClr val="414042"/>
                </a:solidFill>
                <a:latin typeface="Calibri"/>
                <a:cs typeface="Calibri"/>
              </a:rPr>
              <a:t>r</a:t>
            </a:r>
            <a:r>
              <a:rPr sz="1600" dirty="0">
                <a:solidFill>
                  <a:srgbClr val="414042"/>
                </a:solidFill>
                <a:latin typeface="Calibri"/>
                <a:cs typeface="Calibri"/>
              </a:rPr>
              <a:t>a</a:t>
            </a:r>
            <a:r>
              <a:rPr sz="1600" spc="-10" dirty="0">
                <a:solidFill>
                  <a:srgbClr val="414042"/>
                </a:solidFill>
                <a:latin typeface="Calibri"/>
                <a:cs typeface="Calibri"/>
              </a:rPr>
              <a:t>c</a:t>
            </a:r>
            <a:r>
              <a:rPr sz="1600" dirty="0">
                <a:solidFill>
                  <a:srgbClr val="414042"/>
                </a:solidFill>
                <a:latin typeface="Calibri"/>
                <a:cs typeface="Calibri"/>
              </a:rPr>
              <a:t>k</a:t>
            </a:r>
            <a:endParaRPr sz="1600">
              <a:latin typeface="Calibri"/>
              <a:cs typeface="Calibri"/>
            </a:endParaRPr>
          </a:p>
          <a:p>
            <a:pPr marL="226060">
              <a:lnSpc>
                <a:spcPct val="100000"/>
              </a:lnSpc>
            </a:pPr>
            <a:r>
              <a:rPr sz="1600" spc="-10" dirty="0">
                <a:solidFill>
                  <a:srgbClr val="414042"/>
                </a:solidFill>
                <a:latin typeface="Calibri"/>
                <a:cs typeface="Calibri"/>
              </a:rPr>
              <a:t>ne</a:t>
            </a:r>
            <a:r>
              <a:rPr sz="1600" dirty="0">
                <a:solidFill>
                  <a:srgbClr val="414042"/>
                </a:solidFill>
                <a:latin typeface="Calibri"/>
                <a:cs typeface="Calibri"/>
              </a:rPr>
              <a:t>ar</a:t>
            </a:r>
            <a:r>
              <a:rPr sz="1600" spc="5" dirty="0">
                <a:solidFill>
                  <a:srgbClr val="414042"/>
                </a:solidFill>
                <a:latin typeface="Calibri"/>
                <a:cs typeface="Calibri"/>
              </a:rPr>
              <a:t> </a:t>
            </a:r>
            <a:r>
              <a:rPr sz="1600" spc="-35" dirty="0">
                <a:solidFill>
                  <a:srgbClr val="414042"/>
                </a:solidFill>
                <a:latin typeface="Calibri"/>
                <a:cs typeface="Calibri"/>
              </a:rPr>
              <a:t>r</a:t>
            </a:r>
            <a:r>
              <a:rPr sz="1600" spc="-10" dirty="0">
                <a:solidFill>
                  <a:srgbClr val="414042"/>
                </a:solidFill>
                <a:latin typeface="Calibri"/>
                <a:cs typeface="Calibri"/>
              </a:rPr>
              <a:t>e</a:t>
            </a:r>
            <a:r>
              <a:rPr sz="1600" dirty="0">
                <a:solidFill>
                  <a:srgbClr val="414042"/>
                </a:solidFill>
                <a:latin typeface="Calibri"/>
                <a:cs typeface="Calibri"/>
              </a:rPr>
              <a:t>a</a:t>
            </a:r>
            <a:r>
              <a:rPr sz="1600" spc="-15" dirty="0">
                <a:solidFill>
                  <a:srgbClr val="414042"/>
                </a:solidFill>
                <a:latin typeface="Calibri"/>
                <a:cs typeface="Calibri"/>
              </a:rPr>
              <a:t>l</a:t>
            </a:r>
            <a:r>
              <a:rPr sz="1600" spc="10" dirty="0">
                <a:solidFill>
                  <a:srgbClr val="414042"/>
                </a:solidFill>
                <a:latin typeface="Calibri"/>
                <a:cs typeface="Calibri"/>
              </a:rPr>
              <a:t>-</a:t>
            </a:r>
            <a:r>
              <a:rPr sz="1600" spc="-15" dirty="0">
                <a:solidFill>
                  <a:srgbClr val="414042"/>
                </a:solidFill>
                <a:latin typeface="Calibri"/>
                <a:cs typeface="Calibri"/>
              </a:rPr>
              <a:t>t</a:t>
            </a:r>
            <a:r>
              <a:rPr sz="1600" spc="-10" dirty="0">
                <a:solidFill>
                  <a:srgbClr val="414042"/>
                </a:solidFill>
                <a:latin typeface="Calibri"/>
                <a:cs typeface="Calibri"/>
              </a:rPr>
              <a:t>i</a:t>
            </a:r>
            <a:r>
              <a:rPr sz="1600" spc="5" dirty="0">
                <a:solidFill>
                  <a:srgbClr val="414042"/>
                </a:solidFill>
                <a:latin typeface="Calibri"/>
                <a:cs typeface="Calibri"/>
              </a:rPr>
              <a:t>m</a:t>
            </a:r>
            <a:r>
              <a:rPr sz="1600" dirty="0">
                <a:solidFill>
                  <a:srgbClr val="414042"/>
                </a:solidFill>
                <a:latin typeface="Calibri"/>
                <a:cs typeface="Calibri"/>
              </a:rPr>
              <a:t>e</a:t>
            </a:r>
            <a:r>
              <a:rPr sz="1600" spc="-15" dirty="0">
                <a:solidFill>
                  <a:srgbClr val="414042"/>
                </a:solidFill>
                <a:latin typeface="Calibri"/>
                <a:cs typeface="Calibri"/>
              </a:rPr>
              <a:t> </a:t>
            </a:r>
            <a:r>
              <a:rPr sz="1600" spc="-35" dirty="0">
                <a:solidFill>
                  <a:srgbClr val="414042"/>
                </a:solidFill>
                <a:latin typeface="Calibri"/>
                <a:cs typeface="Calibri"/>
              </a:rPr>
              <a:t>c</a:t>
            </a:r>
            <a:r>
              <a:rPr sz="1600" spc="-10" dirty="0">
                <a:solidFill>
                  <a:srgbClr val="414042"/>
                </a:solidFill>
                <a:latin typeface="Calibri"/>
                <a:cs typeface="Calibri"/>
              </a:rPr>
              <a:t>o</a:t>
            </a:r>
            <a:r>
              <a:rPr sz="1600" spc="-30" dirty="0">
                <a:solidFill>
                  <a:srgbClr val="414042"/>
                </a:solidFill>
                <a:latin typeface="Calibri"/>
                <a:cs typeface="Calibri"/>
              </a:rPr>
              <a:t>s</a:t>
            </a:r>
            <a:r>
              <a:rPr sz="1600" spc="-15" dirty="0">
                <a:solidFill>
                  <a:srgbClr val="414042"/>
                </a:solidFill>
                <a:latin typeface="Calibri"/>
                <a:cs typeface="Calibri"/>
              </a:rPr>
              <a:t>t</a:t>
            </a:r>
            <a:r>
              <a:rPr sz="1600" dirty="0">
                <a:solidFill>
                  <a:srgbClr val="414042"/>
                </a:solidFill>
                <a:latin typeface="Calibri"/>
                <a:cs typeface="Calibri"/>
              </a:rPr>
              <a:t>s</a:t>
            </a:r>
            <a:endParaRPr sz="1600">
              <a:latin typeface="Calibri"/>
              <a:cs typeface="Calibri"/>
            </a:endParaRPr>
          </a:p>
          <a:p>
            <a:pPr>
              <a:lnSpc>
                <a:spcPct val="100000"/>
              </a:lnSpc>
              <a:spcBef>
                <a:spcPts val="24"/>
              </a:spcBef>
            </a:pPr>
            <a:endParaRPr sz="1650">
              <a:latin typeface="Times New Roman"/>
              <a:cs typeface="Times New Roman"/>
            </a:endParaRPr>
          </a:p>
          <a:p>
            <a:pPr marL="226060" marR="5080" indent="-213360">
              <a:lnSpc>
                <a:spcPct val="100000"/>
              </a:lnSpc>
              <a:buClr>
                <a:srgbClr val="414042"/>
              </a:buClr>
              <a:buFont typeface="Arial"/>
              <a:buChar char="•"/>
              <a:tabLst>
                <a:tab pos="226060" algn="l"/>
              </a:tabLst>
            </a:pPr>
            <a:r>
              <a:rPr sz="1600" dirty="0">
                <a:solidFill>
                  <a:srgbClr val="414042"/>
                </a:solidFill>
                <a:latin typeface="Calibri"/>
                <a:cs typeface="Calibri"/>
              </a:rPr>
              <a:t>F</a:t>
            </a:r>
            <a:r>
              <a:rPr sz="1600" spc="-10" dirty="0">
                <a:solidFill>
                  <a:srgbClr val="414042"/>
                </a:solidFill>
                <a:latin typeface="Calibri"/>
                <a:cs typeface="Calibri"/>
              </a:rPr>
              <a:t>i</a:t>
            </a:r>
            <a:r>
              <a:rPr sz="1600" spc="-5" dirty="0">
                <a:solidFill>
                  <a:srgbClr val="414042"/>
                </a:solidFill>
                <a:latin typeface="Calibri"/>
                <a:cs typeface="Calibri"/>
              </a:rPr>
              <a:t>n</a:t>
            </a:r>
            <a:r>
              <a:rPr sz="1600" spc="-10" dirty="0">
                <a:solidFill>
                  <a:srgbClr val="414042"/>
                </a:solidFill>
                <a:latin typeface="Calibri"/>
                <a:cs typeface="Calibri"/>
              </a:rPr>
              <a:t>a</a:t>
            </a:r>
            <a:r>
              <a:rPr sz="1600" spc="-5" dirty="0">
                <a:solidFill>
                  <a:srgbClr val="414042"/>
                </a:solidFill>
                <a:latin typeface="Calibri"/>
                <a:cs typeface="Calibri"/>
              </a:rPr>
              <a:t>n</a:t>
            </a:r>
            <a:r>
              <a:rPr sz="1600" spc="-15" dirty="0">
                <a:solidFill>
                  <a:srgbClr val="414042"/>
                </a:solidFill>
                <a:latin typeface="Calibri"/>
                <a:cs typeface="Calibri"/>
              </a:rPr>
              <a:t>c</a:t>
            </a:r>
            <a:r>
              <a:rPr sz="1600" spc="-10" dirty="0">
                <a:solidFill>
                  <a:srgbClr val="414042"/>
                </a:solidFill>
                <a:latin typeface="Calibri"/>
                <a:cs typeface="Calibri"/>
              </a:rPr>
              <a:t>i</a:t>
            </a:r>
            <a:r>
              <a:rPr sz="1600" dirty="0">
                <a:solidFill>
                  <a:srgbClr val="414042"/>
                </a:solidFill>
                <a:latin typeface="Calibri"/>
                <a:cs typeface="Calibri"/>
              </a:rPr>
              <a:t>al</a:t>
            </a:r>
            <a:r>
              <a:rPr sz="1600" spc="-15" dirty="0">
                <a:solidFill>
                  <a:srgbClr val="414042"/>
                </a:solidFill>
                <a:latin typeface="Calibri"/>
                <a:cs typeface="Calibri"/>
              </a:rPr>
              <a:t> </a:t>
            </a:r>
            <a:r>
              <a:rPr sz="1600" spc="-10" dirty="0">
                <a:solidFill>
                  <a:srgbClr val="414042"/>
                </a:solidFill>
                <a:latin typeface="Calibri"/>
                <a:cs typeface="Calibri"/>
              </a:rPr>
              <a:t>pl</a:t>
            </a:r>
            <a:r>
              <a:rPr sz="1600" dirty="0">
                <a:solidFill>
                  <a:srgbClr val="414042"/>
                </a:solidFill>
                <a:latin typeface="Calibri"/>
                <a:cs typeface="Calibri"/>
              </a:rPr>
              <a:t>a</a:t>
            </a:r>
            <a:r>
              <a:rPr sz="1600" spc="-10" dirty="0">
                <a:solidFill>
                  <a:srgbClr val="414042"/>
                </a:solidFill>
                <a:latin typeface="Calibri"/>
                <a:cs typeface="Calibri"/>
              </a:rPr>
              <a:t>n</a:t>
            </a:r>
            <a:r>
              <a:rPr sz="1600" spc="-5" dirty="0">
                <a:solidFill>
                  <a:srgbClr val="414042"/>
                </a:solidFill>
                <a:latin typeface="Calibri"/>
                <a:cs typeface="Calibri"/>
              </a:rPr>
              <a:t>n</a:t>
            </a:r>
            <a:r>
              <a:rPr sz="1600" spc="-15" dirty="0">
                <a:solidFill>
                  <a:srgbClr val="414042"/>
                </a:solidFill>
                <a:latin typeface="Calibri"/>
                <a:cs typeface="Calibri"/>
              </a:rPr>
              <a:t>i</a:t>
            </a:r>
            <a:r>
              <a:rPr sz="1600" spc="-5" dirty="0">
                <a:solidFill>
                  <a:srgbClr val="414042"/>
                </a:solidFill>
                <a:latin typeface="Calibri"/>
                <a:cs typeface="Calibri"/>
              </a:rPr>
              <a:t>n</a:t>
            </a:r>
            <a:r>
              <a:rPr sz="1600" dirty="0">
                <a:solidFill>
                  <a:srgbClr val="414042"/>
                </a:solidFill>
                <a:latin typeface="Calibri"/>
                <a:cs typeface="Calibri"/>
              </a:rPr>
              <a:t>g</a:t>
            </a:r>
            <a:r>
              <a:rPr sz="1600" spc="-25" dirty="0">
                <a:solidFill>
                  <a:srgbClr val="414042"/>
                </a:solidFill>
                <a:latin typeface="Calibri"/>
                <a:cs typeface="Calibri"/>
              </a:rPr>
              <a:t> </a:t>
            </a:r>
            <a:r>
              <a:rPr sz="1600" spc="-35" dirty="0">
                <a:solidFill>
                  <a:srgbClr val="414042"/>
                </a:solidFill>
                <a:latin typeface="Calibri"/>
                <a:cs typeface="Calibri"/>
              </a:rPr>
              <a:t>c</a:t>
            </a:r>
            <a:r>
              <a:rPr sz="1600" dirty="0">
                <a:solidFill>
                  <a:srgbClr val="414042"/>
                </a:solidFill>
                <a:latin typeface="Calibri"/>
                <a:cs typeface="Calibri"/>
              </a:rPr>
              <a:t>an</a:t>
            </a:r>
            <a:r>
              <a:rPr sz="1600" spc="-10" dirty="0">
                <a:solidFill>
                  <a:srgbClr val="414042"/>
                </a:solidFill>
                <a:latin typeface="Calibri"/>
                <a:cs typeface="Calibri"/>
              </a:rPr>
              <a:t> u</a:t>
            </a:r>
            <a:r>
              <a:rPr sz="1600" spc="-5" dirty="0">
                <a:solidFill>
                  <a:srgbClr val="414042"/>
                </a:solidFill>
                <a:latin typeface="Calibri"/>
                <a:cs typeface="Calibri"/>
              </a:rPr>
              <a:t>s</a:t>
            </a:r>
            <a:r>
              <a:rPr sz="1600" dirty="0">
                <a:solidFill>
                  <a:srgbClr val="414042"/>
                </a:solidFill>
                <a:latin typeface="Calibri"/>
                <a:cs typeface="Calibri"/>
              </a:rPr>
              <a:t>e</a:t>
            </a:r>
            <a:r>
              <a:rPr sz="1600" spc="-15" dirty="0">
                <a:solidFill>
                  <a:srgbClr val="414042"/>
                </a:solidFill>
                <a:latin typeface="Calibri"/>
                <a:cs typeface="Calibri"/>
              </a:rPr>
              <a:t> </a:t>
            </a:r>
            <a:r>
              <a:rPr sz="1600" dirty="0">
                <a:solidFill>
                  <a:srgbClr val="414042"/>
                </a:solidFill>
                <a:latin typeface="Calibri"/>
                <a:cs typeface="Calibri"/>
              </a:rPr>
              <a:t>a </a:t>
            </a:r>
            <a:r>
              <a:rPr sz="1600" spc="-35" dirty="0">
                <a:solidFill>
                  <a:srgbClr val="414042"/>
                </a:solidFill>
                <a:latin typeface="Calibri"/>
                <a:cs typeface="Calibri"/>
              </a:rPr>
              <a:t>r</a:t>
            </a:r>
            <a:r>
              <a:rPr sz="1600" spc="-10" dirty="0">
                <a:solidFill>
                  <a:srgbClr val="414042"/>
                </a:solidFill>
                <a:latin typeface="Calibri"/>
                <a:cs typeface="Calibri"/>
              </a:rPr>
              <a:t>e</a:t>
            </a:r>
            <a:r>
              <a:rPr sz="1600" spc="-5" dirty="0">
                <a:solidFill>
                  <a:srgbClr val="414042"/>
                </a:solidFill>
                <a:latin typeface="Calibri"/>
                <a:cs typeface="Calibri"/>
              </a:rPr>
              <a:t>p</a:t>
            </a:r>
            <a:r>
              <a:rPr sz="1600" spc="-15" dirty="0">
                <a:solidFill>
                  <a:srgbClr val="414042"/>
                </a:solidFill>
                <a:latin typeface="Calibri"/>
                <a:cs typeface="Calibri"/>
              </a:rPr>
              <a:t>o</a:t>
            </a:r>
            <a:r>
              <a:rPr sz="1600" spc="-10" dirty="0">
                <a:solidFill>
                  <a:srgbClr val="414042"/>
                </a:solidFill>
                <a:latin typeface="Calibri"/>
                <a:cs typeface="Calibri"/>
              </a:rPr>
              <a:t>r</a:t>
            </a:r>
            <a:r>
              <a:rPr sz="1600" dirty="0">
                <a:solidFill>
                  <a:srgbClr val="414042"/>
                </a:solidFill>
                <a:latin typeface="Calibri"/>
                <a:cs typeface="Calibri"/>
              </a:rPr>
              <a:t>t</a:t>
            </a:r>
            <a:r>
              <a:rPr sz="1600" spc="30" dirty="0">
                <a:solidFill>
                  <a:srgbClr val="414042"/>
                </a:solidFill>
                <a:latin typeface="Calibri"/>
                <a:cs typeface="Calibri"/>
              </a:rPr>
              <a:t> </a:t>
            </a:r>
            <a:r>
              <a:rPr sz="1600" spc="-40" dirty="0">
                <a:solidFill>
                  <a:srgbClr val="414042"/>
                </a:solidFill>
                <a:latin typeface="Calibri"/>
                <a:cs typeface="Calibri"/>
              </a:rPr>
              <a:t>t</a:t>
            </a:r>
            <a:r>
              <a:rPr sz="1600" dirty="0">
                <a:solidFill>
                  <a:srgbClr val="414042"/>
                </a:solidFill>
                <a:latin typeface="Calibri"/>
                <a:cs typeface="Calibri"/>
              </a:rPr>
              <a:t>o</a:t>
            </a:r>
            <a:r>
              <a:rPr sz="1600" spc="10" dirty="0">
                <a:solidFill>
                  <a:srgbClr val="414042"/>
                </a:solidFill>
                <a:latin typeface="Calibri"/>
                <a:cs typeface="Calibri"/>
              </a:rPr>
              <a:t> </a:t>
            </a:r>
            <a:r>
              <a:rPr sz="1600" spc="-15" dirty="0">
                <a:solidFill>
                  <a:srgbClr val="414042"/>
                </a:solidFill>
                <a:latin typeface="Calibri"/>
                <a:cs typeface="Calibri"/>
              </a:rPr>
              <a:t>t</a:t>
            </a:r>
            <a:r>
              <a:rPr sz="1600" spc="-35" dirty="0">
                <a:solidFill>
                  <a:srgbClr val="414042"/>
                </a:solidFill>
                <a:latin typeface="Calibri"/>
                <a:cs typeface="Calibri"/>
              </a:rPr>
              <a:t>r</a:t>
            </a:r>
            <a:r>
              <a:rPr sz="1600" dirty="0">
                <a:solidFill>
                  <a:srgbClr val="414042"/>
                </a:solidFill>
                <a:latin typeface="Calibri"/>
                <a:cs typeface="Calibri"/>
              </a:rPr>
              <a:t>a</a:t>
            </a:r>
            <a:r>
              <a:rPr sz="1600" spc="-10" dirty="0">
                <a:solidFill>
                  <a:srgbClr val="414042"/>
                </a:solidFill>
                <a:latin typeface="Calibri"/>
                <a:cs typeface="Calibri"/>
              </a:rPr>
              <a:t>c</a:t>
            </a:r>
            <a:r>
              <a:rPr sz="1600" dirty="0">
                <a:solidFill>
                  <a:srgbClr val="414042"/>
                </a:solidFill>
                <a:latin typeface="Calibri"/>
                <a:cs typeface="Calibri"/>
              </a:rPr>
              <a:t>k</a:t>
            </a:r>
            <a:r>
              <a:rPr sz="1600" spc="10" dirty="0">
                <a:solidFill>
                  <a:srgbClr val="414042"/>
                </a:solidFill>
                <a:latin typeface="Calibri"/>
                <a:cs typeface="Calibri"/>
              </a:rPr>
              <a:t> </a:t>
            </a:r>
            <a:r>
              <a:rPr sz="1600" spc="-40" dirty="0">
                <a:solidFill>
                  <a:srgbClr val="414042"/>
                </a:solidFill>
                <a:latin typeface="Calibri"/>
                <a:cs typeface="Calibri"/>
              </a:rPr>
              <a:t>t</a:t>
            </a:r>
            <a:r>
              <a:rPr sz="1600" dirty="0">
                <a:solidFill>
                  <a:srgbClr val="414042"/>
                </a:solidFill>
                <a:latin typeface="Calibri"/>
                <a:cs typeface="Calibri"/>
              </a:rPr>
              <a:t>o</a:t>
            </a:r>
            <a:r>
              <a:rPr sz="1600" spc="20" dirty="0">
                <a:solidFill>
                  <a:srgbClr val="414042"/>
                </a:solidFill>
                <a:latin typeface="Calibri"/>
                <a:cs typeface="Calibri"/>
              </a:rPr>
              <a:t> </a:t>
            </a:r>
            <a:r>
              <a:rPr sz="1600" spc="-5" dirty="0">
                <a:solidFill>
                  <a:srgbClr val="414042"/>
                </a:solidFill>
                <a:latin typeface="Calibri"/>
                <a:cs typeface="Calibri"/>
              </a:rPr>
              <a:t>b</a:t>
            </a:r>
            <a:r>
              <a:rPr sz="1600" spc="-10" dirty="0">
                <a:solidFill>
                  <a:srgbClr val="414042"/>
                </a:solidFill>
                <a:latin typeface="Calibri"/>
                <a:cs typeface="Calibri"/>
              </a:rPr>
              <a:t>u</a:t>
            </a:r>
            <a:r>
              <a:rPr sz="1600" spc="-5" dirty="0">
                <a:solidFill>
                  <a:srgbClr val="414042"/>
                </a:solidFill>
                <a:latin typeface="Calibri"/>
                <a:cs typeface="Calibri"/>
              </a:rPr>
              <a:t>d</a:t>
            </a:r>
            <a:r>
              <a:rPr sz="1600" spc="-20" dirty="0">
                <a:solidFill>
                  <a:srgbClr val="414042"/>
                </a:solidFill>
                <a:latin typeface="Calibri"/>
                <a:cs typeface="Calibri"/>
              </a:rPr>
              <a:t>g</a:t>
            </a:r>
            <a:r>
              <a:rPr sz="1600" spc="-10" dirty="0">
                <a:solidFill>
                  <a:srgbClr val="414042"/>
                </a:solidFill>
                <a:latin typeface="Calibri"/>
                <a:cs typeface="Calibri"/>
              </a:rPr>
              <a:t>e</a:t>
            </a:r>
            <a:r>
              <a:rPr sz="1600" dirty="0">
                <a:solidFill>
                  <a:srgbClr val="414042"/>
                </a:solidFill>
                <a:latin typeface="Calibri"/>
                <a:cs typeface="Calibri"/>
              </a:rPr>
              <a:t>t</a:t>
            </a:r>
            <a:endParaRPr sz="1600">
              <a:latin typeface="Calibri"/>
              <a:cs typeface="Calibri"/>
            </a:endParaRPr>
          </a:p>
          <a:p>
            <a:pPr>
              <a:lnSpc>
                <a:spcPct val="100000"/>
              </a:lnSpc>
              <a:spcBef>
                <a:spcPts val="24"/>
              </a:spcBef>
              <a:buClr>
                <a:srgbClr val="414042"/>
              </a:buClr>
              <a:buFont typeface="Arial"/>
              <a:buChar char="•"/>
            </a:pPr>
            <a:endParaRPr sz="1650">
              <a:latin typeface="Times New Roman"/>
              <a:cs typeface="Times New Roman"/>
            </a:endParaRPr>
          </a:p>
          <a:p>
            <a:pPr marL="226060" marR="102235" indent="-213360" algn="just">
              <a:lnSpc>
                <a:spcPct val="100000"/>
              </a:lnSpc>
              <a:buClr>
                <a:srgbClr val="414042"/>
              </a:buClr>
              <a:buFont typeface="Arial"/>
              <a:buChar char="•"/>
              <a:tabLst>
                <a:tab pos="226060" algn="l"/>
              </a:tabLst>
            </a:pPr>
            <a:r>
              <a:rPr sz="1600" dirty="0">
                <a:solidFill>
                  <a:srgbClr val="414042"/>
                </a:solidFill>
                <a:latin typeface="Calibri"/>
                <a:cs typeface="Calibri"/>
              </a:rPr>
              <a:t>C</a:t>
            </a:r>
            <a:r>
              <a:rPr sz="1600" spc="-10" dirty="0">
                <a:solidFill>
                  <a:srgbClr val="414042"/>
                </a:solidFill>
                <a:latin typeface="Calibri"/>
                <a:cs typeface="Calibri"/>
              </a:rPr>
              <a:t>or</a:t>
            </a:r>
            <a:r>
              <a:rPr sz="1600" spc="-5" dirty="0">
                <a:solidFill>
                  <a:srgbClr val="414042"/>
                </a:solidFill>
                <a:latin typeface="Calibri"/>
                <a:cs typeface="Calibri"/>
              </a:rPr>
              <a:t>p</a:t>
            </a:r>
            <a:r>
              <a:rPr sz="1600" spc="-15" dirty="0">
                <a:solidFill>
                  <a:srgbClr val="414042"/>
                </a:solidFill>
                <a:latin typeface="Calibri"/>
                <a:cs typeface="Calibri"/>
              </a:rPr>
              <a:t>o</a:t>
            </a:r>
            <a:r>
              <a:rPr sz="1600" spc="-35" dirty="0">
                <a:solidFill>
                  <a:srgbClr val="414042"/>
                </a:solidFill>
                <a:latin typeface="Calibri"/>
                <a:cs typeface="Calibri"/>
              </a:rPr>
              <a:t>r</a:t>
            </a:r>
            <a:r>
              <a:rPr sz="1600" spc="-30" dirty="0">
                <a:solidFill>
                  <a:srgbClr val="414042"/>
                </a:solidFill>
                <a:latin typeface="Calibri"/>
                <a:cs typeface="Calibri"/>
              </a:rPr>
              <a:t>a</a:t>
            </a:r>
            <a:r>
              <a:rPr sz="1600" spc="-40" dirty="0">
                <a:solidFill>
                  <a:srgbClr val="414042"/>
                </a:solidFill>
                <a:latin typeface="Calibri"/>
                <a:cs typeface="Calibri"/>
              </a:rPr>
              <a:t>t</a:t>
            </a:r>
            <a:r>
              <a:rPr sz="1600" dirty="0">
                <a:solidFill>
                  <a:srgbClr val="414042"/>
                </a:solidFill>
                <a:latin typeface="Calibri"/>
                <a:cs typeface="Calibri"/>
              </a:rPr>
              <a:t>e</a:t>
            </a:r>
            <a:r>
              <a:rPr sz="1600" spc="35" dirty="0">
                <a:solidFill>
                  <a:srgbClr val="414042"/>
                </a:solidFill>
                <a:latin typeface="Calibri"/>
                <a:cs typeface="Calibri"/>
              </a:rPr>
              <a:t> </a:t>
            </a:r>
            <a:r>
              <a:rPr sz="1600" spc="-10" dirty="0">
                <a:solidFill>
                  <a:srgbClr val="414042"/>
                </a:solidFill>
                <a:latin typeface="Calibri"/>
                <a:cs typeface="Calibri"/>
              </a:rPr>
              <a:t>fi</a:t>
            </a:r>
            <a:r>
              <a:rPr sz="1600" spc="-5" dirty="0">
                <a:solidFill>
                  <a:srgbClr val="414042"/>
                </a:solidFill>
                <a:latin typeface="Calibri"/>
                <a:cs typeface="Calibri"/>
              </a:rPr>
              <a:t>n</a:t>
            </a:r>
            <a:r>
              <a:rPr sz="1600" spc="-10" dirty="0">
                <a:solidFill>
                  <a:srgbClr val="414042"/>
                </a:solidFill>
                <a:latin typeface="Calibri"/>
                <a:cs typeface="Calibri"/>
              </a:rPr>
              <a:t>a</a:t>
            </a:r>
            <a:r>
              <a:rPr sz="1600" spc="-5" dirty="0">
                <a:solidFill>
                  <a:srgbClr val="414042"/>
                </a:solidFill>
                <a:latin typeface="Calibri"/>
                <a:cs typeface="Calibri"/>
              </a:rPr>
              <a:t>n</a:t>
            </a:r>
            <a:r>
              <a:rPr sz="1600" spc="-15" dirty="0">
                <a:solidFill>
                  <a:srgbClr val="414042"/>
                </a:solidFill>
                <a:latin typeface="Calibri"/>
                <a:cs typeface="Calibri"/>
              </a:rPr>
              <a:t>c</a:t>
            </a:r>
            <a:r>
              <a:rPr sz="1600" dirty="0">
                <a:solidFill>
                  <a:srgbClr val="414042"/>
                </a:solidFill>
                <a:latin typeface="Calibri"/>
                <a:cs typeface="Calibri"/>
              </a:rPr>
              <a:t>e</a:t>
            </a:r>
            <a:r>
              <a:rPr sz="1600" spc="-10" dirty="0">
                <a:solidFill>
                  <a:srgbClr val="414042"/>
                </a:solidFill>
                <a:latin typeface="Calibri"/>
                <a:cs typeface="Calibri"/>
              </a:rPr>
              <a:t> </a:t>
            </a:r>
            <a:r>
              <a:rPr sz="1600" spc="-40" dirty="0">
                <a:solidFill>
                  <a:srgbClr val="414042"/>
                </a:solidFill>
                <a:latin typeface="Calibri"/>
                <a:cs typeface="Calibri"/>
              </a:rPr>
              <a:t>c</a:t>
            </a:r>
            <a:r>
              <a:rPr sz="1600" dirty="0">
                <a:solidFill>
                  <a:srgbClr val="414042"/>
                </a:solidFill>
                <a:latin typeface="Calibri"/>
                <a:cs typeface="Calibri"/>
              </a:rPr>
              <a:t>an</a:t>
            </a:r>
            <a:r>
              <a:rPr sz="1600" spc="10" dirty="0">
                <a:solidFill>
                  <a:srgbClr val="414042"/>
                </a:solidFill>
                <a:latin typeface="Calibri"/>
                <a:cs typeface="Calibri"/>
              </a:rPr>
              <a:t> </a:t>
            </a:r>
            <a:r>
              <a:rPr sz="1600" spc="-5" dirty="0">
                <a:solidFill>
                  <a:srgbClr val="414042"/>
                </a:solidFill>
                <a:latin typeface="Calibri"/>
                <a:cs typeface="Calibri"/>
              </a:rPr>
              <a:t>u</a:t>
            </a:r>
            <a:r>
              <a:rPr sz="1600" spc="-10" dirty="0">
                <a:solidFill>
                  <a:srgbClr val="414042"/>
                </a:solidFill>
                <a:latin typeface="Calibri"/>
                <a:cs typeface="Calibri"/>
              </a:rPr>
              <a:t>s</a:t>
            </a:r>
            <a:r>
              <a:rPr sz="1600" dirty="0">
                <a:solidFill>
                  <a:srgbClr val="414042"/>
                </a:solidFill>
                <a:latin typeface="Calibri"/>
                <a:cs typeface="Calibri"/>
              </a:rPr>
              <a:t>e </a:t>
            </a:r>
            <a:r>
              <a:rPr sz="1600" spc="-35" dirty="0">
                <a:solidFill>
                  <a:srgbClr val="414042"/>
                </a:solidFill>
                <a:latin typeface="Calibri"/>
                <a:cs typeface="Calibri"/>
              </a:rPr>
              <a:t>r</a:t>
            </a:r>
            <a:r>
              <a:rPr sz="1600" spc="-10" dirty="0">
                <a:solidFill>
                  <a:srgbClr val="414042"/>
                </a:solidFill>
                <a:latin typeface="Calibri"/>
                <a:cs typeface="Calibri"/>
              </a:rPr>
              <a:t>e</a:t>
            </a:r>
            <a:r>
              <a:rPr sz="1600" dirty="0">
                <a:solidFill>
                  <a:srgbClr val="414042"/>
                </a:solidFill>
                <a:latin typeface="Calibri"/>
                <a:cs typeface="Calibri"/>
              </a:rPr>
              <a:t>p</a:t>
            </a:r>
            <a:r>
              <a:rPr sz="1600" spc="-15" dirty="0">
                <a:solidFill>
                  <a:srgbClr val="414042"/>
                </a:solidFill>
                <a:latin typeface="Calibri"/>
                <a:cs typeface="Calibri"/>
              </a:rPr>
              <a:t>o</a:t>
            </a:r>
            <a:r>
              <a:rPr sz="1600" spc="-10" dirty="0">
                <a:solidFill>
                  <a:srgbClr val="414042"/>
                </a:solidFill>
                <a:latin typeface="Calibri"/>
                <a:cs typeface="Calibri"/>
              </a:rPr>
              <a:t>r</a:t>
            </a:r>
            <a:r>
              <a:rPr sz="1600" spc="-15" dirty="0">
                <a:solidFill>
                  <a:srgbClr val="414042"/>
                </a:solidFill>
                <a:latin typeface="Calibri"/>
                <a:cs typeface="Calibri"/>
              </a:rPr>
              <a:t>t</a:t>
            </a:r>
            <a:r>
              <a:rPr sz="1600" dirty="0">
                <a:solidFill>
                  <a:srgbClr val="414042"/>
                </a:solidFill>
                <a:latin typeface="Calibri"/>
                <a:cs typeface="Calibri"/>
              </a:rPr>
              <a:t>s</a:t>
            </a:r>
            <a:r>
              <a:rPr sz="1600" spc="40" dirty="0">
                <a:solidFill>
                  <a:srgbClr val="414042"/>
                </a:solidFill>
                <a:latin typeface="Calibri"/>
                <a:cs typeface="Calibri"/>
              </a:rPr>
              <a:t> </a:t>
            </a:r>
            <a:r>
              <a:rPr sz="1600" spc="-40" dirty="0">
                <a:solidFill>
                  <a:srgbClr val="414042"/>
                </a:solidFill>
                <a:latin typeface="Calibri"/>
                <a:cs typeface="Calibri"/>
              </a:rPr>
              <a:t>t</a:t>
            </a:r>
            <a:r>
              <a:rPr sz="1600" dirty="0">
                <a:solidFill>
                  <a:srgbClr val="414042"/>
                </a:solidFill>
                <a:latin typeface="Calibri"/>
                <a:cs typeface="Calibri"/>
              </a:rPr>
              <a:t>o</a:t>
            </a:r>
            <a:r>
              <a:rPr sz="1600" spc="10" dirty="0">
                <a:solidFill>
                  <a:srgbClr val="414042"/>
                </a:solidFill>
                <a:latin typeface="Calibri"/>
                <a:cs typeface="Calibri"/>
              </a:rPr>
              <a:t> </a:t>
            </a:r>
            <a:r>
              <a:rPr sz="1600" spc="-45" dirty="0">
                <a:solidFill>
                  <a:srgbClr val="414042"/>
                </a:solidFill>
                <a:latin typeface="Calibri"/>
                <a:cs typeface="Calibri"/>
              </a:rPr>
              <a:t>‘</a:t>
            </a:r>
            <a:r>
              <a:rPr sz="1600" dirty="0">
                <a:solidFill>
                  <a:srgbClr val="414042"/>
                </a:solidFill>
                <a:latin typeface="Calibri"/>
                <a:cs typeface="Calibri"/>
              </a:rPr>
              <a:t>s</a:t>
            </a:r>
            <a:r>
              <a:rPr sz="1600" spc="-10" dirty="0">
                <a:solidFill>
                  <a:srgbClr val="414042"/>
                </a:solidFill>
                <a:latin typeface="Calibri"/>
                <a:cs typeface="Calibri"/>
              </a:rPr>
              <a:t>hif</a:t>
            </a:r>
            <a:r>
              <a:rPr sz="1600" dirty="0">
                <a:solidFill>
                  <a:srgbClr val="414042"/>
                </a:solidFill>
                <a:latin typeface="Calibri"/>
                <a:cs typeface="Calibri"/>
              </a:rPr>
              <a:t>t</a:t>
            </a:r>
            <a:r>
              <a:rPr sz="1600" spc="5" dirty="0">
                <a:solidFill>
                  <a:srgbClr val="414042"/>
                </a:solidFill>
                <a:latin typeface="Calibri"/>
                <a:cs typeface="Calibri"/>
              </a:rPr>
              <a:t> </a:t>
            </a:r>
            <a:r>
              <a:rPr sz="1600" spc="-10" dirty="0">
                <a:solidFill>
                  <a:srgbClr val="414042"/>
                </a:solidFill>
                <a:latin typeface="Calibri"/>
                <a:cs typeface="Calibri"/>
              </a:rPr>
              <a:t>f</a:t>
            </a:r>
            <a:r>
              <a:rPr sz="1600" dirty="0">
                <a:solidFill>
                  <a:srgbClr val="414042"/>
                </a:solidFill>
                <a:latin typeface="Calibri"/>
                <a:cs typeface="Calibri"/>
              </a:rPr>
              <a:t>u</a:t>
            </a:r>
            <a:r>
              <a:rPr sz="1600" spc="-10" dirty="0">
                <a:solidFill>
                  <a:srgbClr val="414042"/>
                </a:solidFill>
                <a:latin typeface="Calibri"/>
                <a:cs typeface="Calibri"/>
              </a:rPr>
              <a:t>n</a:t>
            </a:r>
            <a:r>
              <a:rPr sz="1600" dirty="0">
                <a:solidFill>
                  <a:srgbClr val="414042"/>
                </a:solidFill>
                <a:latin typeface="Calibri"/>
                <a:cs typeface="Calibri"/>
              </a:rPr>
              <a:t>d</a:t>
            </a:r>
            <a:r>
              <a:rPr sz="1600" spc="-10" dirty="0">
                <a:solidFill>
                  <a:srgbClr val="414042"/>
                </a:solidFill>
                <a:latin typeface="Calibri"/>
                <a:cs typeface="Calibri"/>
              </a:rPr>
              <a:t>s</a:t>
            </a:r>
            <a:r>
              <a:rPr sz="1600" dirty="0">
                <a:solidFill>
                  <a:srgbClr val="414042"/>
                </a:solidFill>
                <a:latin typeface="Calibri"/>
                <a:cs typeface="Calibri"/>
              </a:rPr>
              <a:t>’</a:t>
            </a:r>
            <a:r>
              <a:rPr sz="1600" spc="5" dirty="0">
                <a:solidFill>
                  <a:srgbClr val="414042"/>
                </a:solidFill>
                <a:latin typeface="Calibri"/>
                <a:cs typeface="Calibri"/>
              </a:rPr>
              <a:t> </a:t>
            </a:r>
            <a:r>
              <a:rPr sz="1600" spc="-10" dirty="0">
                <a:solidFill>
                  <a:srgbClr val="414042"/>
                </a:solidFill>
                <a:latin typeface="Calibri"/>
                <a:cs typeface="Calibri"/>
              </a:rPr>
              <a:t>a</a:t>
            </a:r>
            <a:r>
              <a:rPr sz="1600" dirty="0">
                <a:solidFill>
                  <a:srgbClr val="414042"/>
                </a:solidFill>
                <a:latin typeface="Calibri"/>
                <a:cs typeface="Calibri"/>
              </a:rPr>
              <a:t>nd a</a:t>
            </a:r>
            <a:r>
              <a:rPr sz="1600" spc="-15" dirty="0">
                <a:solidFill>
                  <a:srgbClr val="414042"/>
                </a:solidFill>
                <a:latin typeface="Calibri"/>
                <a:cs typeface="Calibri"/>
              </a:rPr>
              <a:t>l</a:t>
            </a:r>
            <a:r>
              <a:rPr sz="1600" spc="-10" dirty="0">
                <a:solidFill>
                  <a:srgbClr val="414042"/>
                </a:solidFill>
                <a:latin typeface="Calibri"/>
                <a:cs typeface="Calibri"/>
              </a:rPr>
              <a:t>lo</a:t>
            </a:r>
            <a:r>
              <a:rPr sz="1600" spc="-35" dirty="0">
                <a:solidFill>
                  <a:srgbClr val="414042"/>
                </a:solidFill>
                <a:latin typeface="Calibri"/>
                <a:cs typeface="Calibri"/>
              </a:rPr>
              <a:t>c</a:t>
            </a:r>
            <a:r>
              <a:rPr sz="1600" spc="-30" dirty="0">
                <a:solidFill>
                  <a:srgbClr val="414042"/>
                </a:solidFill>
                <a:latin typeface="Calibri"/>
                <a:cs typeface="Calibri"/>
              </a:rPr>
              <a:t>a</a:t>
            </a:r>
            <a:r>
              <a:rPr sz="1600" spc="-40" dirty="0">
                <a:solidFill>
                  <a:srgbClr val="414042"/>
                </a:solidFill>
                <a:latin typeface="Calibri"/>
                <a:cs typeface="Calibri"/>
              </a:rPr>
              <a:t>t</a:t>
            </a:r>
            <a:r>
              <a:rPr sz="1600" dirty="0">
                <a:solidFill>
                  <a:srgbClr val="414042"/>
                </a:solidFill>
                <a:latin typeface="Calibri"/>
                <a:cs typeface="Calibri"/>
              </a:rPr>
              <a:t>e</a:t>
            </a:r>
            <a:r>
              <a:rPr sz="1600" spc="35" dirty="0">
                <a:solidFill>
                  <a:srgbClr val="414042"/>
                </a:solidFill>
                <a:latin typeface="Calibri"/>
                <a:cs typeface="Calibri"/>
              </a:rPr>
              <a:t> </a:t>
            </a:r>
            <a:r>
              <a:rPr sz="1600" spc="-35" dirty="0">
                <a:solidFill>
                  <a:srgbClr val="414042"/>
                </a:solidFill>
                <a:latin typeface="Calibri"/>
                <a:cs typeface="Calibri"/>
              </a:rPr>
              <a:t>r</a:t>
            </a:r>
            <a:r>
              <a:rPr sz="1600" spc="-10" dirty="0">
                <a:solidFill>
                  <a:srgbClr val="414042"/>
                </a:solidFill>
                <a:latin typeface="Calibri"/>
                <a:cs typeface="Calibri"/>
              </a:rPr>
              <a:t>esou</a:t>
            </a:r>
            <a:r>
              <a:rPr sz="1600" spc="-35" dirty="0">
                <a:solidFill>
                  <a:srgbClr val="414042"/>
                </a:solidFill>
                <a:latin typeface="Calibri"/>
                <a:cs typeface="Calibri"/>
              </a:rPr>
              <a:t>r</a:t>
            </a:r>
            <a:r>
              <a:rPr sz="1600" spc="-10" dirty="0">
                <a:solidFill>
                  <a:srgbClr val="414042"/>
                </a:solidFill>
                <a:latin typeface="Calibri"/>
                <a:cs typeface="Calibri"/>
              </a:rPr>
              <a:t>ce</a:t>
            </a:r>
            <a:r>
              <a:rPr sz="1600" dirty="0">
                <a:solidFill>
                  <a:srgbClr val="414042"/>
                </a:solidFill>
                <a:latin typeface="Calibri"/>
                <a:cs typeface="Calibri"/>
              </a:rPr>
              <a:t>s</a:t>
            </a:r>
            <a:endParaRPr sz="1600">
              <a:latin typeface="Calibri"/>
              <a:cs typeface="Calibri"/>
            </a:endParaRPr>
          </a:p>
        </p:txBody>
      </p:sp>
      <p:sp>
        <p:nvSpPr>
          <p:cNvPr id="12" name="object 10"/>
          <p:cNvSpPr/>
          <p:nvPr/>
        </p:nvSpPr>
        <p:spPr>
          <a:xfrm>
            <a:off x="673608" y="954023"/>
            <a:ext cx="3136392" cy="1972056"/>
          </a:xfrm>
          <a:prstGeom prst="rect">
            <a:avLst/>
          </a:prstGeom>
          <a:blipFill>
            <a:blip r:embed="rId7" cstate="print"/>
            <a:stretch>
              <a:fillRect/>
            </a:stretch>
          </a:blipFill>
        </p:spPr>
        <p:txBody>
          <a:bodyPr wrap="square" lIns="0" tIns="0" rIns="0" bIns="0" rtlCol="0"/>
          <a:lstStyle/>
          <a:p>
            <a:endParaRPr/>
          </a:p>
        </p:txBody>
      </p:sp>
      <p:sp>
        <p:nvSpPr>
          <p:cNvPr id="13" name="object 11"/>
          <p:cNvSpPr/>
          <p:nvPr/>
        </p:nvSpPr>
        <p:spPr>
          <a:xfrm>
            <a:off x="711695" y="990091"/>
            <a:ext cx="3005582" cy="1845182"/>
          </a:xfrm>
          <a:prstGeom prst="rect">
            <a:avLst/>
          </a:prstGeom>
          <a:blipFill>
            <a:blip r:embed="rId8" cstate="print"/>
            <a:stretch>
              <a:fillRect/>
            </a:stretch>
          </a:blipFill>
        </p:spPr>
        <p:txBody>
          <a:bodyPr wrap="square" lIns="0" tIns="0" rIns="0" bIns="0" rtlCol="0"/>
          <a:lstStyle/>
          <a:p>
            <a:endParaRPr/>
          </a:p>
        </p:txBody>
      </p:sp>
      <p:sp>
        <p:nvSpPr>
          <p:cNvPr id="14" name="object 12"/>
          <p:cNvSpPr/>
          <p:nvPr/>
        </p:nvSpPr>
        <p:spPr>
          <a:xfrm>
            <a:off x="706932" y="985265"/>
            <a:ext cx="3015615" cy="1854835"/>
          </a:xfrm>
          <a:custGeom>
            <a:avLst/>
            <a:gdLst/>
            <a:ahLst/>
            <a:cxnLst/>
            <a:rect l="l" t="t" r="r" b="b"/>
            <a:pathLst>
              <a:path w="3015615" h="1854835">
                <a:moveTo>
                  <a:pt x="0" y="1854707"/>
                </a:moveTo>
                <a:lnTo>
                  <a:pt x="3015107" y="1854707"/>
                </a:lnTo>
                <a:lnTo>
                  <a:pt x="3015107" y="0"/>
                </a:lnTo>
                <a:lnTo>
                  <a:pt x="0" y="0"/>
                </a:lnTo>
                <a:lnTo>
                  <a:pt x="0" y="1854707"/>
                </a:lnTo>
                <a:close/>
              </a:path>
            </a:pathLst>
          </a:custGeom>
          <a:ln w="9525">
            <a:solidFill>
              <a:srgbClr val="414042"/>
            </a:solidFill>
          </a:ln>
        </p:spPr>
        <p:txBody>
          <a:bodyPr wrap="square" lIns="0" tIns="0" rIns="0" bIns="0" rtlCol="0"/>
          <a:lstStyle/>
          <a:p>
            <a:endParaRPr/>
          </a:p>
        </p:txBody>
      </p:sp>
      <p:sp>
        <p:nvSpPr>
          <p:cNvPr id="15" name="object 13"/>
          <p:cNvSpPr txBox="1">
            <a:spLocks noGrp="1"/>
          </p:cNvSpPr>
          <p:nvPr>
            <p:ph type="sldNum" sz="quarter" idx="7"/>
          </p:nvPr>
        </p:nvSpPr>
        <p:spPr>
          <a:xfrm>
            <a:off x="524459" y="4843526"/>
            <a:ext cx="130175" cy="101600"/>
          </a:xfrm>
          <a:prstGeom prst="rect">
            <a:avLst/>
          </a:prstGeom>
        </p:spPr>
        <p:txBody>
          <a:bodyPr vert="horz" wrap="square" lIns="0" tIns="0" rIns="0" bIns="0" rtlCol="0">
            <a:spAutoFit/>
          </a:bodyPr>
          <a:lstStyle/>
          <a:p>
            <a:pPr marL="25400">
              <a:lnSpc>
                <a:spcPct val="100000"/>
              </a:lnSpc>
            </a:pPr>
            <a:fld id="{81D60167-4931-47E6-BA6A-407CBD079E47}" type="slidenum">
              <a:rPr spc="-5" dirty="0"/>
              <a:t>16</a:t>
            </a:fld>
            <a:endParaRPr spc="-5" dirty="0"/>
          </a:p>
        </p:txBody>
      </p:sp>
      <p:sp>
        <p:nvSpPr>
          <p:cNvPr id="16" name="object 14"/>
          <p:cNvSpPr txBox="1">
            <a:spLocks noGrp="1"/>
          </p:cNvSpPr>
          <p:nvPr>
            <p:ph type="ftr" sz="quarter" idx="5"/>
          </p:nvPr>
        </p:nvSpPr>
        <p:spPr>
          <a:xfrm>
            <a:off x="825804" y="4849621"/>
            <a:ext cx="1823720" cy="126364"/>
          </a:xfrm>
          <a:prstGeom prst="rect">
            <a:avLst/>
          </a:prstGeom>
        </p:spPr>
        <p:txBody>
          <a:bodyPr vert="horz" wrap="square" lIns="0" tIns="0" rIns="0" bIns="0" rtlCol="0">
            <a:spAutoFit/>
          </a:bodyPr>
          <a:lstStyle/>
          <a:p>
            <a:pPr marL="12700">
              <a:lnSpc>
                <a:spcPct val="100000"/>
              </a:lnSpc>
            </a:pPr>
            <a:r>
              <a:rPr dirty="0"/>
              <a:t>©</a:t>
            </a:r>
            <a:r>
              <a:rPr spc="10" dirty="0"/>
              <a:t> </a:t>
            </a:r>
            <a:r>
              <a:rPr spc="-10" dirty="0"/>
              <a:t>C</a:t>
            </a:r>
            <a:r>
              <a:rPr spc="-5" dirty="0"/>
              <a:t>op</a:t>
            </a:r>
            <a:r>
              <a:rPr spc="-15" dirty="0"/>
              <a:t>y</a:t>
            </a:r>
            <a:r>
              <a:rPr dirty="0"/>
              <a:t>r</a:t>
            </a:r>
            <a:r>
              <a:rPr spc="5" dirty="0"/>
              <a:t>i</a:t>
            </a:r>
            <a:r>
              <a:rPr dirty="0"/>
              <a:t>g</a:t>
            </a:r>
            <a:r>
              <a:rPr spc="-5" dirty="0"/>
              <a:t>ht</a:t>
            </a:r>
            <a:r>
              <a:rPr dirty="0"/>
              <a:t> 10/21/201</a:t>
            </a:r>
            <a:r>
              <a:rPr spc="-5" dirty="0"/>
              <a:t>4</a:t>
            </a:r>
            <a:r>
              <a:rPr spc="-55" dirty="0"/>
              <a:t> </a:t>
            </a:r>
            <a:r>
              <a:rPr dirty="0"/>
              <a:t>B</a:t>
            </a:r>
            <a:r>
              <a:rPr spc="-20" dirty="0"/>
              <a:t>M</a:t>
            </a:r>
            <a:r>
              <a:rPr dirty="0"/>
              <a:t>C</a:t>
            </a:r>
            <a:r>
              <a:rPr spc="-25" dirty="0"/>
              <a:t> </a:t>
            </a:r>
            <a:r>
              <a:rPr spc="-15" dirty="0"/>
              <a:t>S</a:t>
            </a:r>
            <a:r>
              <a:rPr spc="-5" dirty="0"/>
              <a:t>o</a:t>
            </a:r>
            <a:r>
              <a:rPr spc="5" dirty="0"/>
              <a:t>f</a:t>
            </a:r>
            <a:r>
              <a:rPr spc="-15" dirty="0"/>
              <a:t>t</a:t>
            </a:r>
            <a:r>
              <a:rPr spc="-5" dirty="0"/>
              <a:t>wa</a:t>
            </a:r>
            <a:r>
              <a:rPr dirty="0"/>
              <a:t>r</a:t>
            </a:r>
            <a:r>
              <a:rPr spc="-20" dirty="0"/>
              <a:t>e</a:t>
            </a:r>
            <a:r>
              <a:rPr spc="-5" dirty="0"/>
              <a:t>,</a:t>
            </a:r>
            <a:r>
              <a:rPr spc="25" dirty="0"/>
              <a:t> </a:t>
            </a:r>
            <a:r>
              <a:rPr spc="-15" dirty="0"/>
              <a:t>I</a:t>
            </a:r>
            <a:r>
              <a:rPr spc="-5" dirty="0"/>
              <a:t>nc</a:t>
            </a:r>
          </a:p>
        </p:txBody>
      </p:sp>
    </p:spTree>
    <p:extLst>
      <p:ext uri="{BB962C8B-B14F-4D97-AF65-F5344CB8AC3E}">
        <p14:creationId xmlns:p14="http://schemas.microsoft.com/office/powerpoint/2010/main" val="4121758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7"/>
          <p:cNvSpPr txBox="1">
            <a:spLocks noGrp="1"/>
          </p:cNvSpPr>
          <p:nvPr>
            <p:ph type="ftr" sz="quarter" idx="5"/>
          </p:nvPr>
        </p:nvSpPr>
        <p:spPr>
          <a:xfrm>
            <a:off x="825804" y="4849621"/>
            <a:ext cx="1823720" cy="126364"/>
          </a:xfrm>
          <a:prstGeom prst="rect">
            <a:avLst/>
          </a:prstGeom>
        </p:spPr>
        <p:txBody>
          <a:bodyPr vert="horz" wrap="square" lIns="0" tIns="0" rIns="0" bIns="0" rtlCol="0">
            <a:spAutoFit/>
          </a:bodyPr>
          <a:lstStyle/>
          <a:p>
            <a:pPr marL="12700">
              <a:lnSpc>
                <a:spcPct val="100000"/>
              </a:lnSpc>
            </a:pPr>
            <a:r>
              <a:rPr dirty="0"/>
              <a:t>©</a:t>
            </a:r>
            <a:r>
              <a:rPr spc="10" dirty="0"/>
              <a:t> </a:t>
            </a:r>
            <a:r>
              <a:rPr spc="-10" dirty="0"/>
              <a:t>C</a:t>
            </a:r>
            <a:r>
              <a:rPr spc="-5" dirty="0"/>
              <a:t>op</a:t>
            </a:r>
            <a:r>
              <a:rPr spc="-15" dirty="0"/>
              <a:t>y</a:t>
            </a:r>
            <a:r>
              <a:rPr dirty="0"/>
              <a:t>r</a:t>
            </a:r>
            <a:r>
              <a:rPr spc="5" dirty="0"/>
              <a:t>i</a:t>
            </a:r>
            <a:r>
              <a:rPr dirty="0"/>
              <a:t>g</a:t>
            </a:r>
            <a:r>
              <a:rPr spc="-5" dirty="0"/>
              <a:t>ht</a:t>
            </a:r>
            <a:r>
              <a:rPr dirty="0"/>
              <a:t> 10/21/201</a:t>
            </a:r>
            <a:r>
              <a:rPr spc="-5" dirty="0"/>
              <a:t>4</a:t>
            </a:r>
            <a:r>
              <a:rPr spc="-55" dirty="0"/>
              <a:t> </a:t>
            </a:r>
            <a:r>
              <a:rPr dirty="0"/>
              <a:t>B</a:t>
            </a:r>
            <a:r>
              <a:rPr spc="-20" dirty="0"/>
              <a:t>M</a:t>
            </a:r>
            <a:r>
              <a:rPr dirty="0"/>
              <a:t>C</a:t>
            </a:r>
            <a:r>
              <a:rPr spc="-25" dirty="0"/>
              <a:t> </a:t>
            </a:r>
            <a:r>
              <a:rPr spc="-15" dirty="0"/>
              <a:t>S</a:t>
            </a:r>
            <a:r>
              <a:rPr spc="-5" dirty="0"/>
              <a:t>o</a:t>
            </a:r>
            <a:r>
              <a:rPr spc="5" dirty="0"/>
              <a:t>f</a:t>
            </a:r>
            <a:r>
              <a:rPr spc="-15" dirty="0"/>
              <a:t>t</a:t>
            </a:r>
            <a:r>
              <a:rPr spc="-5" dirty="0"/>
              <a:t>wa</a:t>
            </a:r>
            <a:r>
              <a:rPr dirty="0"/>
              <a:t>r</a:t>
            </a:r>
            <a:r>
              <a:rPr spc="-20" dirty="0"/>
              <a:t>e</a:t>
            </a:r>
            <a:r>
              <a:rPr spc="-5" dirty="0"/>
              <a:t>,</a:t>
            </a:r>
            <a:r>
              <a:rPr spc="25" dirty="0"/>
              <a:t> </a:t>
            </a:r>
            <a:r>
              <a:rPr spc="-15" dirty="0"/>
              <a:t>I</a:t>
            </a:r>
            <a:r>
              <a:rPr spc="-5" dirty="0"/>
              <a:t>nc</a:t>
            </a:r>
          </a:p>
        </p:txBody>
      </p:sp>
      <p:sp>
        <p:nvSpPr>
          <p:cNvPr id="5" name="object 2"/>
          <p:cNvSpPr txBox="1">
            <a:spLocks noGrp="1"/>
          </p:cNvSpPr>
          <p:nvPr>
            <p:ph type="title"/>
          </p:nvPr>
        </p:nvSpPr>
        <p:spPr>
          <a:xfrm>
            <a:off x="536244" y="473735"/>
            <a:ext cx="8071510" cy="382905"/>
          </a:xfrm>
          <a:prstGeom prst="rect">
            <a:avLst/>
          </a:prstGeom>
        </p:spPr>
        <p:txBody>
          <a:bodyPr vert="horz" wrap="square" lIns="0" tIns="0" rIns="0" bIns="0" rtlCol="0">
            <a:spAutoFit/>
          </a:bodyPr>
          <a:lstStyle/>
          <a:p>
            <a:pPr marL="12700">
              <a:lnSpc>
                <a:spcPct val="100000"/>
              </a:lnSpc>
            </a:pPr>
            <a:r>
              <a:rPr spc="-10" dirty="0"/>
              <a:t>Le</a:t>
            </a:r>
            <a:r>
              <a:rPr dirty="0"/>
              <a:t>sson</a:t>
            </a:r>
            <a:r>
              <a:rPr spc="15" dirty="0"/>
              <a:t> </a:t>
            </a:r>
            <a:r>
              <a:rPr spc="-10" dirty="0"/>
              <a:t>Lea</a:t>
            </a:r>
            <a:r>
              <a:rPr spc="5" dirty="0"/>
              <a:t>r</a:t>
            </a:r>
            <a:r>
              <a:rPr dirty="0"/>
              <a:t>ned</a:t>
            </a:r>
          </a:p>
        </p:txBody>
      </p:sp>
      <p:sp>
        <p:nvSpPr>
          <p:cNvPr id="6" name="object 3"/>
          <p:cNvSpPr/>
          <p:nvPr/>
        </p:nvSpPr>
        <p:spPr>
          <a:xfrm>
            <a:off x="7397877" y="205993"/>
            <a:ext cx="1288923" cy="857250"/>
          </a:xfrm>
          <a:prstGeom prst="rect">
            <a:avLst/>
          </a:prstGeom>
          <a:blipFill>
            <a:blip r:embed="rId3" cstate="print"/>
            <a:stretch>
              <a:fillRect/>
            </a:stretch>
          </a:blipFill>
        </p:spPr>
        <p:txBody>
          <a:bodyPr wrap="square" lIns="0" tIns="0" rIns="0" bIns="0" rtlCol="0"/>
          <a:lstStyle/>
          <a:p>
            <a:endParaRPr/>
          </a:p>
        </p:txBody>
      </p:sp>
      <p:sp>
        <p:nvSpPr>
          <p:cNvPr id="7" name="object 4"/>
          <p:cNvSpPr/>
          <p:nvPr/>
        </p:nvSpPr>
        <p:spPr>
          <a:xfrm>
            <a:off x="530351" y="1545335"/>
            <a:ext cx="4767072" cy="2538984"/>
          </a:xfrm>
          <a:prstGeom prst="rect">
            <a:avLst/>
          </a:prstGeom>
          <a:blipFill>
            <a:blip r:embed="rId4" cstate="print"/>
            <a:stretch>
              <a:fillRect/>
            </a:stretch>
          </a:blipFill>
        </p:spPr>
        <p:txBody>
          <a:bodyPr wrap="square" lIns="0" tIns="0" rIns="0" bIns="0" rtlCol="0"/>
          <a:lstStyle/>
          <a:p>
            <a:endParaRPr/>
          </a:p>
        </p:txBody>
      </p:sp>
      <p:sp>
        <p:nvSpPr>
          <p:cNvPr id="8" name="object 5"/>
          <p:cNvSpPr txBox="1"/>
          <p:nvPr/>
        </p:nvSpPr>
        <p:spPr>
          <a:xfrm>
            <a:off x="5581650" y="1443409"/>
            <a:ext cx="2894965" cy="2738755"/>
          </a:xfrm>
          <a:prstGeom prst="rect">
            <a:avLst/>
          </a:prstGeom>
        </p:spPr>
        <p:txBody>
          <a:bodyPr vert="horz" wrap="square" lIns="0" tIns="0" rIns="0" bIns="0" rtlCol="0">
            <a:spAutoFit/>
          </a:bodyPr>
          <a:lstStyle/>
          <a:p>
            <a:pPr marL="268605" indent="-255904">
              <a:lnSpc>
                <a:spcPct val="100000"/>
              </a:lnSpc>
              <a:buClr>
                <a:srgbClr val="414042"/>
              </a:buClr>
              <a:buFont typeface="Arial"/>
              <a:buChar char="•"/>
              <a:tabLst>
                <a:tab pos="269240" algn="l"/>
              </a:tabLst>
            </a:pPr>
            <a:r>
              <a:rPr sz="1800" dirty="0">
                <a:solidFill>
                  <a:srgbClr val="414042"/>
                </a:solidFill>
                <a:latin typeface="Calibri"/>
                <a:cs typeface="Calibri"/>
              </a:rPr>
              <a:t>M</a:t>
            </a:r>
            <a:r>
              <a:rPr sz="1800" spc="-15" dirty="0">
                <a:solidFill>
                  <a:srgbClr val="414042"/>
                </a:solidFill>
                <a:latin typeface="Calibri"/>
                <a:cs typeface="Calibri"/>
              </a:rPr>
              <a:t>u</a:t>
            </a:r>
            <a:r>
              <a:rPr sz="1800" spc="-35" dirty="0">
                <a:solidFill>
                  <a:srgbClr val="414042"/>
                </a:solidFill>
                <a:latin typeface="Calibri"/>
                <a:cs typeface="Calibri"/>
              </a:rPr>
              <a:t>s</a:t>
            </a:r>
            <a:r>
              <a:rPr sz="1800" dirty="0">
                <a:solidFill>
                  <a:srgbClr val="414042"/>
                </a:solidFill>
                <a:latin typeface="Calibri"/>
                <a:cs typeface="Calibri"/>
              </a:rPr>
              <a:t>t</a:t>
            </a:r>
            <a:r>
              <a:rPr sz="1800" spc="15" dirty="0">
                <a:solidFill>
                  <a:srgbClr val="414042"/>
                </a:solidFill>
                <a:latin typeface="Calibri"/>
                <a:cs typeface="Calibri"/>
              </a:rPr>
              <a:t> </a:t>
            </a:r>
            <a:r>
              <a:rPr sz="1800" spc="-10" dirty="0">
                <a:solidFill>
                  <a:srgbClr val="414042"/>
                </a:solidFill>
                <a:latin typeface="Calibri"/>
                <a:cs typeface="Calibri"/>
              </a:rPr>
              <a:t>de</a:t>
            </a:r>
            <a:r>
              <a:rPr sz="1800" spc="-25" dirty="0">
                <a:solidFill>
                  <a:srgbClr val="414042"/>
                </a:solidFill>
                <a:latin typeface="Calibri"/>
                <a:cs typeface="Calibri"/>
              </a:rPr>
              <a:t>v</a:t>
            </a:r>
            <a:r>
              <a:rPr sz="1800" spc="-10" dirty="0">
                <a:solidFill>
                  <a:srgbClr val="414042"/>
                </a:solidFill>
                <a:latin typeface="Calibri"/>
                <a:cs typeface="Calibri"/>
              </a:rPr>
              <a:t>el</a:t>
            </a:r>
            <a:r>
              <a:rPr sz="1800" spc="5" dirty="0">
                <a:solidFill>
                  <a:srgbClr val="414042"/>
                </a:solidFill>
                <a:latin typeface="Calibri"/>
                <a:cs typeface="Calibri"/>
              </a:rPr>
              <a:t>o</a:t>
            </a:r>
            <a:r>
              <a:rPr sz="1800" dirty="0">
                <a:solidFill>
                  <a:srgbClr val="414042"/>
                </a:solidFill>
                <a:latin typeface="Calibri"/>
                <a:cs typeface="Calibri"/>
              </a:rPr>
              <a:t>p</a:t>
            </a:r>
            <a:r>
              <a:rPr sz="1800" spc="35" dirty="0">
                <a:solidFill>
                  <a:srgbClr val="414042"/>
                </a:solidFill>
                <a:latin typeface="Calibri"/>
                <a:cs typeface="Calibri"/>
              </a:rPr>
              <a:t> </a:t>
            </a:r>
            <a:r>
              <a:rPr sz="1800" dirty="0">
                <a:solidFill>
                  <a:srgbClr val="414042"/>
                </a:solidFill>
                <a:latin typeface="Calibri"/>
                <a:cs typeface="Calibri"/>
              </a:rPr>
              <a:t>‘Buy I</a:t>
            </a:r>
            <a:r>
              <a:rPr sz="1800" spc="-10" dirty="0">
                <a:solidFill>
                  <a:srgbClr val="414042"/>
                </a:solidFill>
                <a:latin typeface="Calibri"/>
                <a:cs typeface="Calibri"/>
              </a:rPr>
              <a:t>n</a:t>
            </a:r>
            <a:r>
              <a:rPr sz="1800" dirty="0">
                <a:solidFill>
                  <a:srgbClr val="414042"/>
                </a:solidFill>
                <a:latin typeface="Calibri"/>
                <a:cs typeface="Calibri"/>
              </a:rPr>
              <a:t>’ </a:t>
            </a:r>
            <a:r>
              <a:rPr sz="1800" spc="10" dirty="0">
                <a:solidFill>
                  <a:srgbClr val="414042"/>
                </a:solidFill>
                <a:latin typeface="Calibri"/>
                <a:cs typeface="Calibri"/>
              </a:rPr>
              <a:t>o</a:t>
            </a:r>
            <a:r>
              <a:rPr sz="1800" dirty="0">
                <a:solidFill>
                  <a:srgbClr val="414042"/>
                </a:solidFill>
                <a:latin typeface="Calibri"/>
                <a:cs typeface="Calibri"/>
              </a:rPr>
              <a:t>n</a:t>
            </a:r>
            <a:r>
              <a:rPr sz="1800" spc="10" dirty="0">
                <a:solidFill>
                  <a:srgbClr val="414042"/>
                </a:solidFill>
                <a:latin typeface="Calibri"/>
                <a:cs typeface="Calibri"/>
              </a:rPr>
              <a:t> </a:t>
            </a:r>
            <a:r>
              <a:rPr sz="1800" dirty="0">
                <a:solidFill>
                  <a:srgbClr val="414042"/>
                </a:solidFill>
                <a:latin typeface="Calibri"/>
                <a:cs typeface="Calibri"/>
              </a:rPr>
              <a:t>IT</a:t>
            </a:r>
            <a:endParaRPr sz="1800">
              <a:latin typeface="Calibri"/>
              <a:cs typeface="Calibri"/>
            </a:endParaRPr>
          </a:p>
          <a:p>
            <a:pPr marL="268605">
              <a:lnSpc>
                <a:spcPct val="100000"/>
              </a:lnSpc>
            </a:pPr>
            <a:r>
              <a:rPr sz="1800" spc="-5" dirty="0">
                <a:solidFill>
                  <a:srgbClr val="414042"/>
                </a:solidFill>
                <a:latin typeface="Calibri"/>
                <a:cs typeface="Calibri"/>
              </a:rPr>
              <a:t>C</a:t>
            </a:r>
            <a:r>
              <a:rPr sz="1800" spc="5" dirty="0">
                <a:solidFill>
                  <a:srgbClr val="414042"/>
                </a:solidFill>
                <a:latin typeface="Calibri"/>
                <a:cs typeface="Calibri"/>
              </a:rPr>
              <a:t>o</a:t>
            </a:r>
            <a:r>
              <a:rPr sz="1800" spc="-35" dirty="0">
                <a:solidFill>
                  <a:srgbClr val="414042"/>
                </a:solidFill>
                <a:latin typeface="Calibri"/>
                <a:cs typeface="Calibri"/>
              </a:rPr>
              <a:t>s</a:t>
            </a:r>
            <a:r>
              <a:rPr sz="1800" dirty="0">
                <a:solidFill>
                  <a:srgbClr val="414042"/>
                </a:solidFill>
                <a:latin typeface="Calibri"/>
                <a:cs typeface="Calibri"/>
              </a:rPr>
              <a:t>ts</a:t>
            </a:r>
            <a:endParaRPr sz="1800">
              <a:latin typeface="Calibri"/>
              <a:cs typeface="Calibri"/>
            </a:endParaRPr>
          </a:p>
          <a:p>
            <a:pPr>
              <a:lnSpc>
                <a:spcPct val="100000"/>
              </a:lnSpc>
              <a:spcBef>
                <a:spcPts val="35"/>
              </a:spcBef>
            </a:pPr>
            <a:endParaRPr sz="1850">
              <a:latin typeface="Times New Roman"/>
              <a:cs typeface="Times New Roman"/>
            </a:endParaRPr>
          </a:p>
          <a:p>
            <a:pPr marL="268605" indent="-255904">
              <a:lnSpc>
                <a:spcPct val="100000"/>
              </a:lnSpc>
              <a:buClr>
                <a:srgbClr val="414042"/>
              </a:buClr>
              <a:buFont typeface="Arial"/>
              <a:buChar char="•"/>
              <a:tabLst>
                <a:tab pos="269240" algn="l"/>
              </a:tabLst>
            </a:pPr>
            <a:r>
              <a:rPr sz="1800" spc="5" dirty="0">
                <a:solidFill>
                  <a:srgbClr val="414042"/>
                </a:solidFill>
                <a:latin typeface="Calibri"/>
                <a:cs typeface="Calibri"/>
              </a:rPr>
              <a:t>E</a:t>
            </a:r>
            <a:r>
              <a:rPr sz="1800" spc="-35" dirty="0">
                <a:solidFill>
                  <a:srgbClr val="414042"/>
                </a:solidFill>
                <a:latin typeface="Calibri"/>
                <a:cs typeface="Calibri"/>
              </a:rPr>
              <a:t>s</a:t>
            </a:r>
            <a:r>
              <a:rPr sz="1800" spc="-30" dirty="0">
                <a:solidFill>
                  <a:srgbClr val="414042"/>
                </a:solidFill>
                <a:latin typeface="Calibri"/>
                <a:cs typeface="Calibri"/>
              </a:rPr>
              <a:t>t</a:t>
            </a:r>
            <a:r>
              <a:rPr sz="1800" dirty="0">
                <a:solidFill>
                  <a:srgbClr val="414042"/>
                </a:solidFill>
                <a:latin typeface="Calibri"/>
                <a:cs typeface="Calibri"/>
              </a:rPr>
              <a:t>a</a:t>
            </a:r>
            <a:r>
              <a:rPr sz="1800" spc="-10" dirty="0">
                <a:solidFill>
                  <a:srgbClr val="414042"/>
                </a:solidFill>
                <a:latin typeface="Calibri"/>
                <a:cs typeface="Calibri"/>
              </a:rPr>
              <a:t>blis</a:t>
            </a:r>
            <a:r>
              <a:rPr sz="1800" dirty="0">
                <a:solidFill>
                  <a:srgbClr val="414042"/>
                </a:solidFill>
                <a:latin typeface="Calibri"/>
                <a:cs typeface="Calibri"/>
              </a:rPr>
              <a:t>h</a:t>
            </a:r>
            <a:r>
              <a:rPr sz="1800" spc="35" dirty="0">
                <a:solidFill>
                  <a:srgbClr val="414042"/>
                </a:solidFill>
                <a:latin typeface="Calibri"/>
                <a:cs typeface="Calibri"/>
              </a:rPr>
              <a:t> </a:t>
            </a:r>
            <a:r>
              <a:rPr sz="1800" spc="-15" dirty="0">
                <a:solidFill>
                  <a:srgbClr val="414042"/>
                </a:solidFill>
                <a:latin typeface="Calibri"/>
                <a:cs typeface="Calibri"/>
              </a:rPr>
              <a:t>F</a:t>
            </a:r>
            <a:r>
              <a:rPr sz="1800" spc="-10" dirty="0">
                <a:solidFill>
                  <a:srgbClr val="414042"/>
                </a:solidFill>
                <a:latin typeface="Calibri"/>
                <a:cs typeface="Calibri"/>
              </a:rPr>
              <a:t>i</a:t>
            </a:r>
            <a:r>
              <a:rPr sz="1800" spc="-15" dirty="0">
                <a:solidFill>
                  <a:srgbClr val="414042"/>
                </a:solidFill>
                <a:latin typeface="Calibri"/>
                <a:cs typeface="Calibri"/>
              </a:rPr>
              <a:t>n</a:t>
            </a:r>
            <a:r>
              <a:rPr sz="1800" dirty="0">
                <a:solidFill>
                  <a:srgbClr val="414042"/>
                </a:solidFill>
                <a:latin typeface="Calibri"/>
                <a:cs typeface="Calibri"/>
              </a:rPr>
              <a:t>a</a:t>
            </a:r>
            <a:r>
              <a:rPr sz="1800" spc="-10" dirty="0">
                <a:solidFill>
                  <a:srgbClr val="414042"/>
                </a:solidFill>
                <a:latin typeface="Calibri"/>
                <a:cs typeface="Calibri"/>
              </a:rPr>
              <a:t>n</a:t>
            </a:r>
            <a:r>
              <a:rPr sz="1800" dirty="0">
                <a:solidFill>
                  <a:srgbClr val="414042"/>
                </a:solidFill>
                <a:latin typeface="Calibri"/>
                <a:cs typeface="Calibri"/>
              </a:rPr>
              <a:t>c</a:t>
            </a:r>
            <a:r>
              <a:rPr sz="1800" spc="-10" dirty="0">
                <a:solidFill>
                  <a:srgbClr val="414042"/>
                </a:solidFill>
                <a:latin typeface="Calibri"/>
                <a:cs typeface="Calibri"/>
              </a:rPr>
              <a:t>i</a:t>
            </a:r>
            <a:r>
              <a:rPr sz="1800" dirty="0">
                <a:solidFill>
                  <a:srgbClr val="414042"/>
                </a:solidFill>
                <a:latin typeface="Calibri"/>
                <a:cs typeface="Calibri"/>
              </a:rPr>
              <a:t>al</a:t>
            </a:r>
            <a:r>
              <a:rPr sz="1800" spc="40" dirty="0">
                <a:solidFill>
                  <a:srgbClr val="414042"/>
                </a:solidFill>
                <a:latin typeface="Calibri"/>
                <a:cs typeface="Calibri"/>
              </a:rPr>
              <a:t> </a:t>
            </a:r>
            <a:r>
              <a:rPr sz="1800" spc="-15" dirty="0">
                <a:solidFill>
                  <a:srgbClr val="414042"/>
                </a:solidFill>
                <a:latin typeface="Calibri"/>
                <a:cs typeface="Calibri"/>
              </a:rPr>
              <a:t>A</a:t>
            </a:r>
            <a:r>
              <a:rPr sz="1800" dirty="0">
                <a:solidFill>
                  <a:srgbClr val="414042"/>
                </a:solidFill>
                <a:latin typeface="Calibri"/>
                <a:cs typeface="Calibri"/>
              </a:rPr>
              <a:t>cc</a:t>
            </a:r>
            <a:r>
              <a:rPr sz="1800" spc="-15" dirty="0">
                <a:solidFill>
                  <a:srgbClr val="414042"/>
                </a:solidFill>
                <a:latin typeface="Calibri"/>
                <a:cs typeface="Calibri"/>
              </a:rPr>
              <a:t>u</a:t>
            </a:r>
            <a:r>
              <a:rPr sz="1800" spc="-55" dirty="0">
                <a:solidFill>
                  <a:srgbClr val="414042"/>
                </a:solidFill>
                <a:latin typeface="Calibri"/>
                <a:cs typeface="Calibri"/>
              </a:rPr>
              <a:t>r</a:t>
            </a:r>
            <a:r>
              <a:rPr sz="1800" dirty="0">
                <a:solidFill>
                  <a:srgbClr val="414042"/>
                </a:solidFill>
                <a:latin typeface="Calibri"/>
                <a:cs typeface="Calibri"/>
              </a:rPr>
              <a:t>acy</a:t>
            </a:r>
            <a:endParaRPr sz="1800">
              <a:latin typeface="Calibri"/>
              <a:cs typeface="Calibri"/>
            </a:endParaRPr>
          </a:p>
          <a:p>
            <a:pPr>
              <a:lnSpc>
                <a:spcPct val="100000"/>
              </a:lnSpc>
              <a:spcBef>
                <a:spcPts val="34"/>
              </a:spcBef>
              <a:buClr>
                <a:srgbClr val="414042"/>
              </a:buClr>
              <a:buFont typeface="Arial"/>
              <a:buChar char="•"/>
            </a:pPr>
            <a:endParaRPr sz="1850">
              <a:latin typeface="Times New Roman"/>
              <a:cs typeface="Times New Roman"/>
            </a:endParaRPr>
          </a:p>
          <a:p>
            <a:pPr marL="268605" indent="-255904">
              <a:lnSpc>
                <a:spcPct val="100000"/>
              </a:lnSpc>
              <a:buClr>
                <a:srgbClr val="414042"/>
              </a:buClr>
              <a:buFont typeface="Arial"/>
              <a:buChar char="•"/>
              <a:tabLst>
                <a:tab pos="269240" algn="l"/>
              </a:tabLst>
            </a:pPr>
            <a:r>
              <a:rPr sz="1800" spc="-30" dirty="0">
                <a:solidFill>
                  <a:srgbClr val="414042"/>
                </a:solidFill>
                <a:latin typeface="Calibri"/>
                <a:cs typeface="Calibri"/>
              </a:rPr>
              <a:t>R</a:t>
            </a:r>
            <a:r>
              <a:rPr sz="1800" spc="-20" dirty="0">
                <a:solidFill>
                  <a:srgbClr val="414042"/>
                </a:solidFill>
                <a:latin typeface="Calibri"/>
                <a:cs typeface="Calibri"/>
              </a:rPr>
              <a:t>e</a:t>
            </a:r>
            <a:r>
              <a:rPr sz="1800" spc="-10" dirty="0">
                <a:solidFill>
                  <a:srgbClr val="414042"/>
                </a:solidFill>
                <a:latin typeface="Calibri"/>
                <a:cs typeface="Calibri"/>
              </a:rPr>
              <a:t>p</a:t>
            </a:r>
            <a:r>
              <a:rPr sz="1800" spc="5" dirty="0">
                <a:solidFill>
                  <a:srgbClr val="414042"/>
                </a:solidFill>
                <a:latin typeface="Calibri"/>
                <a:cs typeface="Calibri"/>
              </a:rPr>
              <a:t>o</a:t>
            </a:r>
            <a:r>
              <a:rPr sz="1800" spc="-10" dirty="0">
                <a:solidFill>
                  <a:srgbClr val="414042"/>
                </a:solidFill>
                <a:latin typeface="Calibri"/>
                <a:cs typeface="Calibri"/>
              </a:rPr>
              <a:t>r</a:t>
            </a:r>
            <a:r>
              <a:rPr sz="1800" spc="-20" dirty="0">
                <a:solidFill>
                  <a:srgbClr val="414042"/>
                </a:solidFill>
                <a:latin typeface="Calibri"/>
                <a:cs typeface="Calibri"/>
              </a:rPr>
              <a:t>t</a:t>
            </a:r>
            <a:r>
              <a:rPr sz="1800" spc="-5" dirty="0">
                <a:solidFill>
                  <a:srgbClr val="414042"/>
                </a:solidFill>
                <a:latin typeface="Calibri"/>
                <a:cs typeface="Calibri"/>
              </a:rPr>
              <a:t>i</a:t>
            </a:r>
            <a:r>
              <a:rPr sz="1800" spc="-10" dirty="0">
                <a:solidFill>
                  <a:srgbClr val="414042"/>
                </a:solidFill>
                <a:latin typeface="Calibri"/>
                <a:cs typeface="Calibri"/>
              </a:rPr>
              <a:t>ng</a:t>
            </a:r>
            <a:r>
              <a:rPr sz="1800" spc="15" dirty="0">
                <a:solidFill>
                  <a:srgbClr val="414042"/>
                </a:solidFill>
                <a:latin typeface="Calibri"/>
                <a:cs typeface="Calibri"/>
              </a:rPr>
              <a:t> </a:t>
            </a:r>
            <a:r>
              <a:rPr sz="1800" dirty="0">
                <a:solidFill>
                  <a:srgbClr val="414042"/>
                </a:solidFill>
                <a:latin typeface="Calibri"/>
                <a:cs typeface="Calibri"/>
              </a:rPr>
              <a:t>/</a:t>
            </a:r>
            <a:r>
              <a:rPr sz="1800" spc="20" dirty="0">
                <a:solidFill>
                  <a:srgbClr val="414042"/>
                </a:solidFill>
                <a:latin typeface="Calibri"/>
                <a:cs typeface="Calibri"/>
              </a:rPr>
              <a:t> </a:t>
            </a:r>
            <a:r>
              <a:rPr sz="1800" spc="-5" dirty="0">
                <a:solidFill>
                  <a:srgbClr val="414042"/>
                </a:solidFill>
                <a:latin typeface="Calibri"/>
                <a:cs typeface="Calibri"/>
              </a:rPr>
              <a:t>C</a:t>
            </a:r>
            <a:r>
              <a:rPr sz="1800" spc="10" dirty="0">
                <a:solidFill>
                  <a:srgbClr val="414042"/>
                </a:solidFill>
                <a:latin typeface="Calibri"/>
                <a:cs typeface="Calibri"/>
              </a:rPr>
              <a:t>o</a:t>
            </a:r>
            <a:r>
              <a:rPr sz="1800" spc="-35" dirty="0">
                <a:solidFill>
                  <a:srgbClr val="414042"/>
                </a:solidFill>
                <a:latin typeface="Calibri"/>
                <a:cs typeface="Calibri"/>
              </a:rPr>
              <a:t>s</a:t>
            </a:r>
            <a:r>
              <a:rPr sz="1800" spc="-10" dirty="0">
                <a:solidFill>
                  <a:srgbClr val="414042"/>
                </a:solidFill>
                <a:latin typeface="Calibri"/>
                <a:cs typeface="Calibri"/>
              </a:rPr>
              <a:t>t</a:t>
            </a:r>
            <a:r>
              <a:rPr sz="1800" dirty="0">
                <a:solidFill>
                  <a:srgbClr val="414042"/>
                </a:solidFill>
                <a:latin typeface="Calibri"/>
                <a:cs typeface="Calibri"/>
              </a:rPr>
              <a:t> </a:t>
            </a:r>
            <a:r>
              <a:rPr sz="1800" spc="5" dirty="0">
                <a:solidFill>
                  <a:srgbClr val="414042"/>
                </a:solidFill>
                <a:latin typeface="Calibri"/>
                <a:cs typeface="Calibri"/>
              </a:rPr>
              <a:t>o</a:t>
            </a:r>
            <a:r>
              <a:rPr sz="1800" dirty="0">
                <a:solidFill>
                  <a:srgbClr val="414042"/>
                </a:solidFill>
                <a:latin typeface="Calibri"/>
                <a:cs typeface="Calibri"/>
              </a:rPr>
              <a:t>f</a:t>
            </a:r>
            <a:r>
              <a:rPr sz="1800" spc="-5" dirty="0">
                <a:solidFill>
                  <a:srgbClr val="414042"/>
                </a:solidFill>
                <a:latin typeface="Calibri"/>
                <a:cs typeface="Calibri"/>
              </a:rPr>
              <a:t> </a:t>
            </a:r>
            <a:r>
              <a:rPr sz="1800" spc="-10" dirty="0">
                <a:solidFill>
                  <a:srgbClr val="414042"/>
                </a:solidFill>
                <a:latin typeface="Calibri"/>
                <a:cs typeface="Calibri"/>
              </a:rPr>
              <a:t>S</a:t>
            </a:r>
            <a:r>
              <a:rPr sz="1800" spc="-20" dirty="0">
                <a:solidFill>
                  <a:srgbClr val="414042"/>
                </a:solidFill>
                <a:latin typeface="Calibri"/>
                <a:cs typeface="Calibri"/>
              </a:rPr>
              <a:t>e</a:t>
            </a:r>
            <a:r>
              <a:rPr sz="1800" spc="0" dirty="0">
                <a:solidFill>
                  <a:srgbClr val="414042"/>
                </a:solidFill>
                <a:latin typeface="Calibri"/>
                <a:cs typeface="Calibri"/>
              </a:rPr>
              <a:t>r</a:t>
            </a:r>
            <a:r>
              <a:rPr sz="1800" spc="-10" dirty="0">
                <a:solidFill>
                  <a:srgbClr val="414042"/>
                </a:solidFill>
                <a:latin typeface="Calibri"/>
                <a:cs typeface="Calibri"/>
              </a:rPr>
              <a:t>vice</a:t>
            </a:r>
            <a:r>
              <a:rPr sz="1800" spc="15" dirty="0">
                <a:solidFill>
                  <a:srgbClr val="414042"/>
                </a:solidFill>
                <a:latin typeface="Calibri"/>
                <a:cs typeface="Calibri"/>
              </a:rPr>
              <a:t> </a:t>
            </a:r>
            <a:r>
              <a:rPr sz="1800" dirty="0">
                <a:solidFill>
                  <a:srgbClr val="414042"/>
                </a:solidFill>
                <a:latin typeface="Calibri"/>
                <a:cs typeface="Calibri"/>
              </a:rPr>
              <a:t>/</a:t>
            </a:r>
            <a:endParaRPr sz="1800">
              <a:latin typeface="Calibri"/>
              <a:cs typeface="Calibri"/>
            </a:endParaRPr>
          </a:p>
          <a:p>
            <a:pPr marL="268605">
              <a:lnSpc>
                <a:spcPct val="100000"/>
              </a:lnSpc>
            </a:pPr>
            <a:r>
              <a:rPr sz="1800" spc="-5" dirty="0">
                <a:solidFill>
                  <a:srgbClr val="414042"/>
                </a:solidFill>
                <a:latin typeface="Calibri"/>
                <a:cs typeface="Calibri"/>
              </a:rPr>
              <a:t>C</a:t>
            </a:r>
            <a:r>
              <a:rPr sz="1800" spc="5" dirty="0">
                <a:solidFill>
                  <a:srgbClr val="414042"/>
                </a:solidFill>
                <a:latin typeface="Calibri"/>
                <a:cs typeface="Calibri"/>
              </a:rPr>
              <a:t>o</a:t>
            </a:r>
            <a:r>
              <a:rPr sz="1800" spc="-35" dirty="0">
                <a:solidFill>
                  <a:srgbClr val="414042"/>
                </a:solidFill>
                <a:latin typeface="Calibri"/>
                <a:cs typeface="Calibri"/>
              </a:rPr>
              <a:t>s</a:t>
            </a:r>
            <a:r>
              <a:rPr sz="1800" dirty="0">
                <a:solidFill>
                  <a:srgbClr val="414042"/>
                </a:solidFill>
                <a:latin typeface="Calibri"/>
                <a:cs typeface="Calibri"/>
              </a:rPr>
              <a:t>t </a:t>
            </a:r>
            <a:r>
              <a:rPr sz="1800" spc="-114" dirty="0">
                <a:solidFill>
                  <a:srgbClr val="414042"/>
                </a:solidFill>
                <a:latin typeface="Calibri"/>
                <a:cs typeface="Calibri"/>
              </a:rPr>
              <a:t>T</a:t>
            </a:r>
            <a:r>
              <a:rPr sz="1800" spc="-55" dirty="0">
                <a:solidFill>
                  <a:srgbClr val="414042"/>
                </a:solidFill>
                <a:latin typeface="Calibri"/>
                <a:cs typeface="Calibri"/>
              </a:rPr>
              <a:t>r</a:t>
            </a:r>
            <a:r>
              <a:rPr sz="1800" dirty="0">
                <a:solidFill>
                  <a:srgbClr val="414042"/>
                </a:solidFill>
                <a:latin typeface="Calibri"/>
                <a:cs typeface="Calibri"/>
              </a:rPr>
              <a:t>a</a:t>
            </a:r>
            <a:r>
              <a:rPr sz="1800" spc="-10" dirty="0">
                <a:solidFill>
                  <a:srgbClr val="414042"/>
                </a:solidFill>
                <a:latin typeface="Calibri"/>
                <a:cs typeface="Calibri"/>
              </a:rPr>
              <a:t>ns</a:t>
            </a:r>
            <a:r>
              <a:rPr sz="1800" spc="-15" dirty="0">
                <a:solidFill>
                  <a:srgbClr val="414042"/>
                </a:solidFill>
                <a:latin typeface="Calibri"/>
                <a:cs typeface="Calibri"/>
              </a:rPr>
              <a:t>p</a:t>
            </a:r>
            <a:r>
              <a:rPr sz="1800" dirty="0">
                <a:solidFill>
                  <a:srgbClr val="414042"/>
                </a:solidFill>
                <a:latin typeface="Calibri"/>
                <a:cs typeface="Calibri"/>
              </a:rPr>
              <a:t>a</a:t>
            </a:r>
            <a:r>
              <a:rPr sz="1800" spc="-30" dirty="0">
                <a:solidFill>
                  <a:srgbClr val="414042"/>
                </a:solidFill>
                <a:latin typeface="Calibri"/>
                <a:cs typeface="Calibri"/>
              </a:rPr>
              <a:t>r</a:t>
            </a:r>
            <a:r>
              <a:rPr sz="1800" spc="-10" dirty="0">
                <a:solidFill>
                  <a:srgbClr val="414042"/>
                </a:solidFill>
                <a:latin typeface="Calibri"/>
                <a:cs typeface="Calibri"/>
              </a:rPr>
              <a:t>e</a:t>
            </a:r>
            <a:r>
              <a:rPr sz="1800" spc="-15" dirty="0">
                <a:solidFill>
                  <a:srgbClr val="414042"/>
                </a:solidFill>
                <a:latin typeface="Calibri"/>
                <a:cs typeface="Calibri"/>
              </a:rPr>
              <a:t>n</a:t>
            </a:r>
            <a:r>
              <a:rPr sz="1800" dirty="0">
                <a:solidFill>
                  <a:srgbClr val="414042"/>
                </a:solidFill>
                <a:latin typeface="Calibri"/>
                <a:cs typeface="Calibri"/>
              </a:rPr>
              <a:t>cy</a:t>
            </a:r>
            <a:endParaRPr sz="1800">
              <a:latin typeface="Calibri"/>
              <a:cs typeface="Calibri"/>
            </a:endParaRPr>
          </a:p>
          <a:p>
            <a:pPr>
              <a:lnSpc>
                <a:spcPct val="100000"/>
              </a:lnSpc>
              <a:spcBef>
                <a:spcPts val="37"/>
              </a:spcBef>
            </a:pPr>
            <a:endParaRPr sz="1850">
              <a:latin typeface="Times New Roman"/>
              <a:cs typeface="Times New Roman"/>
            </a:endParaRPr>
          </a:p>
          <a:p>
            <a:pPr marL="268605" indent="-255904">
              <a:lnSpc>
                <a:spcPct val="100000"/>
              </a:lnSpc>
              <a:buClr>
                <a:srgbClr val="414042"/>
              </a:buClr>
              <a:buFont typeface="Arial"/>
              <a:buChar char="•"/>
              <a:tabLst>
                <a:tab pos="269240" algn="l"/>
              </a:tabLst>
            </a:pPr>
            <a:r>
              <a:rPr sz="1800" spc="-5" dirty="0">
                <a:solidFill>
                  <a:srgbClr val="414042"/>
                </a:solidFill>
                <a:latin typeface="Calibri"/>
                <a:cs typeface="Calibri"/>
              </a:rPr>
              <a:t>D</a:t>
            </a:r>
            <a:r>
              <a:rPr sz="1800" spc="-15" dirty="0">
                <a:solidFill>
                  <a:srgbClr val="414042"/>
                </a:solidFill>
                <a:latin typeface="Calibri"/>
                <a:cs typeface="Calibri"/>
              </a:rPr>
              <a:t>e</a:t>
            </a:r>
            <a:r>
              <a:rPr sz="1800" dirty="0">
                <a:solidFill>
                  <a:srgbClr val="414042"/>
                </a:solidFill>
                <a:latin typeface="Calibri"/>
                <a:cs typeface="Calibri"/>
              </a:rPr>
              <a:t>m</a:t>
            </a:r>
            <a:r>
              <a:rPr sz="1800" spc="5" dirty="0">
                <a:solidFill>
                  <a:srgbClr val="414042"/>
                </a:solidFill>
                <a:latin typeface="Calibri"/>
                <a:cs typeface="Calibri"/>
              </a:rPr>
              <a:t>o</a:t>
            </a:r>
            <a:r>
              <a:rPr sz="1800" spc="-15" dirty="0">
                <a:solidFill>
                  <a:srgbClr val="414042"/>
                </a:solidFill>
                <a:latin typeface="Calibri"/>
                <a:cs typeface="Calibri"/>
              </a:rPr>
              <a:t>n</a:t>
            </a:r>
            <a:r>
              <a:rPr sz="1800" spc="-35" dirty="0">
                <a:solidFill>
                  <a:srgbClr val="414042"/>
                </a:solidFill>
                <a:latin typeface="Calibri"/>
                <a:cs typeface="Calibri"/>
              </a:rPr>
              <a:t>s</a:t>
            </a:r>
            <a:r>
              <a:rPr sz="1800" dirty="0">
                <a:solidFill>
                  <a:srgbClr val="414042"/>
                </a:solidFill>
                <a:latin typeface="Calibri"/>
                <a:cs typeface="Calibri"/>
              </a:rPr>
              <a:t>t</a:t>
            </a:r>
            <a:r>
              <a:rPr sz="1800" spc="-60" dirty="0">
                <a:solidFill>
                  <a:srgbClr val="414042"/>
                </a:solidFill>
                <a:latin typeface="Calibri"/>
                <a:cs typeface="Calibri"/>
              </a:rPr>
              <a:t>r</a:t>
            </a:r>
            <a:r>
              <a:rPr sz="1800" spc="-25" dirty="0">
                <a:solidFill>
                  <a:srgbClr val="414042"/>
                </a:solidFill>
                <a:latin typeface="Calibri"/>
                <a:cs typeface="Calibri"/>
              </a:rPr>
              <a:t>a</a:t>
            </a:r>
            <a:r>
              <a:rPr sz="1800" spc="-30" dirty="0">
                <a:solidFill>
                  <a:srgbClr val="414042"/>
                </a:solidFill>
                <a:latin typeface="Calibri"/>
                <a:cs typeface="Calibri"/>
              </a:rPr>
              <a:t>t</a:t>
            </a:r>
            <a:r>
              <a:rPr sz="1800" dirty="0">
                <a:solidFill>
                  <a:srgbClr val="414042"/>
                </a:solidFill>
                <a:latin typeface="Calibri"/>
                <a:cs typeface="Calibri"/>
              </a:rPr>
              <a:t>e</a:t>
            </a:r>
            <a:r>
              <a:rPr sz="1800" spc="60" dirty="0">
                <a:solidFill>
                  <a:srgbClr val="414042"/>
                </a:solidFill>
                <a:latin typeface="Calibri"/>
                <a:cs typeface="Calibri"/>
              </a:rPr>
              <a:t> </a:t>
            </a:r>
            <a:r>
              <a:rPr sz="1800" spc="5" dirty="0">
                <a:solidFill>
                  <a:srgbClr val="414042"/>
                </a:solidFill>
                <a:latin typeface="Calibri"/>
                <a:cs typeface="Calibri"/>
              </a:rPr>
              <a:t>O</a:t>
            </a:r>
            <a:r>
              <a:rPr sz="1800" spc="-15" dirty="0">
                <a:solidFill>
                  <a:srgbClr val="414042"/>
                </a:solidFill>
                <a:latin typeface="Calibri"/>
                <a:cs typeface="Calibri"/>
              </a:rPr>
              <a:t>pp</a:t>
            </a:r>
            <a:r>
              <a:rPr sz="1800" spc="5" dirty="0">
                <a:solidFill>
                  <a:srgbClr val="414042"/>
                </a:solidFill>
                <a:latin typeface="Calibri"/>
                <a:cs typeface="Calibri"/>
              </a:rPr>
              <a:t>o</a:t>
            </a:r>
            <a:r>
              <a:rPr sz="1800" dirty="0">
                <a:solidFill>
                  <a:srgbClr val="414042"/>
                </a:solidFill>
                <a:latin typeface="Calibri"/>
                <a:cs typeface="Calibri"/>
              </a:rPr>
              <a:t>r</a:t>
            </a:r>
            <a:r>
              <a:rPr sz="1800" spc="-10" dirty="0">
                <a:solidFill>
                  <a:srgbClr val="414042"/>
                </a:solidFill>
                <a:latin typeface="Calibri"/>
                <a:cs typeface="Calibri"/>
              </a:rPr>
              <a:t>t</a:t>
            </a:r>
            <a:r>
              <a:rPr sz="1800" spc="-15" dirty="0">
                <a:solidFill>
                  <a:srgbClr val="414042"/>
                </a:solidFill>
                <a:latin typeface="Calibri"/>
                <a:cs typeface="Calibri"/>
              </a:rPr>
              <a:t>un</a:t>
            </a:r>
            <a:r>
              <a:rPr sz="1800" spc="-10" dirty="0">
                <a:solidFill>
                  <a:srgbClr val="414042"/>
                </a:solidFill>
                <a:latin typeface="Calibri"/>
                <a:cs typeface="Calibri"/>
              </a:rPr>
              <a:t>i</a:t>
            </a:r>
            <a:r>
              <a:rPr sz="1800" dirty="0">
                <a:solidFill>
                  <a:srgbClr val="414042"/>
                </a:solidFill>
                <a:latin typeface="Calibri"/>
                <a:cs typeface="Calibri"/>
              </a:rPr>
              <a:t>t</a:t>
            </a:r>
            <a:r>
              <a:rPr sz="1800" spc="-10" dirty="0">
                <a:solidFill>
                  <a:srgbClr val="414042"/>
                </a:solidFill>
                <a:latin typeface="Calibri"/>
                <a:cs typeface="Calibri"/>
              </a:rPr>
              <a:t>ie</a:t>
            </a:r>
            <a:r>
              <a:rPr sz="1800" dirty="0">
                <a:solidFill>
                  <a:srgbClr val="414042"/>
                </a:solidFill>
                <a:latin typeface="Calibri"/>
                <a:cs typeface="Calibri"/>
              </a:rPr>
              <a:t>s</a:t>
            </a:r>
            <a:endParaRPr sz="1800">
              <a:latin typeface="Calibri"/>
              <a:cs typeface="Calibri"/>
            </a:endParaRPr>
          </a:p>
          <a:p>
            <a:pPr marL="268605">
              <a:lnSpc>
                <a:spcPct val="100000"/>
              </a:lnSpc>
            </a:pPr>
            <a:r>
              <a:rPr sz="1800" dirty="0">
                <a:solidFill>
                  <a:srgbClr val="414042"/>
                </a:solidFill>
                <a:latin typeface="Calibri"/>
                <a:cs typeface="Calibri"/>
              </a:rPr>
              <a:t>&amp;</a:t>
            </a:r>
            <a:r>
              <a:rPr sz="1800" spc="-5" dirty="0">
                <a:solidFill>
                  <a:srgbClr val="414042"/>
                </a:solidFill>
                <a:latin typeface="Calibri"/>
                <a:cs typeface="Calibri"/>
              </a:rPr>
              <a:t> </a:t>
            </a:r>
            <a:r>
              <a:rPr sz="1800" spc="-30" dirty="0">
                <a:solidFill>
                  <a:srgbClr val="414042"/>
                </a:solidFill>
                <a:latin typeface="Calibri"/>
                <a:cs typeface="Calibri"/>
              </a:rPr>
              <a:t>R</a:t>
            </a:r>
            <a:r>
              <a:rPr sz="1800" spc="5" dirty="0">
                <a:solidFill>
                  <a:srgbClr val="414042"/>
                </a:solidFill>
                <a:latin typeface="Calibri"/>
                <a:cs typeface="Calibri"/>
              </a:rPr>
              <a:t>O</a:t>
            </a:r>
            <a:r>
              <a:rPr sz="1800" spc="-5" dirty="0">
                <a:solidFill>
                  <a:srgbClr val="414042"/>
                </a:solidFill>
                <a:latin typeface="Calibri"/>
                <a:cs typeface="Calibri"/>
              </a:rPr>
              <a:t>I</a:t>
            </a:r>
            <a:endParaRPr sz="1800">
              <a:latin typeface="Calibri"/>
              <a:cs typeface="Calibri"/>
            </a:endParaRPr>
          </a:p>
        </p:txBody>
      </p:sp>
      <p:sp>
        <p:nvSpPr>
          <p:cNvPr id="9" name="object 6"/>
          <p:cNvSpPr txBox="1">
            <a:spLocks noGrp="1"/>
          </p:cNvSpPr>
          <p:nvPr>
            <p:ph type="sldNum" sz="quarter" idx="7"/>
          </p:nvPr>
        </p:nvSpPr>
        <p:spPr>
          <a:xfrm>
            <a:off x="524459" y="4843526"/>
            <a:ext cx="130175" cy="101600"/>
          </a:xfrm>
          <a:prstGeom prst="rect">
            <a:avLst/>
          </a:prstGeom>
        </p:spPr>
        <p:txBody>
          <a:bodyPr vert="horz" wrap="square" lIns="0" tIns="0" rIns="0" bIns="0" rtlCol="0">
            <a:spAutoFit/>
          </a:bodyPr>
          <a:lstStyle/>
          <a:p>
            <a:pPr marL="25400">
              <a:lnSpc>
                <a:spcPct val="100000"/>
              </a:lnSpc>
            </a:pPr>
            <a:fld id="{81D60167-4931-47E6-BA6A-407CBD079E47}" type="slidenum">
              <a:rPr spc="-5" dirty="0"/>
              <a:t>17</a:t>
            </a:fld>
            <a:endParaRPr spc="-5" dirty="0"/>
          </a:p>
        </p:txBody>
      </p:sp>
    </p:spTree>
    <p:extLst>
      <p:ext uri="{BB962C8B-B14F-4D97-AF65-F5344CB8AC3E}">
        <p14:creationId xmlns:p14="http://schemas.microsoft.com/office/powerpoint/2010/main" val="36541775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sp>
        <p:nvSpPr>
          <p:cNvPr id="6" name="object 3"/>
          <p:cNvSpPr/>
          <p:nvPr/>
        </p:nvSpPr>
        <p:spPr>
          <a:xfrm>
            <a:off x="19050" y="-168275"/>
            <a:ext cx="9144000" cy="5600700"/>
          </a:xfrm>
          <a:custGeom>
            <a:avLst/>
            <a:gdLst/>
            <a:ahLst/>
            <a:cxnLst/>
            <a:rect l="l" t="t" r="r" b="b"/>
            <a:pathLst>
              <a:path w="9144000" h="5143500">
                <a:moveTo>
                  <a:pt x="0" y="5143500"/>
                </a:moveTo>
                <a:lnTo>
                  <a:pt x="9143999" y="5143500"/>
                </a:lnTo>
                <a:lnTo>
                  <a:pt x="9143999" y="0"/>
                </a:lnTo>
                <a:lnTo>
                  <a:pt x="0" y="0"/>
                </a:lnTo>
                <a:lnTo>
                  <a:pt x="0" y="5143500"/>
                </a:lnTo>
              </a:path>
            </a:pathLst>
          </a:custGeom>
          <a:solidFill>
            <a:srgbClr val="F88600"/>
          </a:solidFill>
        </p:spPr>
        <p:txBody>
          <a:bodyPr wrap="square" lIns="0" tIns="0" rIns="0" bIns="0" rtlCol="0"/>
          <a:lstStyle/>
          <a:p>
            <a:endParaRPr/>
          </a:p>
        </p:txBody>
      </p:sp>
      <p:sp>
        <p:nvSpPr>
          <p:cNvPr id="4" name="Text Placeholder 3"/>
          <p:cNvSpPr>
            <a:spLocks noGrp="1"/>
          </p:cNvSpPr>
          <p:nvPr>
            <p:ph type="body" sz="quarter" idx="10"/>
          </p:nvPr>
        </p:nvSpPr>
        <p:spPr/>
        <p:txBody>
          <a:bodyPr>
            <a:normAutofit fontScale="92500" lnSpcReduction="20000"/>
          </a:bodyPr>
          <a:lstStyle/>
          <a:p>
            <a:pPr>
              <a:lnSpc>
                <a:spcPct val="120000"/>
              </a:lnSpc>
            </a:pPr>
            <a:r>
              <a:rPr lang="en-US" dirty="0"/>
              <a:t>TrueSight Capacity Optimization at </a:t>
            </a:r>
            <a:r>
              <a:rPr lang="en-US" dirty="0" smtClean="0"/>
              <a:t>HCSC</a:t>
            </a:r>
            <a:endParaRPr lang="en-US" altLang="zh-CN" sz="2800" dirty="0">
              <a:solidFill>
                <a:schemeClr val="bg1"/>
              </a:solidFill>
            </a:endParaRPr>
          </a:p>
        </p:txBody>
      </p:sp>
      <p:sp>
        <p:nvSpPr>
          <p:cNvPr id="5" name="Text Placeholder 4"/>
          <p:cNvSpPr>
            <a:spLocks noGrp="1"/>
          </p:cNvSpPr>
          <p:nvPr>
            <p:ph type="body" sz="quarter" idx="11"/>
          </p:nvPr>
        </p:nvSpPr>
        <p:spPr/>
        <p:txBody>
          <a:bodyPr/>
          <a:lstStyle/>
          <a:p>
            <a:r>
              <a:rPr lang="en-US" altLang="zh-CN" dirty="0" smtClean="0"/>
              <a:t>Lesson learned and Best Practices</a:t>
            </a:r>
            <a:endParaRPr lang="en-US" dirty="0"/>
          </a:p>
        </p:txBody>
      </p:sp>
    </p:spTree>
    <p:extLst>
      <p:ext uri="{BB962C8B-B14F-4D97-AF65-F5344CB8AC3E}">
        <p14:creationId xmlns:p14="http://schemas.microsoft.com/office/powerpoint/2010/main" val="30170269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2"/>
          <p:cNvSpPr/>
          <p:nvPr/>
        </p:nvSpPr>
        <p:spPr>
          <a:xfrm>
            <a:off x="97155" y="1232636"/>
            <a:ext cx="4955032" cy="2990850"/>
          </a:xfrm>
          <a:prstGeom prst="rect">
            <a:avLst/>
          </a:prstGeom>
          <a:blipFill>
            <a:blip r:embed="rId3" cstate="print"/>
            <a:stretch>
              <a:fillRect/>
            </a:stretch>
          </a:blipFill>
        </p:spPr>
        <p:txBody>
          <a:bodyPr wrap="square" lIns="0" tIns="0" rIns="0" bIns="0" rtlCol="0"/>
          <a:lstStyle/>
          <a:p>
            <a:endParaRPr/>
          </a:p>
        </p:txBody>
      </p:sp>
      <p:sp>
        <p:nvSpPr>
          <p:cNvPr id="15" name="object 3"/>
          <p:cNvSpPr txBox="1">
            <a:spLocks noGrp="1"/>
          </p:cNvSpPr>
          <p:nvPr>
            <p:ph type="title"/>
          </p:nvPr>
        </p:nvSpPr>
        <p:spPr>
          <a:xfrm>
            <a:off x="536244" y="473735"/>
            <a:ext cx="8071510" cy="382905"/>
          </a:xfrm>
          <a:prstGeom prst="rect">
            <a:avLst/>
          </a:prstGeom>
        </p:spPr>
        <p:txBody>
          <a:bodyPr vert="horz" wrap="square" lIns="0" tIns="0" rIns="0" bIns="0" rtlCol="0">
            <a:spAutoFit/>
          </a:bodyPr>
          <a:lstStyle/>
          <a:p>
            <a:pPr marL="12700">
              <a:lnSpc>
                <a:spcPct val="100000"/>
              </a:lnSpc>
            </a:pPr>
            <a:r>
              <a:rPr sz="2800" spc="-15" dirty="0">
                <a:solidFill>
                  <a:srgbClr val="5A5C5D"/>
                </a:solidFill>
              </a:rPr>
              <a:t>L</a:t>
            </a:r>
            <a:r>
              <a:rPr sz="2800" spc="-5" dirty="0">
                <a:solidFill>
                  <a:srgbClr val="5A5C5D"/>
                </a:solidFill>
              </a:rPr>
              <a:t>e</a:t>
            </a:r>
            <a:r>
              <a:rPr sz="2800" spc="5" dirty="0">
                <a:solidFill>
                  <a:srgbClr val="5A5C5D"/>
                </a:solidFill>
              </a:rPr>
              <a:t>s</a:t>
            </a:r>
            <a:r>
              <a:rPr sz="2800" dirty="0">
                <a:solidFill>
                  <a:srgbClr val="5A5C5D"/>
                </a:solidFill>
              </a:rPr>
              <a:t>son</a:t>
            </a:r>
            <a:r>
              <a:rPr sz="2800" spc="-30" dirty="0">
                <a:solidFill>
                  <a:srgbClr val="5A5C5D"/>
                </a:solidFill>
              </a:rPr>
              <a:t> </a:t>
            </a:r>
            <a:r>
              <a:rPr sz="2800" spc="-15" dirty="0">
                <a:solidFill>
                  <a:srgbClr val="5A5C5D"/>
                </a:solidFill>
              </a:rPr>
              <a:t>L</a:t>
            </a:r>
            <a:r>
              <a:rPr sz="2800" spc="-5" dirty="0">
                <a:solidFill>
                  <a:srgbClr val="5A5C5D"/>
                </a:solidFill>
              </a:rPr>
              <a:t>ea</a:t>
            </a:r>
            <a:r>
              <a:rPr sz="2800" spc="10" dirty="0">
                <a:solidFill>
                  <a:srgbClr val="5A5C5D"/>
                </a:solidFill>
              </a:rPr>
              <a:t>r</a:t>
            </a:r>
            <a:r>
              <a:rPr sz="2800" dirty="0">
                <a:solidFill>
                  <a:srgbClr val="5A5C5D"/>
                </a:solidFill>
              </a:rPr>
              <a:t>ned</a:t>
            </a:r>
            <a:r>
              <a:rPr sz="2800" spc="-10" dirty="0">
                <a:solidFill>
                  <a:srgbClr val="5A5C5D"/>
                </a:solidFill>
              </a:rPr>
              <a:t> </a:t>
            </a:r>
            <a:r>
              <a:rPr sz="2800" dirty="0">
                <a:solidFill>
                  <a:srgbClr val="5A5C5D"/>
                </a:solidFill>
                <a:latin typeface="Calibri"/>
                <a:cs typeface="Calibri"/>
              </a:rPr>
              <a:t>–</a:t>
            </a:r>
            <a:r>
              <a:rPr sz="2800" spc="5" dirty="0">
                <a:solidFill>
                  <a:srgbClr val="5A5C5D"/>
                </a:solidFill>
                <a:latin typeface="Calibri"/>
                <a:cs typeface="Calibri"/>
              </a:rPr>
              <a:t> </a:t>
            </a:r>
            <a:r>
              <a:rPr sz="2800" dirty="0">
                <a:solidFill>
                  <a:srgbClr val="5A5C5D"/>
                </a:solidFill>
              </a:rPr>
              <a:t>b</a:t>
            </a:r>
            <a:r>
              <a:rPr sz="2800" spc="-25" dirty="0">
                <a:solidFill>
                  <a:srgbClr val="5A5C5D"/>
                </a:solidFill>
              </a:rPr>
              <a:t>e</a:t>
            </a:r>
            <a:r>
              <a:rPr sz="2800" spc="-50" dirty="0">
                <a:solidFill>
                  <a:srgbClr val="5A5C5D"/>
                </a:solidFill>
              </a:rPr>
              <a:t>f</a:t>
            </a:r>
            <a:r>
              <a:rPr sz="2800" dirty="0">
                <a:solidFill>
                  <a:srgbClr val="5A5C5D"/>
                </a:solidFill>
              </a:rPr>
              <a:t>o</a:t>
            </a:r>
            <a:r>
              <a:rPr sz="2800" spc="-20" dirty="0">
                <a:solidFill>
                  <a:srgbClr val="5A5C5D"/>
                </a:solidFill>
              </a:rPr>
              <a:t>r</a:t>
            </a:r>
            <a:r>
              <a:rPr sz="2800" dirty="0">
                <a:solidFill>
                  <a:srgbClr val="5A5C5D"/>
                </a:solidFill>
              </a:rPr>
              <a:t>e</a:t>
            </a:r>
            <a:r>
              <a:rPr sz="2800" spc="-35" dirty="0">
                <a:solidFill>
                  <a:srgbClr val="5A5C5D"/>
                </a:solidFill>
              </a:rPr>
              <a:t> </a:t>
            </a:r>
            <a:r>
              <a:rPr sz="2800" spc="-40" dirty="0">
                <a:solidFill>
                  <a:srgbClr val="5A5C5D"/>
                </a:solidFill>
              </a:rPr>
              <a:t>y</a:t>
            </a:r>
            <a:r>
              <a:rPr sz="2800" dirty="0">
                <a:solidFill>
                  <a:srgbClr val="5A5C5D"/>
                </a:solidFill>
              </a:rPr>
              <a:t>ou</a:t>
            </a:r>
            <a:r>
              <a:rPr sz="2800" spc="-35" dirty="0">
                <a:solidFill>
                  <a:srgbClr val="5A5C5D"/>
                </a:solidFill>
              </a:rPr>
              <a:t> </a:t>
            </a:r>
            <a:r>
              <a:rPr sz="2800" spc="-20" dirty="0">
                <a:solidFill>
                  <a:srgbClr val="5A5C5D"/>
                </a:solidFill>
              </a:rPr>
              <a:t>s</a:t>
            </a:r>
            <a:r>
              <a:rPr sz="2800" spc="-15" dirty="0">
                <a:solidFill>
                  <a:srgbClr val="5A5C5D"/>
                </a:solidFill>
              </a:rPr>
              <a:t>t</a:t>
            </a:r>
            <a:r>
              <a:rPr sz="2800" dirty="0">
                <a:solidFill>
                  <a:srgbClr val="5A5C5D"/>
                </a:solidFill>
              </a:rPr>
              <a:t>a</a:t>
            </a:r>
            <a:r>
              <a:rPr sz="2800" spc="10" dirty="0">
                <a:solidFill>
                  <a:srgbClr val="5A5C5D"/>
                </a:solidFill>
              </a:rPr>
              <a:t>r</a:t>
            </a:r>
            <a:r>
              <a:rPr sz="2800" dirty="0">
                <a:solidFill>
                  <a:srgbClr val="5A5C5D"/>
                </a:solidFill>
              </a:rPr>
              <a:t>t</a:t>
            </a:r>
            <a:endParaRPr sz="2800">
              <a:latin typeface="Calibri"/>
              <a:cs typeface="Calibri"/>
            </a:endParaRPr>
          </a:p>
        </p:txBody>
      </p:sp>
      <p:sp>
        <p:nvSpPr>
          <p:cNvPr id="16" name="object 4"/>
          <p:cNvSpPr/>
          <p:nvPr/>
        </p:nvSpPr>
        <p:spPr>
          <a:xfrm>
            <a:off x="731393" y="1422399"/>
            <a:ext cx="3705225" cy="2320290"/>
          </a:xfrm>
          <a:custGeom>
            <a:avLst/>
            <a:gdLst/>
            <a:ahLst/>
            <a:cxnLst/>
            <a:rect l="l" t="t" r="r" b="b"/>
            <a:pathLst>
              <a:path w="3705225" h="2320290">
                <a:moveTo>
                  <a:pt x="0" y="2319909"/>
                </a:moveTo>
                <a:lnTo>
                  <a:pt x="3705098" y="2319909"/>
                </a:lnTo>
                <a:lnTo>
                  <a:pt x="3705098" y="0"/>
                </a:lnTo>
                <a:lnTo>
                  <a:pt x="0" y="0"/>
                </a:lnTo>
                <a:lnTo>
                  <a:pt x="0" y="2319909"/>
                </a:lnTo>
                <a:close/>
              </a:path>
            </a:pathLst>
          </a:custGeom>
          <a:solidFill>
            <a:srgbClr val="F1F1F1"/>
          </a:solidFill>
        </p:spPr>
        <p:txBody>
          <a:bodyPr wrap="square" lIns="0" tIns="0" rIns="0" bIns="0" rtlCol="0"/>
          <a:lstStyle/>
          <a:p>
            <a:endParaRPr/>
          </a:p>
        </p:txBody>
      </p:sp>
      <p:sp>
        <p:nvSpPr>
          <p:cNvPr id="17" name="object 5"/>
          <p:cNvSpPr txBox="1"/>
          <p:nvPr/>
        </p:nvSpPr>
        <p:spPr>
          <a:xfrm>
            <a:off x="5062820" y="974725"/>
            <a:ext cx="3623980" cy="3308598"/>
          </a:xfrm>
          <a:prstGeom prst="rect">
            <a:avLst/>
          </a:prstGeom>
        </p:spPr>
        <p:txBody>
          <a:bodyPr vert="horz" wrap="square" lIns="0" tIns="0" rIns="0" bIns="0" rtlCol="0">
            <a:spAutoFit/>
          </a:bodyPr>
          <a:lstStyle/>
          <a:p>
            <a:pPr marL="12700">
              <a:lnSpc>
                <a:spcPct val="100000"/>
              </a:lnSpc>
            </a:pPr>
            <a:r>
              <a:rPr sz="1800" b="1" spc="-10" dirty="0">
                <a:solidFill>
                  <a:srgbClr val="5A5B5E"/>
                </a:solidFill>
                <a:latin typeface="Calibri"/>
                <a:cs typeface="Calibri"/>
              </a:rPr>
              <a:t>B</a:t>
            </a:r>
            <a:r>
              <a:rPr sz="1800" b="1" spc="-35" dirty="0">
                <a:solidFill>
                  <a:srgbClr val="5A5B5E"/>
                </a:solidFill>
                <a:latin typeface="Calibri"/>
                <a:cs typeface="Calibri"/>
              </a:rPr>
              <a:t>e</a:t>
            </a:r>
            <a:r>
              <a:rPr sz="1800" b="1" spc="-20" dirty="0">
                <a:solidFill>
                  <a:srgbClr val="5A5B5E"/>
                </a:solidFill>
                <a:latin typeface="Calibri"/>
                <a:cs typeface="Calibri"/>
              </a:rPr>
              <a:t>for</a:t>
            </a:r>
            <a:r>
              <a:rPr sz="1800" b="1" dirty="0">
                <a:solidFill>
                  <a:srgbClr val="5A5B5E"/>
                </a:solidFill>
                <a:latin typeface="Calibri"/>
                <a:cs typeface="Calibri"/>
              </a:rPr>
              <a:t>e </a:t>
            </a:r>
            <a:r>
              <a:rPr sz="1800" b="1" spc="-25" dirty="0">
                <a:solidFill>
                  <a:srgbClr val="5A5B5E"/>
                </a:solidFill>
                <a:latin typeface="Calibri"/>
                <a:cs typeface="Calibri"/>
              </a:rPr>
              <a:t>y</a:t>
            </a:r>
            <a:r>
              <a:rPr sz="1800" b="1" spc="-20" dirty="0">
                <a:solidFill>
                  <a:srgbClr val="5A5B5E"/>
                </a:solidFill>
                <a:latin typeface="Calibri"/>
                <a:cs typeface="Calibri"/>
              </a:rPr>
              <a:t>o</a:t>
            </a:r>
            <a:r>
              <a:rPr sz="1800" b="1" spc="-10" dirty="0">
                <a:solidFill>
                  <a:srgbClr val="5A5B5E"/>
                </a:solidFill>
                <a:latin typeface="Calibri"/>
                <a:cs typeface="Calibri"/>
              </a:rPr>
              <a:t>u </a:t>
            </a:r>
            <a:r>
              <a:rPr sz="1800" b="1" spc="-35" dirty="0">
                <a:solidFill>
                  <a:srgbClr val="5A5B5E"/>
                </a:solidFill>
                <a:latin typeface="Calibri"/>
                <a:cs typeface="Calibri"/>
              </a:rPr>
              <a:t>st</a:t>
            </a:r>
            <a:r>
              <a:rPr sz="1800" b="1" dirty="0">
                <a:solidFill>
                  <a:srgbClr val="5A5B5E"/>
                </a:solidFill>
                <a:latin typeface="Calibri"/>
                <a:cs typeface="Calibri"/>
              </a:rPr>
              <a:t>ar</a:t>
            </a:r>
            <a:r>
              <a:rPr sz="1800" b="1" spc="-10" dirty="0">
                <a:solidFill>
                  <a:srgbClr val="5A5B5E"/>
                </a:solidFill>
                <a:latin typeface="Calibri"/>
                <a:cs typeface="Calibri"/>
              </a:rPr>
              <a:t>t:</a:t>
            </a:r>
            <a:endParaRPr sz="1800" dirty="0">
              <a:latin typeface="Calibri"/>
              <a:cs typeface="Calibri"/>
            </a:endParaRPr>
          </a:p>
          <a:p>
            <a:pPr marL="186055" marR="5080" indent="-173355">
              <a:lnSpc>
                <a:spcPct val="100000"/>
              </a:lnSpc>
              <a:spcBef>
                <a:spcPts val="869"/>
              </a:spcBef>
              <a:buClr>
                <a:srgbClr val="414042"/>
              </a:buClr>
              <a:buFont typeface="Arial"/>
              <a:buChar char="•"/>
              <a:tabLst>
                <a:tab pos="186690" algn="l"/>
              </a:tabLst>
            </a:pPr>
            <a:r>
              <a:rPr sz="1600" dirty="0">
                <a:solidFill>
                  <a:srgbClr val="414042"/>
                </a:solidFill>
                <a:latin typeface="Calibri"/>
                <a:cs typeface="Calibri"/>
              </a:rPr>
              <a:t>C</a:t>
            </a:r>
            <a:r>
              <a:rPr sz="1600" spc="-10" dirty="0">
                <a:solidFill>
                  <a:srgbClr val="414042"/>
                </a:solidFill>
                <a:latin typeface="Calibri"/>
                <a:cs typeface="Calibri"/>
              </a:rPr>
              <a:t>o</a:t>
            </a:r>
            <a:r>
              <a:rPr sz="1600" spc="-30" dirty="0">
                <a:solidFill>
                  <a:srgbClr val="414042"/>
                </a:solidFill>
                <a:latin typeface="Calibri"/>
                <a:cs typeface="Calibri"/>
              </a:rPr>
              <a:t>s</a:t>
            </a:r>
            <a:r>
              <a:rPr sz="1600" dirty="0">
                <a:solidFill>
                  <a:srgbClr val="414042"/>
                </a:solidFill>
                <a:latin typeface="Calibri"/>
                <a:cs typeface="Calibri"/>
              </a:rPr>
              <a:t>t</a:t>
            </a:r>
            <a:r>
              <a:rPr sz="1600" spc="5" dirty="0">
                <a:solidFill>
                  <a:srgbClr val="414042"/>
                </a:solidFill>
                <a:latin typeface="Calibri"/>
                <a:cs typeface="Calibri"/>
              </a:rPr>
              <a:t> </a:t>
            </a:r>
            <a:r>
              <a:rPr sz="1600" spc="-90" dirty="0">
                <a:solidFill>
                  <a:srgbClr val="414042"/>
                </a:solidFill>
                <a:latin typeface="Calibri"/>
                <a:cs typeface="Calibri"/>
              </a:rPr>
              <a:t>T</a:t>
            </a:r>
            <a:r>
              <a:rPr sz="1600" spc="-35" dirty="0">
                <a:solidFill>
                  <a:srgbClr val="414042"/>
                </a:solidFill>
                <a:latin typeface="Calibri"/>
                <a:cs typeface="Calibri"/>
              </a:rPr>
              <a:t>r</a:t>
            </a:r>
            <a:r>
              <a:rPr sz="1600" dirty="0">
                <a:solidFill>
                  <a:srgbClr val="414042"/>
                </a:solidFill>
                <a:latin typeface="Calibri"/>
                <a:cs typeface="Calibri"/>
              </a:rPr>
              <a:t>a</a:t>
            </a:r>
            <a:r>
              <a:rPr sz="1600" spc="-10" dirty="0">
                <a:solidFill>
                  <a:srgbClr val="414042"/>
                </a:solidFill>
                <a:latin typeface="Calibri"/>
                <a:cs typeface="Calibri"/>
              </a:rPr>
              <a:t>nsp</a:t>
            </a:r>
            <a:r>
              <a:rPr sz="1600" dirty="0">
                <a:solidFill>
                  <a:srgbClr val="414042"/>
                </a:solidFill>
                <a:latin typeface="Calibri"/>
                <a:cs typeface="Calibri"/>
              </a:rPr>
              <a:t>a</a:t>
            </a:r>
            <a:r>
              <a:rPr sz="1600" spc="-40" dirty="0">
                <a:solidFill>
                  <a:srgbClr val="414042"/>
                </a:solidFill>
                <a:latin typeface="Calibri"/>
                <a:cs typeface="Calibri"/>
              </a:rPr>
              <a:t>r</a:t>
            </a:r>
            <a:r>
              <a:rPr sz="1600" spc="-10" dirty="0">
                <a:solidFill>
                  <a:srgbClr val="414042"/>
                </a:solidFill>
                <a:latin typeface="Calibri"/>
                <a:cs typeface="Calibri"/>
              </a:rPr>
              <a:t>enc</a:t>
            </a:r>
            <a:r>
              <a:rPr sz="1600" dirty="0">
                <a:solidFill>
                  <a:srgbClr val="414042"/>
                </a:solidFill>
                <a:latin typeface="Calibri"/>
                <a:cs typeface="Calibri"/>
              </a:rPr>
              <a:t>y</a:t>
            </a:r>
            <a:r>
              <a:rPr sz="1600" spc="-35" dirty="0">
                <a:solidFill>
                  <a:srgbClr val="414042"/>
                </a:solidFill>
                <a:latin typeface="Calibri"/>
                <a:cs typeface="Calibri"/>
              </a:rPr>
              <a:t> </a:t>
            </a:r>
            <a:r>
              <a:rPr sz="1600" spc="-10" dirty="0">
                <a:solidFill>
                  <a:srgbClr val="414042"/>
                </a:solidFill>
                <a:latin typeface="Calibri"/>
                <a:cs typeface="Calibri"/>
              </a:rPr>
              <a:t>i</a:t>
            </a:r>
            <a:r>
              <a:rPr sz="1600" dirty="0">
                <a:solidFill>
                  <a:srgbClr val="414042"/>
                </a:solidFill>
                <a:latin typeface="Calibri"/>
                <a:cs typeface="Calibri"/>
              </a:rPr>
              <a:t>s</a:t>
            </a:r>
            <a:r>
              <a:rPr sz="1600" spc="10" dirty="0">
                <a:solidFill>
                  <a:srgbClr val="414042"/>
                </a:solidFill>
                <a:latin typeface="Calibri"/>
                <a:cs typeface="Calibri"/>
              </a:rPr>
              <a:t> </a:t>
            </a:r>
            <a:r>
              <a:rPr sz="1600" spc="-65" dirty="0" smtClean="0">
                <a:solidFill>
                  <a:srgbClr val="414042"/>
                </a:solidFill>
                <a:latin typeface="Calibri"/>
                <a:cs typeface="Calibri"/>
              </a:rPr>
              <a:t>k</a:t>
            </a:r>
            <a:r>
              <a:rPr sz="1600" spc="-10" dirty="0" smtClean="0">
                <a:solidFill>
                  <a:srgbClr val="414042"/>
                </a:solidFill>
                <a:latin typeface="Calibri"/>
                <a:cs typeface="Calibri"/>
              </a:rPr>
              <a:t>e</a:t>
            </a:r>
            <a:r>
              <a:rPr sz="1600" dirty="0" smtClean="0">
                <a:solidFill>
                  <a:srgbClr val="414042"/>
                </a:solidFill>
                <a:latin typeface="Calibri"/>
                <a:cs typeface="Calibri"/>
              </a:rPr>
              <a:t>y</a:t>
            </a:r>
            <a:r>
              <a:rPr lang="en-US" sz="1600" dirty="0" smtClean="0">
                <a:solidFill>
                  <a:srgbClr val="414042"/>
                </a:solidFill>
                <a:latin typeface="Calibri"/>
                <a:cs typeface="Calibri"/>
              </a:rPr>
              <a:t> to business advantages,</a:t>
            </a:r>
            <a:r>
              <a:rPr sz="1600" spc="-10" dirty="0" smtClean="0">
                <a:solidFill>
                  <a:srgbClr val="414042"/>
                </a:solidFill>
                <a:latin typeface="Calibri"/>
                <a:cs typeface="Calibri"/>
              </a:rPr>
              <a:t> </a:t>
            </a:r>
            <a:r>
              <a:rPr sz="1600" spc="-10" dirty="0">
                <a:solidFill>
                  <a:srgbClr val="414042"/>
                </a:solidFill>
                <a:latin typeface="Calibri"/>
                <a:cs typeface="Calibri"/>
              </a:rPr>
              <a:t>an</a:t>
            </a:r>
            <a:r>
              <a:rPr sz="1600" dirty="0">
                <a:solidFill>
                  <a:srgbClr val="414042"/>
                </a:solidFill>
                <a:latin typeface="Calibri"/>
                <a:cs typeface="Calibri"/>
              </a:rPr>
              <a:t>d</a:t>
            </a:r>
            <a:r>
              <a:rPr sz="1600" spc="-5" dirty="0">
                <a:solidFill>
                  <a:srgbClr val="414042"/>
                </a:solidFill>
                <a:latin typeface="Calibri"/>
                <a:cs typeface="Calibri"/>
              </a:rPr>
              <a:t> </a:t>
            </a:r>
            <a:r>
              <a:rPr sz="1600" spc="-15" dirty="0">
                <a:solidFill>
                  <a:srgbClr val="414042"/>
                </a:solidFill>
                <a:latin typeface="Calibri"/>
                <a:cs typeface="Calibri"/>
              </a:rPr>
              <a:t>b</a:t>
            </a:r>
            <a:r>
              <a:rPr sz="1600" spc="-10" dirty="0">
                <a:solidFill>
                  <a:srgbClr val="414042"/>
                </a:solidFill>
                <a:latin typeface="Calibri"/>
                <a:cs typeface="Calibri"/>
              </a:rPr>
              <a:t>en</a:t>
            </a:r>
            <a:r>
              <a:rPr sz="1600" spc="-35" dirty="0">
                <a:solidFill>
                  <a:srgbClr val="414042"/>
                </a:solidFill>
                <a:latin typeface="Calibri"/>
                <a:cs typeface="Calibri"/>
              </a:rPr>
              <a:t>e</a:t>
            </a:r>
            <a:r>
              <a:rPr sz="1600" spc="-15" dirty="0">
                <a:solidFill>
                  <a:srgbClr val="414042"/>
                </a:solidFill>
                <a:latin typeface="Calibri"/>
                <a:cs typeface="Calibri"/>
              </a:rPr>
              <a:t>f</a:t>
            </a:r>
            <a:r>
              <a:rPr sz="1600" spc="-10" dirty="0">
                <a:solidFill>
                  <a:srgbClr val="414042"/>
                </a:solidFill>
                <a:latin typeface="Calibri"/>
                <a:cs typeface="Calibri"/>
              </a:rPr>
              <a:t>i</a:t>
            </a:r>
            <a:r>
              <a:rPr sz="1600" spc="-15" dirty="0">
                <a:solidFill>
                  <a:srgbClr val="414042"/>
                </a:solidFill>
                <a:latin typeface="Calibri"/>
                <a:cs typeface="Calibri"/>
              </a:rPr>
              <a:t>t</a:t>
            </a:r>
            <a:r>
              <a:rPr sz="1600" dirty="0">
                <a:solidFill>
                  <a:srgbClr val="414042"/>
                </a:solidFill>
                <a:latin typeface="Calibri"/>
                <a:cs typeface="Calibri"/>
              </a:rPr>
              <a:t>s a</a:t>
            </a:r>
            <a:r>
              <a:rPr sz="1600" spc="-35" dirty="0">
                <a:solidFill>
                  <a:srgbClr val="414042"/>
                </a:solidFill>
                <a:latin typeface="Calibri"/>
                <a:cs typeface="Calibri"/>
              </a:rPr>
              <a:t>r</a:t>
            </a:r>
            <a:r>
              <a:rPr sz="1600" dirty="0">
                <a:solidFill>
                  <a:srgbClr val="414042"/>
                </a:solidFill>
                <a:latin typeface="Calibri"/>
                <a:cs typeface="Calibri"/>
              </a:rPr>
              <a:t>e</a:t>
            </a:r>
            <a:r>
              <a:rPr sz="1600" spc="10" dirty="0">
                <a:solidFill>
                  <a:srgbClr val="414042"/>
                </a:solidFill>
                <a:latin typeface="Calibri"/>
                <a:cs typeface="Calibri"/>
              </a:rPr>
              <a:t> </a:t>
            </a:r>
            <a:r>
              <a:rPr sz="1600" spc="-5" dirty="0">
                <a:solidFill>
                  <a:srgbClr val="414042"/>
                </a:solidFill>
                <a:latin typeface="Calibri"/>
                <a:cs typeface="Calibri"/>
              </a:rPr>
              <a:t>h</a:t>
            </a:r>
            <a:r>
              <a:rPr sz="1600" spc="-10" dirty="0">
                <a:solidFill>
                  <a:srgbClr val="414042"/>
                </a:solidFill>
                <a:latin typeface="Calibri"/>
                <a:cs typeface="Calibri"/>
              </a:rPr>
              <a:t>u</a:t>
            </a:r>
            <a:r>
              <a:rPr sz="1600" spc="-15" dirty="0">
                <a:solidFill>
                  <a:srgbClr val="414042"/>
                </a:solidFill>
                <a:latin typeface="Calibri"/>
                <a:cs typeface="Calibri"/>
              </a:rPr>
              <a:t>g</a:t>
            </a:r>
            <a:r>
              <a:rPr sz="1600" dirty="0">
                <a:solidFill>
                  <a:srgbClr val="414042"/>
                </a:solidFill>
                <a:latin typeface="Calibri"/>
                <a:cs typeface="Calibri"/>
              </a:rPr>
              <a:t>e</a:t>
            </a:r>
            <a:r>
              <a:rPr sz="1600" spc="-10" dirty="0">
                <a:solidFill>
                  <a:srgbClr val="414042"/>
                </a:solidFill>
                <a:latin typeface="Calibri"/>
                <a:cs typeface="Calibri"/>
              </a:rPr>
              <a:t> </a:t>
            </a:r>
            <a:r>
              <a:rPr sz="1600" dirty="0">
                <a:solidFill>
                  <a:srgbClr val="414042"/>
                </a:solidFill>
                <a:latin typeface="Calibri"/>
                <a:cs typeface="Calibri"/>
              </a:rPr>
              <a:t>-</a:t>
            </a:r>
            <a:r>
              <a:rPr sz="1600" spc="-15" dirty="0">
                <a:solidFill>
                  <a:srgbClr val="414042"/>
                </a:solidFill>
                <a:latin typeface="Calibri"/>
                <a:cs typeface="Calibri"/>
              </a:rPr>
              <a:t> </a:t>
            </a:r>
            <a:r>
              <a:rPr sz="1600" spc="10" dirty="0">
                <a:solidFill>
                  <a:srgbClr val="414042"/>
                </a:solidFill>
                <a:latin typeface="Calibri"/>
                <a:cs typeface="Calibri"/>
              </a:rPr>
              <a:t>m</a:t>
            </a:r>
            <a:r>
              <a:rPr sz="1600" dirty="0">
                <a:solidFill>
                  <a:srgbClr val="414042"/>
                </a:solidFill>
                <a:latin typeface="Calibri"/>
                <a:cs typeface="Calibri"/>
              </a:rPr>
              <a:t>a</a:t>
            </a:r>
            <a:r>
              <a:rPr sz="1600" spc="-65" dirty="0">
                <a:solidFill>
                  <a:srgbClr val="414042"/>
                </a:solidFill>
                <a:latin typeface="Calibri"/>
                <a:cs typeface="Calibri"/>
              </a:rPr>
              <a:t>k</a:t>
            </a:r>
            <a:r>
              <a:rPr sz="1600" dirty="0">
                <a:solidFill>
                  <a:srgbClr val="414042"/>
                </a:solidFill>
                <a:latin typeface="Calibri"/>
                <a:cs typeface="Calibri"/>
              </a:rPr>
              <a:t>e</a:t>
            </a:r>
            <a:r>
              <a:rPr sz="1600" spc="-10" dirty="0">
                <a:solidFill>
                  <a:srgbClr val="414042"/>
                </a:solidFill>
                <a:latin typeface="Calibri"/>
                <a:cs typeface="Calibri"/>
              </a:rPr>
              <a:t> s</a:t>
            </a:r>
            <a:r>
              <a:rPr sz="1600" spc="-5" dirty="0">
                <a:solidFill>
                  <a:srgbClr val="414042"/>
                </a:solidFill>
                <a:latin typeface="Calibri"/>
                <a:cs typeface="Calibri"/>
              </a:rPr>
              <a:t>u</a:t>
            </a:r>
            <a:r>
              <a:rPr sz="1600" spc="-40" dirty="0">
                <a:solidFill>
                  <a:srgbClr val="414042"/>
                </a:solidFill>
                <a:latin typeface="Calibri"/>
                <a:cs typeface="Calibri"/>
              </a:rPr>
              <a:t>r</a:t>
            </a:r>
            <a:r>
              <a:rPr sz="1600" dirty="0">
                <a:solidFill>
                  <a:srgbClr val="414042"/>
                </a:solidFill>
                <a:latin typeface="Calibri"/>
                <a:cs typeface="Calibri"/>
              </a:rPr>
              <a:t>e</a:t>
            </a:r>
            <a:r>
              <a:rPr sz="1600" spc="-10" dirty="0">
                <a:solidFill>
                  <a:srgbClr val="414042"/>
                </a:solidFill>
                <a:latin typeface="Calibri"/>
                <a:cs typeface="Calibri"/>
              </a:rPr>
              <a:t> </a:t>
            </a:r>
            <a:r>
              <a:rPr sz="1600" spc="-15" dirty="0">
                <a:solidFill>
                  <a:srgbClr val="414042"/>
                </a:solidFill>
                <a:latin typeface="Calibri"/>
                <a:cs typeface="Calibri"/>
              </a:rPr>
              <a:t>t</a:t>
            </a:r>
            <a:r>
              <a:rPr sz="1600" spc="-5" dirty="0">
                <a:solidFill>
                  <a:srgbClr val="414042"/>
                </a:solidFill>
                <a:latin typeface="Calibri"/>
                <a:cs typeface="Calibri"/>
              </a:rPr>
              <a:t>h</a:t>
            </a:r>
            <a:r>
              <a:rPr sz="1600" dirty="0">
                <a:solidFill>
                  <a:srgbClr val="414042"/>
                </a:solidFill>
                <a:latin typeface="Calibri"/>
                <a:cs typeface="Calibri"/>
              </a:rPr>
              <a:t>e</a:t>
            </a:r>
            <a:r>
              <a:rPr sz="1600" spc="5" dirty="0">
                <a:solidFill>
                  <a:srgbClr val="414042"/>
                </a:solidFill>
                <a:latin typeface="Calibri"/>
                <a:cs typeface="Calibri"/>
              </a:rPr>
              <a:t> </a:t>
            </a:r>
            <a:r>
              <a:rPr sz="1600" spc="-5" dirty="0">
                <a:solidFill>
                  <a:srgbClr val="414042"/>
                </a:solidFill>
                <a:latin typeface="Calibri"/>
                <a:cs typeface="Calibri"/>
              </a:rPr>
              <a:t>b</a:t>
            </a:r>
            <a:r>
              <a:rPr sz="1600" spc="-10" dirty="0">
                <a:solidFill>
                  <a:srgbClr val="414042"/>
                </a:solidFill>
                <a:latin typeface="Calibri"/>
                <a:cs typeface="Calibri"/>
              </a:rPr>
              <a:t>u</a:t>
            </a:r>
            <a:r>
              <a:rPr sz="1600" spc="-5" dirty="0">
                <a:solidFill>
                  <a:srgbClr val="414042"/>
                </a:solidFill>
                <a:latin typeface="Calibri"/>
                <a:cs typeface="Calibri"/>
              </a:rPr>
              <a:t>s</a:t>
            </a:r>
            <a:r>
              <a:rPr sz="1600" spc="-15" dirty="0">
                <a:solidFill>
                  <a:srgbClr val="414042"/>
                </a:solidFill>
                <a:latin typeface="Calibri"/>
                <a:cs typeface="Calibri"/>
              </a:rPr>
              <a:t>i</a:t>
            </a:r>
            <a:r>
              <a:rPr sz="1600" spc="-5" dirty="0">
                <a:solidFill>
                  <a:srgbClr val="414042"/>
                </a:solidFill>
                <a:latin typeface="Calibri"/>
                <a:cs typeface="Calibri"/>
              </a:rPr>
              <a:t>n</a:t>
            </a:r>
            <a:r>
              <a:rPr sz="1600" spc="-15" dirty="0">
                <a:solidFill>
                  <a:srgbClr val="414042"/>
                </a:solidFill>
                <a:latin typeface="Calibri"/>
                <a:cs typeface="Calibri"/>
              </a:rPr>
              <a:t>e</a:t>
            </a:r>
            <a:r>
              <a:rPr sz="1600" spc="-5" dirty="0">
                <a:solidFill>
                  <a:srgbClr val="414042"/>
                </a:solidFill>
                <a:latin typeface="Calibri"/>
                <a:cs typeface="Calibri"/>
              </a:rPr>
              <a:t>ss </a:t>
            </a:r>
            <a:r>
              <a:rPr sz="1600" spc="-35" dirty="0">
                <a:solidFill>
                  <a:srgbClr val="414042"/>
                </a:solidFill>
                <a:latin typeface="Calibri"/>
                <a:cs typeface="Calibri"/>
              </a:rPr>
              <a:t>c</a:t>
            </a:r>
            <a:r>
              <a:rPr sz="1600" dirty="0">
                <a:solidFill>
                  <a:srgbClr val="414042"/>
                </a:solidFill>
                <a:latin typeface="Calibri"/>
                <a:cs typeface="Calibri"/>
              </a:rPr>
              <a:t>a</a:t>
            </a:r>
            <a:r>
              <a:rPr sz="1600" spc="-10" dirty="0">
                <a:solidFill>
                  <a:srgbClr val="414042"/>
                </a:solidFill>
                <a:latin typeface="Calibri"/>
                <a:cs typeface="Calibri"/>
              </a:rPr>
              <a:t>s</a:t>
            </a:r>
            <a:r>
              <a:rPr sz="1600" dirty="0">
                <a:solidFill>
                  <a:srgbClr val="414042"/>
                </a:solidFill>
                <a:latin typeface="Calibri"/>
                <a:cs typeface="Calibri"/>
              </a:rPr>
              <a:t>e</a:t>
            </a:r>
            <a:r>
              <a:rPr sz="1600" spc="10" dirty="0">
                <a:solidFill>
                  <a:srgbClr val="414042"/>
                </a:solidFill>
                <a:latin typeface="Calibri"/>
                <a:cs typeface="Calibri"/>
              </a:rPr>
              <a:t> </a:t>
            </a:r>
            <a:r>
              <a:rPr sz="1600" spc="-10" dirty="0">
                <a:solidFill>
                  <a:srgbClr val="414042"/>
                </a:solidFill>
                <a:latin typeface="Calibri"/>
                <a:cs typeface="Calibri"/>
              </a:rPr>
              <a:t>i</a:t>
            </a:r>
            <a:r>
              <a:rPr sz="1600" dirty="0">
                <a:solidFill>
                  <a:srgbClr val="414042"/>
                </a:solidFill>
                <a:latin typeface="Calibri"/>
                <a:cs typeface="Calibri"/>
              </a:rPr>
              <a:t>s</a:t>
            </a:r>
            <a:r>
              <a:rPr sz="1600" spc="-5" dirty="0">
                <a:solidFill>
                  <a:srgbClr val="414042"/>
                </a:solidFill>
                <a:latin typeface="Calibri"/>
                <a:cs typeface="Calibri"/>
              </a:rPr>
              <a:t> </a:t>
            </a:r>
            <a:r>
              <a:rPr sz="1600" spc="-30" dirty="0">
                <a:solidFill>
                  <a:srgbClr val="414042"/>
                </a:solidFill>
                <a:latin typeface="Calibri"/>
                <a:cs typeface="Calibri"/>
              </a:rPr>
              <a:t>w</a:t>
            </a:r>
            <a:r>
              <a:rPr sz="1600" spc="-10" dirty="0">
                <a:solidFill>
                  <a:srgbClr val="414042"/>
                </a:solidFill>
                <a:latin typeface="Calibri"/>
                <a:cs typeface="Calibri"/>
              </a:rPr>
              <a:t>el</a:t>
            </a:r>
            <a:r>
              <a:rPr sz="1600" dirty="0">
                <a:solidFill>
                  <a:srgbClr val="414042"/>
                </a:solidFill>
                <a:latin typeface="Calibri"/>
                <a:cs typeface="Calibri"/>
              </a:rPr>
              <a:t>l</a:t>
            </a:r>
            <a:r>
              <a:rPr sz="1600" spc="10" dirty="0">
                <a:solidFill>
                  <a:srgbClr val="414042"/>
                </a:solidFill>
                <a:latin typeface="Calibri"/>
                <a:cs typeface="Calibri"/>
              </a:rPr>
              <a:t> </a:t>
            </a:r>
            <a:r>
              <a:rPr sz="1600" spc="-10" dirty="0" smtClean="0">
                <a:solidFill>
                  <a:srgbClr val="414042"/>
                </a:solidFill>
                <a:latin typeface="Calibri"/>
                <a:cs typeface="Calibri"/>
              </a:rPr>
              <a:t>d</a:t>
            </a:r>
            <a:r>
              <a:rPr sz="1600" spc="-35" dirty="0" smtClean="0">
                <a:solidFill>
                  <a:srgbClr val="414042"/>
                </a:solidFill>
                <a:latin typeface="Calibri"/>
                <a:cs typeface="Calibri"/>
              </a:rPr>
              <a:t>e</a:t>
            </a:r>
            <a:r>
              <a:rPr sz="1600" spc="-15" dirty="0" smtClean="0">
                <a:solidFill>
                  <a:srgbClr val="414042"/>
                </a:solidFill>
                <a:latin typeface="Calibri"/>
                <a:cs typeface="Calibri"/>
              </a:rPr>
              <a:t>f</a:t>
            </a:r>
            <a:r>
              <a:rPr sz="1600" spc="-10" dirty="0" smtClean="0">
                <a:solidFill>
                  <a:srgbClr val="414042"/>
                </a:solidFill>
                <a:latin typeface="Calibri"/>
                <a:cs typeface="Calibri"/>
              </a:rPr>
              <a:t>ine</a:t>
            </a:r>
            <a:r>
              <a:rPr sz="1600" dirty="0" smtClean="0">
                <a:solidFill>
                  <a:srgbClr val="414042"/>
                </a:solidFill>
                <a:latin typeface="Calibri"/>
                <a:cs typeface="Calibri"/>
              </a:rPr>
              <a:t>d</a:t>
            </a:r>
            <a:r>
              <a:rPr lang="en-US" sz="1600" spc="10" dirty="0" smtClean="0">
                <a:solidFill>
                  <a:srgbClr val="414042"/>
                </a:solidFill>
                <a:latin typeface="Calibri"/>
                <a:cs typeface="Calibri"/>
              </a:rPr>
              <a:t>, </a:t>
            </a:r>
            <a:r>
              <a:rPr sz="1600" spc="-15" dirty="0" smtClean="0">
                <a:solidFill>
                  <a:srgbClr val="414042"/>
                </a:solidFill>
                <a:latin typeface="Calibri"/>
                <a:cs typeface="Calibri"/>
              </a:rPr>
              <a:t>u</a:t>
            </a:r>
            <a:r>
              <a:rPr sz="1600" spc="-10" dirty="0" smtClean="0">
                <a:solidFill>
                  <a:srgbClr val="414042"/>
                </a:solidFill>
                <a:latin typeface="Calibri"/>
                <a:cs typeface="Calibri"/>
              </a:rPr>
              <a:t>nde</a:t>
            </a:r>
            <a:r>
              <a:rPr sz="1600" spc="-35" dirty="0" smtClean="0">
                <a:solidFill>
                  <a:srgbClr val="414042"/>
                </a:solidFill>
                <a:latin typeface="Calibri"/>
                <a:cs typeface="Calibri"/>
              </a:rPr>
              <a:t>r</a:t>
            </a:r>
            <a:r>
              <a:rPr sz="1600" spc="-30" dirty="0" smtClean="0">
                <a:solidFill>
                  <a:srgbClr val="414042"/>
                </a:solidFill>
                <a:latin typeface="Calibri"/>
                <a:cs typeface="Calibri"/>
              </a:rPr>
              <a:t>s</a:t>
            </a:r>
            <a:r>
              <a:rPr sz="1600" spc="-40" dirty="0" smtClean="0">
                <a:solidFill>
                  <a:srgbClr val="414042"/>
                </a:solidFill>
                <a:latin typeface="Calibri"/>
                <a:cs typeface="Calibri"/>
              </a:rPr>
              <a:t>t</a:t>
            </a:r>
            <a:r>
              <a:rPr sz="1600" spc="-10" dirty="0" smtClean="0">
                <a:solidFill>
                  <a:srgbClr val="414042"/>
                </a:solidFill>
                <a:latin typeface="Calibri"/>
                <a:cs typeface="Calibri"/>
              </a:rPr>
              <a:t>oo</a:t>
            </a:r>
            <a:r>
              <a:rPr sz="1600" dirty="0" smtClean="0">
                <a:solidFill>
                  <a:srgbClr val="414042"/>
                </a:solidFill>
                <a:latin typeface="Calibri"/>
                <a:cs typeface="Calibri"/>
              </a:rPr>
              <a:t>d </a:t>
            </a:r>
            <a:r>
              <a:rPr sz="1600" spc="-5" dirty="0">
                <a:solidFill>
                  <a:srgbClr val="414042"/>
                </a:solidFill>
                <a:latin typeface="Calibri"/>
                <a:cs typeface="Calibri"/>
              </a:rPr>
              <a:t>b</a:t>
            </a:r>
            <a:r>
              <a:rPr sz="1600" dirty="0">
                <a:solidFill>
                  <a:srgbClr val="414042"/>
                </a:solidFill>
                <a:latin typeface="Calibri"/>
                <a:cs typeface="Calibri"/>
              </a:rPr>
              <a:t>y</a:t>
            </a:r>
            <a:r>
              <a:rPr sz="1600" spc="-15" dirty="0">
                <a:solidFill>
                  <a:srgbClr val="414042"/>
                </a:solidFill>
                <a:latin typeface="Calibri"/>
                <a:cs typeface="Calibri"/>
              </a:rPr>
              <a:t> </a:t>
            </a:r>
            <a:r>
              <a:rPr sz="1600" spc="-35" dirty="0" smtClean="0">
                <a:solidFill>
                  <a:srgbClr val="414042"/>
                </a:solidFill>
                <a:latin typeface="Calibri"/>
                <a:cs typeface="Calibri"/>
              </a:rPr>
              <a:t>s</a:t>
            </a:r>
            <a:r>
              <a:rPr sz="1600" spc="-40" dirty="0" smtClean="0">
                <a:solidFill>
                  <a:srgbClr val="414042"/>
                </a:solidFill>
                <a:latin typeface="Calibri"/>
                <a:cs typeface="Calibri"/>
              </a:rPr>
              <a:t>t</a:t>
            </a:r>
            <a:r>
              <a:rPr sz="1600" dirty="0" smtClean="0">
                <a:solidFill>
                  <a:srgbClr val="414042"/>
                </a:solidFill>
                <a:latin typeface="Calibri"/>
                <a:cs typeface="Calibri"/>
              </a:rPr>
              <a:t>a</a:t>
            </a:r>
            <a:r>
              <a:rPr sz="1600" spc="-65" dirty="0" smtClean="0">
                <a:solidFill>
                  <a:srgbClr val="414042"/>
                </a:solidFill>
                <a:latin typeface="Calibri"/>
                <a:cs typeface="Calibri"/>
              </a:rPr>
              <a:t>k</a:t>
            </a:r>
            <a:r>
              <a:rPr sz="1600" spc="-10" dirty="0" smtClean="0">
                <a:solidFill>
                  <a:srgbClr val="414042"/>
                </a:solidFill>
                <a:latin typeface="Calibri"/>
                <a:cs typeface="Calibri"/>
              </a:rPr>
              <a:t>e</a:t>
            </a:r>
            <a:r>
              <a:rPr sz="1600" spc="-5" dirty="0" smtClean="0">
                <a:solidFill>
                  <a:srgbClr val="414042"/>
                </a:solidFill>
                <a:latin typeface="Calibri"/>
                <a:cs typeface="Calibri"/>
              </a:rPr>
              <a:t>h</a:t>
            </a:r>
            <a:r>
              <a:rPr sz="1600" spc="-15" dirty="0" smtClean="0">
                <a:solidFill>
                  <a:srgbClr val="414042"/>
                </a:solidFill>
                <a:latin typeface="Calibri"/>
                <a:cs typeface="Calibri"/>
              </a:rPr>
              <a:t>o</a:t>
            </a:r>
            <a:r>
              <a:rPr sz="1600" spc="-10" dirty="0" smtClean="0">
                <a:solidFill>
                  <a:srgbClr val="414042"/>
                </a:solidFill>
                <a:latin typeface="Calibri"/>
                <a:cs typeface="Calibri"/>
              </a:rPr>
              <a:t>l</a:t>
            </a:r>
            <a:r>
              <a:rPr sz="1600" spc="-5" dirty="0" smtClean="0">
                <a:solidFill>
                  <a:srgbClr val="414042"/>
                </a:solidFill>
                <a:latin typeface="Calibri"/>
                <a:cs typeface="Calibri"/>
              </a:rPr>
              <a:t>d</a:t>
            </a:r>
            <a:r>
              <a:rPr sz="1600" spc="-15" dirty="0" smtClean="0">
                <a:solidFill>
                  <a:srgbClr val="414042"/>
                </a:solidFill>
                <a:latin typeface="Calibri"/>
                <a:cs typeface="Calibri"/>
              </a:rPr>
              <a:t>e</a:t>
            </a:r>
            <a:r>
              <a:rPr sz="1600" spc="-35" dirty="0" smtClean="0">
                <a:solidFill>
                  <a:srgbClr val="414042"/>
                </a:solidFill>
                <a:latin typeface="Calibri"/>
                <a:cs typeface="Calibri"/>
              </a:rPr>
              <a:t>r</a:t>
            </a:r>
            <a:r>
              <a:rPr sz="1600" dirty="0" smtClean="0">
                <a:solidFill>
                  <a:srgbClr val="414042"/>
                </a:solidFill>
                <a:latin typeface="Calibri"/>
                <a:cs typeface="Calibri"/>
              </a:rPr>
              <a:t>s</a:t>
            </a:r>
            <a:r>
              <a:rPr lang="en-US" sz="1600" dirty="0">
                <a:solidFill>
                  <a:srgbClr val="414042"/>
                </a:solidFill>
                <a:latin typeface="Calibri"/>
                <a:cs typeface="Calibri"/>
              </a:rPr>
              <a:t>,</a:t>
            </a:r>
            <a:r>
              <a:rPr sz="1600" spc="40" dirty="0" smtClean="0">
                <a:solidFill>
                  <a:srgbClr val="414042"/>
                </a:solidFill>
                <a:latin typeface="Calibri"/>
                <a:cs typeface="Calibri"/>
              </a:rPr>
              <a:t> </a:t>
            </a:r>
            <a:r>
              <a:rPr sz="1600" dirty="0">
                <a:solidFill>
                  <a:srgbClr val="414042"/>
                </a:solidFill>
                <a:latin typeface="Calibri"/>
                <a:cs typeface="Calibri"/>
              </a:rPr>
              <a:t>a</a:t>
            </a:r>
            <a:r>
              <a:rPr sz="1600" spc="-10" dirty="0">
                <a:solidFill>
                  <a:srgbClr val="414042"/>
                </a:solidFill>
                <a:latin typeface="Calibri"/>
                <a:cs typeface="Calibri"/>
              </a:rPr>
              <a:t>n</a:t>
            </a:r>
            <a:r>
              <a:rPr sz="1600" dirty="0">
                <a:solidFill>
                  <a:srgbClr val="414042"/>
                </a:solidFill>
                <a:latin typeface="Calibri"/>
                <a:cs typeface="Calibri"/>
              </a:rPr>
              <a:t>d</a:t>
            </a:r>
            <a:r>
              <a:rPr sz="1600" spc="-10" dirty="0">
                <a:solidFill>
                  <a:srgbClr val="414042"/>
                </a:solidFill>
                <a:latin typeface="Calibri"/>
                <a:cs typeface="Calibri"/>
              </a:rPr>
              <a:t> </a:t>
            </a:r>
            <a:r>
              <a:rPr sz="1600" spc="-35" dirty="0">
                <a:solidFill>
                  <a:srgbClr val="414042"/>
                </a:solidFill>
                <a:latin typeface="Calibri"/>
                <a:cs typeface="Calibri"/>
              </a:rPr>
              <a:t>r</a:t>
            </a:r>
            <a:r>
              <a:rPr sz="1600" spc="-10" dirty="0">
                <a:solidFill>
                  <a:srgbClr val="414042"/>
                </a:solidFill>
                <a:latin typeface="Calibri"/>
                <a:cs typeface="Calibri"/>
              </a:rPr>
              <a:t>e</a:t>
            </a:r>
            <a:r>
              <a:rPr sz="1600" spc="-5" dirty="0">
                <a:solidFill>
                  <a:srgbClr val="414042"/>
                </a:solidFill>
                <a:latin typeface="Calibri"/>
                <a:cs typeface="Calibri"/>
              </a:rPr>
              <a:t>s</a:t>
            </a:r>
            <a:r>
              <a:rPr sz="1600" spc="-15" dirty="0">
                <a:solidFill>
                  <a:srgbClr val="414042"/>
                </a:solidFill>
                <a:latin typeface="Calibri"/>
                <a:cs typeface="Calibri"/>
              </a:rPr>
              <a:t>u</a:t>
            </a:r>
            <a:r>
              <a:rPr sz="1600" spc="-10" dirty="0">
                <a:solidFill>
                  <a:srgbClr val="414042"/>
                </a:solidFill>
                <a:latin typeface="Calibri"/>
                <a:cs typeface="Calibri"/>
              </a:rPr>
              <a:t>l</a:t>
            </a:r>
            <a:r>
              <a:rPr sz="1600" spc="-15" dirty="0">
                <a:solidFill>
                  <a:srgbClr val="414042"/>
                </a:solidFill>
                <a:latin typeface="Calibri"/>
                <a:cs typeface="Calibri"/>
              </a:rPr>
              <a:t>t</a:t>
            </a:r>
            <a:r>
              <a:rPr sz="1600" dirty="0">
                <a:solidFill>
                  <a:srgbClr val="414042"/>
                </a:solidFill>
                <a:latin typeface="Calibri"/>
                <a:cs typeface="Calibri"/>
              </a:rPr>
              <a:t>s</a:t>
            </a:r>
            <a:r>
              <a:rPr sz="1600" spc="15" dirty="0">
                <a:solidFill>
                  <a:srgbClr val="414042"/>
                </a:solidFill>
                <a:latin typeface="Calibri"/>
                <a:cs typeface="Calibri"/>
              </a:rPr>
              <a:t> </a:t>
            </a:r>
            <a:r>
              <a:rPr sz="1600" dirty="0">
                <a:solidFill>
                  <a:srgbClr val="414042"/>
                </a:solidFill>
                <a:latin typeface="Calibri"/>
                <a:cs typeface="Calibri"/>
              </a:rPr>
              <a:t>w</a:t>
            </a:r>
            <a:r>
              <a:rPr sz="1600" spc="-10" dirty="0">
                <a:solidFill>
                  <a:srgbClr val="414042"/>
                </a:solidFill>
                <a:latin typeface="Calibri"/>
                <a:cs typeface="Calibri"/>
              </a:rPr>
              <a:t>il</a:t>
            </a:r>
            <a:r>
              <a:rPr sz="1600" dirty="0">
                <a:solidFill>
                  <a:srgbClr val="414042"/>
                </a:solidFill>
                <a:latin typeface="Calibri"/>
                <a:cs typeface="Calibri"/>
              </a:rPr>
              <a:t>l </a:t>
            </a:r>
            <a:r>
              <a:rPr sz="1600" spc="-10" dirty="0">
                <a:solidFill>
                  <a:srgbClr val="414042"/>
                </a:solidFill>
                <a:latin typeface="Calibri"/>
                <a:cs typeface="Calibri"/>
              </a:rPr>
              <a:t>be</a:t>
            </a:r>
            <a:r>
              <a:rPr sz="1600" spc="-35" dirty="0">
                <a:solidFill>
                  <a:srgbClr val="414042"/>
                </a:solidFill>
                <a:latin typeface="Calibri"/>
                <a:cs typeface="Calibri"/>
              </a:rPr>
              <a:t>c</a:t>
            </a:r>
            <a:r>
              <a:rPr sz="1600" dirty="0">
                <a:solidFill>
                  <a:srgbClr val="414042"/>
                </a:solidFill>
                <a:latin typeface="Calibri"/>
                <a:cs typeface="Calibri"/>
              </a:rPr>
              <a:t>a</a:t>
            </a:r>
            <a:r>
              <a:rPr sz="1600" spc="5" dirty="0">
                <a:solidFill>
                  <a:srgbClr val="414042"/>
                </a:solidFill>
                <a:latin typeface="Calibri"/>
                <a:cs typeface="Calibri"/>
              </a:rPr>
              <a:t>m</a:t>
            </a:r>
            <a:r>
              <a:rPr sz="1600" dirty="0">
                <a:solidFill>
                  <a:srgbClr val="414042"/>
                </a:solidFill>
                <a:latin typeface="Calibri"/>
                <a:cs typeface="Calibri"/>
              </a:rPr>
              <a:t>e</a:t>
            </a:r>
            <a:r>
              <a:rPr sz="1600" spc="-10" dirty="0">
                <a:solidFill>
                  <a:srgbClr val="414042"/>
                </a:solidFill>
                <a:latin typeface="Calibri"/>
                <a:cs typeface="Calibri"/>
              </a:rPr>
              <a:t> ac</a:t>
            </a:r>
            <a:r>
              <a:rPr sz="1600" spc="-15" dirty="0">
                <a:solidFill>
                  <a:srgbClr val="414042"/>
                </a:solidFill>
                <a:latin typeface="Calibri"/>
                <a:cs typeface="Calibri"/>
              </a:rPr>
              <a:t>t</a:t>
            </a:r>
            <a:r>
              <a:rPr sz="1600" spc="-10" dirty="0">
                <a:solidFill>
                  <a:srgbClr val="414042"/>
                </a:solidFill>
                <a:latin typeface="Calibri"/>
                <a:cs typeface="Calibri"/>
              </a:rPr>
              <a:t>ion</a:t>
            </a:r>
            <a:r>
              <a:rPr sz="1600" dirty="0">
                <a:solidFill>
                  <a:srgbClr val="414042"/>
                </a:solidFill>
                <a:latin typeface="Calibri"/>
                <a:cs typeface="Calibri"/>
              </a:rPr>
              <a:t>a</a:t>
            </a:r>
            <a:r>
              <a:rPr sz="1600" spc="-10" dirty="0">
                <a:solidFill>
                  <a:srgbClr val="414042"/>
                </a:solidFill>
                <a:latin typeface="Calibri"/>
                <a:cs typeface="Calibri"/>
              </a:rPr>
              <a:t>bl</a:t>
            </a:r>
            <a:r>
              <a:rPr sz="1600" dirty="0">
                <a:solidFill>
                  <a:srgbClr val="414042"/>
                </a:solidFill>
                <a:latin typeface="Calibri"/>
                <a:cs typeface="Calibri"/>
              </a:rPr>
              <a:t>e</a:t>
            </a:r>
            <a:r>
              <a:rPr sz="1600" spc="10" dirty="0">
                <a:solidFill>
                  <a:srgbClr val="414042"/>
                </a:solidFill>
                <a:latin typeface="Calibri"/>
                <a:cs typeface="Calibri"/>
              </a:rPr>
              <a:t> </a:t>
            </a:r>
            <a:r>
              <a:rPr sz="1600" spc="-10" dirty="0" smtClean="0">
                <a:solidFill>
                  <a:srgbClr val="414042"/>
                </a:solidFill>
                <a:latin typeface="Calibri"/>
                <a:cs typeface="Calibri"/>
              </a:rPr>
              <a:t>in</a:t>
            </a:r>
            <a:r>
              <a:rPr sz="1600" spc="-40" dirty="0" smtClean="0">
                <a:solidFill>
                  <a:srgbClr val="414042"/>
                </a:solidFill>
                <a:latin typeface="Calibri"/>
                <a:cs typeface="Calibri"/>
              </a:rPr>
              <a:t>f</a:t>
            </a:r>
            <a:r>
              <a:rPr sz="1600" spc="-10" dirty="0" smtClean="0">
                <a:solidFill>
                  <a:srgbClr val="414042"/>
                </a:solidFill>
                <a:latin typeface="Calibri"/>
                <a:cs typeface="Calibri"/>
              </a:rPr>
              <a:t>or</a:t>
            </a:r>
            <a:r>
              <a:rPr sz="1600" spc="5" dirty="0" smtClean="0">
                <a:solidFill>
                  <a:srgbClr val="414042"/>
                </a:solidFill>
                <a:latin typeface="Calibri"/>
                <a:cs typeface="Calibri"/>
              </a:rPr>
              <a:t>m</a:t>
            </a:r>
            <a:r>
              <a:rPr sz="1600" spc="-30" dirty="0" smtClean="0">
                <a:solidFill>
                  <a:srgbClr val="414042"/>
                </a:solidFill>
                <a:latin typeface="Calibri"/>
                <a:cs typeface="Calibri"/>
              </a:rPr>
              <a:t>a</a:t>
            </a:r>
            <a:r>
              <a:rPr sz="1600" spc="-15" dirty="0" smtClean="0">
                <a:solidFill>
                  <a:srgbClr val="414042"/>
                </a:solidFill>
                <a:latin typeface="Calibri"/>
                <a:cs typeface="Calibri"/>
              </a:rPr>
              <a:t>t</a:t>
            </a:r>
            <a:r>
              <a:rPr sz="1600" spc="-10" dirty="0" smtClean="0">
                <a:solidFill>
                  <a:srgbClr val="414042"/>
                </a:solidFill>
                <a:latin typeface="Calibri"/>
                <a:cs typeface="Calibri"/>
              </a:rPr>
              <a:t>io</a:t>
            </a:r>
            <a:r>
              <a:rPr sz="1600" dirty="0" smtClean="0">
                <a:solidFill>
                  <a:srgbClr val="414042"/>
                </a:solidFill>
                <a:latin typeface="Calibri"/>
                <a:cs typeface="Calibri"/>
              </a:rPr>
              <a:t>n</a:t>
            </a:r>
            <a:r>
              <a:rPr lang="en-US" sz="1600" dirty="0" smtClean="0">
                <a:solidFill>
                  <a:srgbClr val="414042"/>
                </a:solidFill>
                <a:latin typeface="Calibri"/>
                <a:cs typeface="Calibri"/>
              </a:rPr>
              <a:t> (or the whole effort will be a costly failure)</a:t>
            </a:r>
            <a:endParaRPr sz="1600" dirty="0">
              <a:latin typeface="Calibri"/>
              <a:cs typeface="Calibri"/>
            </a:endParaRPr>
          </a:p>
          <a:p>
            <a:pPr>
              <a:lnSpc>
                <a:spcPct val="100000"/>
              </a:lnSpc>
              <a:spcBef>
                <a:spcPts val="31"/>
              </a:spcBef>
              <a:buClr>
                <a:srgbClr val="414042"/>
              </a:buClr>
              <a:buFont typeface="Arial"/>
              <a:buChar char="•"/>
            </a:pPr>
            <a:endParaRPr sz="1350" dirty="0">
              <a:latin typeface="Times New Roman"/>
              <a:cs typeface="Times New Roman"/>
            </a:endParaRPr>
          </a:p>
          <a:p>
            <a:pPr marL="186055" marR="22860" indent="-173355">
              <a:lnSpc>
                <a:spcPct val="100000"/>
              </a:lnSpc>
              <a:buClr>
                <a:srgbClr val="414042"/>
              </a:buClr>
              <a:buFont typeface="Arial"/>
              <a:buChar char="•"/>
              <a:tabLst>
                <a:tab pos="186690" algn="l"/>
              </a:tabLst>
            </a:pPr>
            <a:r>
              <a:rPr lang="en-US" sz="1600" dirty="0">
                <a:solidFill>
                  <a:srgbClr val="414042"/>
                </a:solidFill>
                <a:latin typeface="Calibri"/>
                <a:cs typeface="Calibri"/>
              </a:rPr>
              <a:t>P</a:t>
            </a:r>
            <a:r>
              <a:rPr lang="en-US" sz="1600" dirty="0" smtClean="0">
                <a:solidFill>
                  <a:srgbClr val="414042"/>
                </a:solidFill>
                <a:latin typeface="Calibri"/>
                <a:cs typeface="Calibri"/>
              </a:rPr>
              <a:t>ower structures will be perturbed, and the status quo will fight for survival</a:t>
            </a:r>
            <a:r>
              <a:rPr sz="1600" spc="-5" dirty="0" smtClean="0">
                <a:solidFill>
                  <a:srgbClr val="414042"/>
                </a:solidFill>
                <a:latin typeface="Calibri"/>
                <a:cs typeface="Calibri"/>
              </a:rPr>
              <a:t> </a:t>
            </a:r>
            <a:r>
              <a:rPr sz="1600" dirty="0">
                <a:solidFill>
                  <a:srgbClr val="414042"/>
                </a:solidFill>
                <a:latin typeface="Calibri"/>
                <a:cs typeface="Calibri"/>
              </a:rPr>
              <a:t>-</a:t>
            </a:r>
            <a:r>
              <a:rPr sz="1600" spc="10" dirty="0">
                <a:solidFill>
                  <a:srgbClr val="414042"/>
                </a:solidFill>
                <a:latin typeface="Calibri"/>
                <a:cs typeface="Calibri"/>
              </a:rPr>
              <a:t> </a:t>
            </a:r>
            <a:r>
              <a:rPr sz="1600" spc="-10" dirty="0">
                <a:solidFill>
                  <a:srgbClr val="414042"/>
                </a:solidFill>
                <a:latin typeface="Calibri"/>
                <a:cs typeface="Calibri"/>
              </a:rPr>
              <a:t>i</a:t>
            </a:r>
            <a:r>
              <a:rPr sz="1600" dirty="0">
                <a:solidFill>
                  <a:srgbClr val="414042"/>
                </a:solidFill>
                <a:latin typeface="Calibri"/>
                <a:cs typeface="Calibri"/>
              </a:rPr>
              <a:t>t</a:t>
            </a:r>
            <a:r>
              <a:rPr sz="1600" spc="-10" dirty="0">
                <a:solidFill>
                  <a:srgbClr val="414042"/>
                </a:solidFill>
                <a:latin typeface="Calibri"/>
                <a:cs typeface="Calibri"/>
              </a:rPr>
              <a:t> </a:t>
            </a:r>
            <a:r>
              <a:rPr sz="1600" spc="-15" dirty="0">
                <a:solidFill>
                  <a:srgbClr val="414042"/>
                </a:solidFill>
                <a:latin typeface="Calibri"/>
                <a:cs typeface="Calibri"/>
              </a:rPr>
              <a:t>i</a:t>
            </a:r>
            <a:r>
              <a:rPr sz="1600" dirty="0">
                <a:solidFill>
                  <a:srgbClr val="414042"/>
                </a:solidFill>
                <a:latin typeface="Calibri"/>
                <a:cs typeface="Calibri"/>
              </a:rPr>
              <a:t>s</a:t>
            </a:r>
            <a:r>
              <a:rPr sz="1600" spc="15" dirty="0">
                <a:solidFill>
                  <a:srgbClr val="414042"/>
                </a:solidFill>
                <a:latin typeface="Calibri"/>
                <a:cs typeface="Calibri"/>
              </a:rPr>
              <a:t> </a:t>
            </a:r>
            <a:r>
              <a:rPr sz="1600" spc="-5" dirty="0">
                <a:solidFill>
                  <a:srgbClr val="414042"/>
                </a:solidFill>
                <a:latin typeface="Calibri"/>
                <a:cs typeface="Calibri"/>
              </a:rPr>
              <a:t>n</a:t>
            </a:r>
            <a:r>
              <a:rPr sz="1600" spc="-15" dirty="0">
                <a:solidFill>
                  <a:srgbClr val="414042"/>
                </a:solidFill>
                <a:latin typeface="Calibri"/>
                <a:cs typeface="Calibri"/>
              </a:rPr>
              <a:t>o</a:t>
            </a:r>
            <a:r>
              <a:rPr sz="1600" dirty="0">
                <a:solidFill>
                  <a:srgbClr val="414042"/>
                </a:solidFill>
                <a:latin typeface="Calibri"/>
                <a:cs typeface="Calibri"/>
              </a:rPr>
              <a:t>t</a:t>
            </a:r>
            <a:r>
              <a:rPr sz="1600" spc="-10" dirty="0">
                <a:solidFill>
                  <a:srgbClr val="414042"/>
                </a:solidFill>
                <a:latin typeface="Calibri"/>
                <a:cs typeface="Calibri"/>
              </a:rPr>
              <a:t> </a:t>
            </a:r>
            <a:r>
              <a:rPr sz="1600" spc="-5" dirty="0">
                <a:solidFill>
                  <a:srgbClr val="414042"/>
                </a:solidFill>
                <a:latin typeface="Calibri"/>
                <a:cs typeface="Calibri"/>
              </a:rPr>
              <a:t>j</a:t>
            </a:r>
            <a:r>
              <a:rPr sz="1600" spc="-10" dirty="0">
                <a:solidFill>
                  <a:srgbClr val="414042"/>
                </a:solidFill>
                <a:latin typeface="Calibri"/>
                <a:cs typeface="Calibri"/>
              </a:rPr>
              <a:t>u</a:t>
            </a:r>
            <a:r>
              <a:rPr sz="1600" spc="-30" dirty="0">
                <a:solidFill>
                  <a:srgbClr val="414042"/>
                </a:solidFill>
                <a:latin typeface="Calibri"/>
                <a:cs typeface="Calibri"/>
              </a:rPr>
              <a:t>s</a:t>
            </a:r>
            <a:r>
              <a:rPr sz="1600" dirty="0">
                <a:solidFill>
                  <a:srgbClr val="414042"/>
                </a:solidFill>
                <a:latin typeface="Calibri"/>
                <a:cs typeface="Calibri"/>
              </a:rPr>
              <a:t>t a</a:t>
            </a:r>
            <a:r>
              <a:rPr sz="1600" spc="-10" dirty="0">
                <a:solidFill>
                  <a:srgbClr val="414042"/>
                </a:solidFill>
                <a:latin typeface="Calibri"/>
                <a:cs typeface="Calibri"/>
              </a:rPr>
              <a:t>bo</a:t>
            </a:r>
            <a:r>
              <a:rPr sz="1600" spc="-5" dirty="0">
                <a:solidFill>
                  <a:srgbClr val="414042"/>
                </a:solidFill>
                <a:latin typeface="Calibri"/>
                <a:cs typeface="Calibri"/>
              </a:rPr>
              <a:t>u</a:t>
            </a:r>
            <a:r>
              <a:rPr sz="1600" dirty="0">
                <a:solidFill>
                  <a:srgbClr val="414042"/>
                </a:solidFill>
                <a:latin typeface="Calibri"/>
                <a:cs typeface="Calibri"/>
              </a:rPr>
              <a:t>t</a:t>
            </a:r>
            <a:r>
              <a:rPr sz="1600" spc="-15" dirty="0">
                <a:solidFill>
                  <a:srgbClr val="414042"/>
                </a:solidFill>
                <a:latin typeface="Calibri"/>
                <a:cs typeface="Calibri"/>
              </a:rPr>
              <a:t> i</a:t>
            </a:r>
            <a:r>
              <a:rPr sz="1600" spc="10" dirty="0">
                <a:solidFill>
                  <a:srgbClr val="414042"/>
                </a:solidFill>
                <a:latin typeface="Calibri"/>
                <a:cs typeface="Calibri"/>
              </a:rPr>
              <a:t>m</a:t>
            </a:r>
            <a:r>
              <a:rPr sz="1600" spc="-5" dirty="0">
                <a:solidFill>
                  <a:srgbClr val="414042"/>
                </a:solidFill>
                <a:latin typeface="Calibri"/>
                <a:cs typeface="Calibri"/>
              </a:rPr>
              <a:t>p</a:t>
            </a:r>
            <a:r>
              <a:rPr sz="1600" spc="-15" dirty="0">
                <a:solidFill>
                  <a:srgbClr val="414042"/>
                </a:solidFill>
                <a:latin typeface="Calibri"/>
                <a:cs typeface="Calibri"/>
              </a:rPr>
              <a:t>l</a:t>
            </a:r>
            <a:r>
              <a:rPr sz="1600" spc="-10" dirty="0">
                <a:solidFill>
                  <a:srgbClr val="414042"/>
                </a:solidFill>
                <a:latin typeface="Calibri"/>
                <a:cs typeface="Calibri"/>
              </a:rPr>
              <a:t>e</a:t>
            </a:r>
            <a:r>
              <a:rPr sz="1600" spc="10" dirty="0">
                <a:solidFill>
                  <a:srgbClr val="414042"/>
                </a:solidFill>
                <a:latin typeface="Calibri"/>
                <a:cs typeface="Calibri"/>
              </a:rPr>
              <a:t>m</a:t>
            </a:r>
            <a:r>
              <a:rPr sz="1600" spc="-10" dirty="0">
                <a:solidFill>
                  <a:srgbClr val="414042"/>
                </a:solidFill>
                <a:latin typeface="Calibri"/>
                <a:cs typeface="Calibri"/>
              </a:rPr>
              <a:t>e</a:t>
            </a:r>
            <a:r>
              <a:rPr sz="1600" spc="-30" dirty="0">
                <a:solidFill>
                  <a:srgbClr val="414042"/>
                </a:solidFill>
                <a:latin typeface="Calibri"/>
                <a:cs typeface="Calibri"/>
              </a:rPr>
              <a:t>n</a:t>
            </a:r>
            <a:r>
              <a:rPr sz="1600" spc="-15" dirty="0">
                <a:solidFill>
                  <a:srgbClr val="414042"/>
                </a:solidFill>
                <a:latin typeface="Calibri"/>
                <a:cs typeface="Calibri"/>
              </a:rPr>
              <a:t>t</a:t>
            </a:r>
            <a:r>
              <a:rPr sz="1600" spc="-10" dirty="0">
                <a:solidFill>
                  <a:srgbClr val="414042"/>
                </a:solidFill>
                <a:latin typeface="Calibri"/>
                <a:cs typeface="Calibri"/>
              </a:rPr>
              <a:t>i</a:t>
            </a:r>
            <a:r>
              <a:rPr sz="1600" spc="-5" dirty="0">
                <a:solidFill>
                  <a:srgbClr val="414042"/>
                </a:solidFill>
                <a:latin typeface="Calibri"/>
                <a:cs typeface="Calibri"/>
              </a:rPr>
              <a:t>n</a:t>
            </a:r>
            <a:r>
              <a:rPr sz="1600" dirty="0">
                <a:solidFill>
                  <a:srgbClr val="414042"/>
                </a:solidFill>
                <a:latin typeface="Calibri"/>
                <a:cs typeface="Calibri"/>
              </a:rPr>
              <a:t>g</a:t>
            </a:r>
            <a:r>
              <a:rPr sz="1600" spc="5" dirty="0">
                <a:solidFill>
                  <a:srgbClr val="414042"/>
                </a:solidFill>
                <a:latin typeface="Calibri"/>
                <a:cs typeface="Calibri"/>
              </a:rPr>
              <a:t> </a:t>
            </a:r>
            <a:r>
              <a:rPr sz="1600" dirty="0">
                <a:solidFill>
                  <a:srgbClr val="414042"/>
                </a:solidFill>
                <a:latin typeface="Calibri"/>
                <a:cs typeface="Calibri"/>
              </a:rPr>
              <a:t>a</a:t>
            </a:r>
            <a:r>
              <a:rPr sz="1600" spc="-35" dirty="0">
                <a:solidFill>
                  <a:srgbClr val="414042"/>
                </a:solidFill>
                <a:latin typeface="Calibri"/>
                <a:cs typeface="Calibri"/>
              </a:rPr>
              <a:t> </a:t>
            </a:r>
            <a:r>
              <a:rPr sz="1600" spc="-5" dirty="0">
                <a:solidFill>
                  <a:srgbClr val="414042"/>
                </a:solidFill>
                <a:latin typeface="Calibri"/>
                <a:cs typeface="Calibri"/>
              </a:rPr>
              <a:t>s</a:t>
            </a:r>
            <a:r>
              <a:rPr sz="1600" spc="-15" dirty="0">
                <a:solidFill>
                  <a:srgbClr val="414042"/>
                </a:solidFill>
                <a:latin typeface="Calibri"/>
                <a:cs typeface="Calibri"/>
              </a:rPr>
              <a:t>o</a:t>
            </a:r>
            <a:r>
              <a:rPr sz="1600" spc="-10" dirty="0">
                <a:solidFill>
                  <a:srgbClr val="414042"/>
                </a:solidFill>
                <a:latin typeface="Calibri"/>
                <a:cs typeface="Calibri"/>
              </a:rPr>
              <a:t>l</a:t>
            </a:r>
            <a:r>
              <a:rPr sz="1600" spc="-5" dirty="0">
                <a:solidFill>
                  <a:srgbClr val="414042"/>
                </a:solidFill>
                <a:latin typeface="Calibri"/>
                <a:cs typeface="Calibri"/>
              </a:rPr>
              <a:t>u</a:t>
            </a:r>
            <a:r>
              <a:rPr sz="1600" spc="-15" dirty="0">
                <a:solidFill>
                  <a:srgbClr val="414042"/>
                </a:solidFill>
                <a:latin typeface="Calibri"/>
                <a:cs typeface="Calibri"/>
              </a:rPr>
              <a:t>t</a:t>
            </a:r>
            <a:r>
              <a:rPr sz="1600" spc="-10" dirty="0">
                <a:solidFill>
                  <a:srgbClr val="414042"/>
                </a:solidFill>
                <a:latin typeface="Calibri"/>
                <a:cs typeface="Calibri"/>
              </a:rPr>
              <a:t>io</a:t>
            </a:r>
            <a:r>
              <a:rPr sz="1600" dirty="0">
                <a:solidFill>
                  <a:srgbClr val="414042"/>
                </a:solidFill>
                <a:latin typeface="Calibri"/>
                <a:cs typeface="Calibri"/>
              </a:rPr>
              <a:t>n</a:t>
            </a:r>
            <a:r>
              <a:rPr sz="1600" spc="50" dirty="0">
                <a:solidFill>
                  <a:srgbClr val="414042"/>
                </a:solidFill>
                <a:latin typeface="Calibri"/>
                <a:cs typeface="Calibri"/>
              </a:rPr>
              <a:t> </a:t>
            </a:r>
            <a:r>
              <a:rPr sz="1600" dirty="0">
                <a:solidFill>
                  <a:srgbClr val="414042"/>
                </a:solidFill>
                <a:latin typeface="Calibri"/>
                <a:cs typeface="Calibri"/>
              </a:rPr>
              <a:t>–</a:t>
            </a:r>
            <a:r>
              <a:rPr sz="1600" spc="-10" dirty="0">
                <a:solidFill>
                  <a:srgbClr val="414042"/>
                </a:solidFill>
                <a:latin typeface="Calibri"/>
                <a:cs typeface="Calibri"/>
              </a:rPr>
              <a:t> i</a:t>
            </a:r>
            <a:r>
              <a:rPr sz="1600" dirty="0">
                <a:solidFill>
                  <a:srgbClr val="414042"/>
                </a:solidFill>
                <a:latin typeface="Calibri"/>
                <a:cs typeface="Calibri"/>
              </a:rPr>
              <a:t>t</a:t>
            </a:r>
            <a:r>
              <a:rPr sz="1600" spc="10" dirty="0">
                <a:solidFill>
                  <a:srgbClr val="414042"/>
                </a:solidFill>
                <a:latin typeface="Calibri"/>
                <a:cs typeface="Calibri"/>
              </a:rPr>
              <a:t> </a:t>
            </a:r>
            <a:r>
              <a:rPr sz="1600" spc="-10" dirty="0">
                <a:solidFill>
                  <a:srgbClr val="414042"/>
                </a:solidFill>
                <a:latin typeface="Calibri"/>
                <a:cs typeface="Calibri"/>
              </a:rPr>
              <a:t>i</a:t>
            </a:r>
            <a:r>
              <a:rPr sz="1600" dirty="0">
                <a:solidFill>
                  <a:srgbClr val="414042"/>
                </a:solidFill>
                <a:latin typeface="Calibri"/>
                <a:cs typeface="Calibri"/>
              </a:rPr>
              <a:t>s a</a:t>
            </a:r>
            <a:r>
              <a:rPr sz="1600" spc="-10" dirty="0">
                <a:solidFill>
                  <a:srgbClr val="414042"/>
                </a:solidFill>
                <a:latin typeface="Calibri"/>
                <a:cs typeface="Calibri"/>
              </a:rPr>
              <a:t>bo</a:t>
            </a:r>
            <a:r>
              <a:rPr sz="1600" spc="-5" dirty="0">
                <a:solidFill>
                  <a:srgbClr val="414042"/>
                </a:solidFill>
                <a:latin typeface="Calibri"/>
                <a:cs typeface="Calibri"/>
              </a:rPr>
              <a:t>u</a:t>
            </a:r>
            <a:r>
              <a:rPr sz="1600" dirty="0">
                <a:solidFill>
                  <a:srgbClr val="414042"/>
                </a:solidFill>
                <a:latin typeface="Calibri"/>
                <a:cs typeface="Calibri"/>
              </a:rPr>
              <a:t>t</a:t>
            </a:r>
            <a:r>
              <a:rPr sz="1600" spc="-15" dirty="0">
                <a:solidFill>
                  <a:srgbClr val="414042"/>
                </a:solidFill>
                <a:latin typeface="Calibri"/>
                <a:cs typeface="Calibri"/>
              </a:rPr>
              <a:t> </a:t>
            </a:r>
            <a:r>
              <a:rPr lang="en-US" sz="1600" spc="-15" dirty="0" smtClean="0">
                <a:solidFill>
                  <a:srgbClr val="414042"/>
                </a:solidFill>
                <a:latin typeface="Calibri"/>
                <a:cs typeface="Calibri"/>
              </a:rPr>
              <a:t>changing </a:t>
            </a:r>
            <a:r>
              <a:rPr sz="1600" spc="-40" dirty="0" smtClean="0">
                <a:solidFill>
                  <a:srgbClr val="414042"/>
                </a:solidFill>
                <a:latin typeface="Calibri"/>
                <a:cs typeface="Calibri"/>
              </a:rPr>
              <a:t>c</a:t>
            </a:r>
            <a:r>
              <a:rPr sz="1600" spc="-10" dirty="0" smtClean="0">
                <a:solidFill>
                  <a:srgbClr val="414042"/>
                </a:solidFill>
                <a:latin typeface="Calibri"/>
                <a:cs typeface="Calibri"/>
              </a:rPr>
              <a:t>o</a:t>
            </a:r>
            <a:r>
              <a:rPr sz="1600" spc="10" dirty="0" smtClean="0">
                <a:solidFill>
                  <a:srgbClr val="414042"/>
                </a:solidFill>
                <a:latin typeface="Calibri"/>
                <a:cs typeface="Calibri"/>
              </a:rPr>
              <a:t>m</a:t>
            </a:r>
            <a:r>
              <a:rPr sz="1600" spc="-5" dirty="0" smtClean="0">
                <a:solidFill>
                  <a:srgbClr val="414042"/>
                </a:solidFill>
                <a:latin typeface="Calibri"/>
                <a:cs typeface="Calibri"/>
              </a:rPr>
              <a:t>p</a:t>
            </a:r>
            <a:r>
              <a:rPr sz="1600" spc="-10" dirty="0" smtClean="0">
                <a:solidFill>
                  <a:srgbClr val="414042"/>
                </a:solidFill>
                <a:latin typeface="Calibri"/>
                <a:cs typeface="Calibri"/>
              </a:rPr>
              <a:t>a</a:t>
            </a:r>
            <a:r>
              <a:rPr sz="1600" spc="-30" dirty="0" smtClean="0">
                <a:solidFill>
                  <a:srgbClr val="414042"/>
                </a:solidFill>
                <a:latin typeface="Calibri"/>
                <a:cs typeface="Calibri"/>
              </a:rPr>
              <a:t>n</a:t>
            </a:r>
            <a:r>
              <a:rPr sz="1600" dirty="0" smtClean="0">
                <a:solidFill>
                  <a:srgbClr val="414042"/>
                </a:solidFill>
                <a:latin typeface="Calibri"/>
                <a:cs typeface="Calibri"/>
              </a:rPr>
              <a:t>y</a:t>
            </a:r>
            <a:r>
              <a:rPr sz="1600" spc="-10" dirty="0" smtClean="0">
                <a:solidFill>
                  <a:srgbClr val="414042"/>
                </a:solidFill>
                <a:latin typeface="Calibri"/>
                <a:cs typeface="Calibri"/>
              </a:rPr>
              <a:t> p</a:t>
            </a:r>
            <a:r>
              <a:rPr sz="1600" spc="-35" dirty="0" smtClean="0">
                <a:solidFill>
                  <a:srgbClr val="414042"/>
                </a:solidFill>
                <a:latin typeface="Calibri"/>
                <a:cs typeface="Calibri"/>
              </a:rPr>
              <a:t>r</a:t>
            </a:r>
            <a:r>
              <a:rPr sz="1600" spc="-10" dirty="0" smtClean="0">
                <a:solidFill>
                  <a:srgbClr val="414042"/>
                </a:solidFill>
                <a:latin typeface="Calibri"/>
                <a:cs typeface="Calibri"/>
              </a:rPr>
              <a:t>oce</a:t>
            </a:r>
            <a:r>
              <a:rPr sz="1600" spc="-5" dirty="0" smtClean="0">
                <a:solidFill>
                  <a:srgbClr val="414042"/>
                </a:solidFill>
                <a:latin typeface="Calibri"/>
                <a:cs typeface="Calibri"/>
              </a:rPr>
              <a:t>s</a:t>
            </a:r>
            <a:r>
              <a:rPr sz="1600" spc="-10" dirty="0" smtClean="0">
                <a:solidFill>
                  <a:srgbClr val="414042"/>
                </a:solidFill>
                <a:latin typeface="Calibri"/>
                <a:cs typeface="Calibri"/>
              </a:rPr>
              <a:t>se</a:t>
            </a:r>
            <a:r>
              <a:rPr sz="1600" dirty="0" smtClean="0">
                <a:solidFill>
                  <a:srgbClr val="414042"/>
                </a:solidFill>
                <a:latin typeface="Calibri"/>
                <a:cs typeface="Calibri"/>
              </a:rPr>
              <a:t>s</a:t>
            </a:r>
            <a:r>
              <a:rPr lang="en-US" sz="1600" spc="40" dirty="0">
                <a:solidFill>
                  <a:srgbClr val="414042"/>
                </a:solidFill>
                <a:latin typeface="Calibri"/>
                <a:cs typeface="Calibri"/>
              </a:rPr>
              <a:t>,</a:t>
            </a:r>
            <a:r>
              <a:rPr sz="1600" spc="-10" dirty="0" smtClean="0">
                <a:solidFill>
                  <a:srgbClr val="414042"/>
                </a:solidFill>
                <a:latin typeface="Calibri"/>
                <a:cs typeface="Calibri"/>
              </a:rPr>
              <a:t> </a:t>
            </a:r>
            <a:r>
              <a:rPr sz="1600" spc="-35" dirty="0" smtClean="0">
                <a:solidFill>
                  <a:srgbClr val="414042"/>
                </a:solidFill>
                <a:latin typeface="Calibri"/>
                <a:cs typeface="Calibri"/>
              </a:rPr>
              <a:t>r</a:t>
            </a:r>
            <a:r>
              <a:rPr sz="1600" spc="-10" dirty="0" smtClean="0">
                <a:solidFill>
                  <a:srgbClr val="414042"/>
                </a:solidFill>
                <a:latin typeface="Calibri"/>
                <a:cs typeface="Calibri"/>
              </a:rPr>
              <a:t>ole</a:t>
            </a:r>
            <a:r>
              <a:rPr sz="1600" dirty="0" smtClean="0">
                <a:solidFill>
                  <a:srgbClr val="414042"/>
                </a:solidFill>
                <a:latin typeface="Calibri"/>
                <a:cs typeface="Calibri"/>
              </a:rPr>
              <a:t>s</a:t>
            </a:r>
            <a:r>
              <a:rPr lang="en-US" sz="1600" dirty="0" smtClean="0">
                <a:solidFill>
                  <a:srgbClr val="414042"/>
                </a:solidFill>
                <a:latin typeface="Calibri"/>
                <a:cs typeface="Calibri"/>
              </a:rPr>
              <a:t> and behaviors</a:t>
            </a:r>
            <a:endParaRPr sz="1600" dirty="0">
              <a:latin typeface="Calibri"/>
              <a:cs typeface="Calibri"/>
            </a:endParaRPr>
          </a:p>
        </p:txBody>
      </p:sp>
      <p:sp>
        <p:nvSpPr>
          <p:cNvPr id="18" name="object 6"/>
          <p:cNvSpPr/>
          <p:nvPr/>
        </p:nvSpPr>
        <p:spPr>
          <a:xfrm>
            <a:off x="679704" y="1383791"/>
            <a:ext cx="3907536" cy="2450592"/>
          </a:xfrm>
          <a:prstGeom prst="rect">
            <a:avLst/>
          </a:prstGeom>
          <a:blipFill>
            <a:blip r:embed="rId4" cstate="print"/>
            <a:stretch>
              <a:fillRect/>
            </a:stretch>
          </a:blipFill>
        </p:spPr>
        <p:txBody>
          <a:bodyPr wrap="square" lIns="0" tIns="0" rIns="0" bIns="0" rtlCol="0"/>
          <a:lstStyle/>
          <a:p>
            <a:endParaRPr/>
          </a:p>
        </p:txBody>
      </p:sp>
      <p:sp>
        <p:nvSpPr>
          <p:cNvPr id="19" name="object 7"/>
          <p:cNvSpPr/>
          <p:nvPr/>
        </p:nvSpPr>
        <p:spPr>
          <a:xfrm>
            <a:off x="716699" y="1422399"/>
            <a:ext cx="3778630" cy="2319909"/>
          </a:xfrm>
          <a:prstGeom prst="rect">
            <a:avLst/>
          </a:prstGeom>
          <a:blipFill>
            <a:blip r:embed="rId5" cstate="print"/>
            <a:stretch>
              <a:fillRect/>
            </a:stretch>
          </a:blipFill>
        </p:spPr>
        <p:txBody>
          <a:bodyPr wrap="square" lIns="0" tIns="0" rIns="0" bIns="0" rtlCol="0"/>
          <a:lstStyle/>
          <a:p>
            <a:endParaRPr/>
          </a:p>
        </p:txBody>
      </p:sp>
      <p:sp>
        <p:nvSpPr>
          <p:cNvPr id="20" name="object 8"/>
          <p:cNvSpPr/>
          <p:nvPr/>
        </p:nvSpPr>
        <p:spPr>
          <a:xfrm>
            <a:off x="711936" y="1417573"/>
            <a:ext cx="3788410" cy="2329815"/>
          </a:xfrm>
          <a:custGeom>
            <a:avLst/>
            <a:gdLst/>
            <a:ahLst/>
            <a:cxnLst/>
            <a:rect l="l" t="t" r="r" b="b"/>
            <a:pathLst>
              <a:path w="3788410" h="2329815">
                <a:moveTo>
                  <a:pt x="0" y="2329434"/>
                </a:moveTo>
                <a:lnTo>
                  <a:pt x="3788155" y="2329434"/>
                </a:lnTo>
                <a:lnTo>
                  <a:pt x="3788155" y="0"/>
                </a:lnTo>
                <a:lnTo>
                  <a:pt x="0" y="0"/>
                </a:lnTo>
                <a:lnTo>
                  <a:pt x="0" y="2329434"/>
                </a:lnTo>
                <a:close/>
              </a:path>
            </a:pathLst>
          </a:custGeom>
          <a:ln w="9524">
            <a:solidFill>
              <a:srgbClr val="414042"/>
            </a:solidFill>
          </a:ln>
        </p:spPr>
        <p:txBody>
          <a:bodyPr wrap="square" lIns="0" tIns="0" rIns="0" bIns="0" rtlCol="0"/>
          <a:lstStyle/>
          <a:p>
            <a:endParaRPr/>
          </a:p>
        </p:txBody>
      </p:sp>
      <p:sp>
        <p:nvSpPr>
          <p:cNvPr id="21" name="object 9"/>
          <p:cNvSpPr txBox="1">
            <a:spLocks noGrp="1"/>
          </p:cNvSpPr>
          <p:nvPr>
            <p:ph type="sldNum" sz="quarter" idx="7"/>
          </p:nvPr>
        </p:nvSpPr>
        <p:spPr>
          <a:xfrm>
            <a:off x="524459" y="4843526"/>
            <a:ext cx="130175" cy="101600"/>
          </a:xfrm>
          <a:prstGeom prst="rect">
            <a:avLst/>
          </a:prstGeom>
        </p:spPr>
        <p:txBody>
          <a:bodyPr vert="horz" wrap="square" lIns="0" tIns="0" rIns="0" bIns="0" rtlCol="0">
            <a:spAutoFit/>
          </a:bodyPr>
          <a:lstStyle/>
          <a:p>
            <a:pPr marL="25400">
              <a:lnSpc>
                <a:spcPct val="100000"/>
              </a:lnSpc>
            </a:pPr>
            <a:fld id="{81D60167-4931-47E6-BA6A-407CBD079E47}" type="slidenum">
              <a:rPr sz="800" spc="-10" dirty="0"/>
              <a:t>19</a:t>
            </a:fld>
            <a:endParaRPr sz="800"/>
          </a:p>
        </p:txBody>
      </p:sp>
      <p:sp>
        <p:nvSpPr>
          <p:cNvPr id="22" name="object 10"/>
          <p:cNvSpPr txBox="1">
            <a:spLocks noGrp="1"/>
          </p:cNvSpPr>
          <p:nvPr>
            <p:ph type="ftr" sz="quarter" idx="5"/>
          </p:nvPr>
        </p:nvSpPr>
        <p:spPr>
          <a:xfrm>
            <a:off x="825804" y="4849621"/>
            <a:ext cx="1823720" cy="126364"/>
          </a:xfrm>
          <a:prstGeom prst="rect">
            <a:avLst/>
          </a:prstGeom>
        </p:spPr>
        <p:txBody>
          <a:bodyPr vert="horz" wrap="square" lIns="0" tIns="0" rIns="0" bIns="0" rtlCol="0">
            <a:spAutoFit/>
          </a:bodyPr>
          <a:lstStyle/>
          <a:p>
            <a:pPr marL="12700">
              <a:lnSpc>
                <a:spcPct val="100000"/>
              </a:lnSpc>
            </a:pPr>
            <a:r>
              <a:rPr sz="800" spc="-10" dirty="0"/>
              <a:t>©</a:t>
            </a:r>
            <a:r>
              <a:rPr sz="800" spc="-5" dirty="0"/>
              <a:t> </a:t>
            </a:r>
            <a:r>
              <a:rPr sz="800" dirty="0"/>
              <a:t>C</a:t>
            </a:r>
            <a:r>
              <a:rPr sz="800" spc="-15" dirty="0"/>
              <a:t>op</a:t>
            </a:r>
            <a:r>
              <a:rPr sz="800" spc="-10" dirty="0"/>
              <a:t>y</a:t>
            </a:r>
            <a:r>
              <a:rPr sz="800" dirty="0"/>
              <a:t>rig</a:t>
            </a:r>
            <a:r>
              <a:rPr sz="800" spc="-15" dirty="0"/>
              <a:t>h</a:t>
            </a:r>
            <a:r>
              <a:rPr sz="800" spc="-10" dirty="0"/>
              <a:t>t</a:t>
            </a:r>
            <a:r>
              <a:rPr sz="800" spc="15" dirty="0"/>
              <a:t> </a:t>
            </a:r>
            <a:r>
              <a:rPr sz="800" spc="-5" dirty="0"/>
              <a:t>10/21/201</a:t>
            </a:r>
            <a:r>
              <a:rPr sz="800" spc="-10" dirty="0"/>
              <a:t>4</a:t>
            </a:r>
            <a:r>
              <a:rPr sz="800" spc="-55" dirty="0"/>
              <a:t> </a:t>
            </a:r>
            <a:r>
              <a:rPr sz="800" spc="-10" dirty="0"/>
              <a:t>B</a:t>
            </a:r>
            <a:r>
              <a:rPr sz="800" spc="-20" dirty="0"/>
              <a:t>M</a:t>
            </a:r>
            <a:r>
              <a:rPr sz="800" spc="-5" dirty="0"/>
              <a:t>C</a:t>
            </a:r>
            <a:r>
              <a:rPr sz="800" spc="15" dirty="0"/>
              <a:t> </a:t>
            </a:r>
            <a:r>
              <a:rPr sz="800" spc="-10" dirty="0"/>
              <a:t>S</a:t>
            </a:r>
            <a:r>
              <a:rPr sz="800" spc="-15" dirty="0"/>
              <a:t>o</a:t>
            </a:r>
            <a:r>
              <a:rPr sz="800" spc="-10" dirty="0"/>
              <a:t>ftw</a:t>
            </a:r>
            <a:r>
              <a:rPr sz="800" spc="-5" dirty="0"/>
              <a:t>a</a:t>
            </a:r>
            <a:r>
              <a:rPr sz="800" dirty="0"/>
              <a:t>r</a:t>
            </a:r>
            <a:r>
              <a:rPr sz="800" spc="-20" dirty="0"/>
              <a:t>e</a:t>
            </a:r>
            <a:r>
              <a:rPr sz="800" spc="-5" dirty="0"/>
              <a:t>,</a:t>
            </a:r>
            <a:r>
              <a:rPr sz="800" spc="25" dirty="0"/>
              <a:t> </a:t>
            </a:r>
            <a:r>
              <a:rPr sz="800" spc="-15" dirty="0"/>
              <a:t>In</a:t>
            </a:r>
            <a:r>
              <a:rPr sz="800" spc="-10" dirty="0"/>
              <a:t>c</a:t>
            </a:r>
            <a:endParaRPr sz="800"/>
          </a:p>
        </p:txBody>
      </p:sp>
      <p:sp>
        <p:nvSpPr>
          <p:cNvPr id="23" name="Rectangle 22"/>
          <p:cNvSpPr/>
          <p:nvPr/>
        </p:nvSpPr>
        <p:spPr>
          <a:xfrm>
            <a:off x="116648" y="4416461"/>
            <a:ext cx="8513445" cy="369332"/>
          </a:xfrm>
          <a:prstGeom prst="rect">
            <a:avLst/>
          </a:prstGeom>
        </p:spPr>
        <p:txBody>
          <a:bodyPr wrap="square">
            <a:spAutoFit/>
          </a:bodyPr>
          <a:lstStyle/>
          <a:p>
            <a:pPr algn="ctr"/>
            <a:r>
              <a:rPr lang="en-US" dirty="0" smtClean="0"/>
              <a:t>Charge back is not about finance.   </a:t>
            </a:r>
            <a:r>
              <a:rPr lang="en-US" dirty="0" smtClean="0">
                <a:solidFill>
                  <a:srgbClr val="C00000"/>
                </a:solidFill>
              </a:rPr>
              <a:t>Charge</a:t>
            </a:r>
            <a:r>
              <a:rPr lang="en-US" baseline="0" dirty="0" smtClean="0">
                <a:solidFill>
                  <a:srgbClr val="C00000"/>
                </a:solidFill>
              </a:rPr>
              <a:t> back is about behavior.</a:t>
            </a:r>
            <a:endParaRPr lang="en-US" dirty="0" smtClean="0">
              <a:solidFill>
                <a:srgbClr val="C00000"/>
              </a:solidFill>
            </a:endParaRPr>
          </a:p>
        </p:txBody>
      </p:sp>
    </p:spTree>
    <p:extLst>
      <p:ext uri="{BB962C8B-B14F-4D97-AF65-F5344CB8AC3E}">
        <p14:creationId xmlns:p14="http://schemas.microsoft.com/office/powerpoint/2010/main" val="1173161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3"/>
          <p:cNvSpPr txBox="1">
            <a:spLocks/>
          </p:cNvSpPr>
          <p:nvPr/>
        </p:nvSpPr>
        <p:spPr>
          <a:xfrm>
            <a:off x="785594" y="2715861"/>
            <a:ext cx="7157679" cy="975607"/>
          </a:xfrm>
          <a:prstGeom prst="rect">
            <a:avLst/>
          </a:prstGeom>
        </p:spPr>
        <p:txBody>
          <a:bodyPr vert="horz" lIns="91438" tIns="45719" rIns="91438" bIns="45719" rtlCol="0">
            <a:normAutofit/>
          </a:bodyPr>
          <a:lstStyle>
            <a:lvl1pPr marL="342900" indent="-342900" algn="l" defTabSz="457200" rtl="0" eaLnBrk="1" latinLnBrk="0" hangingPunct="1">
              <a:spcBef>
                <a:spcPct val="20000"/>
              </a:spcBef>
              <a:buFont typeface="Arial"/>
              <a:buChar char="•"/>
              <a:defRPr sz="2400" b="1" kern="1200">
                <a:solidFill>
                  <a:srgbClr val="7D868C"/>
                </a:solidFill>
                <a:latin typeface="Arial"/>
                <a:ea typeface="+mn-ea"/>
                <a:cs typeface="Arial"/>
              </a:defRPr>
            </a:lvl1pPr>
            <a:lvl2pPr marL="742950" indent="-285750" algn="l" defTabSz="457200" rtl="0" eaLnBrk="1" latinLnBrk="0" hangingPunct="1">
              <a:spcBef>
                <a:spcPct val="20000"/>
              </a:spcBef>
              <a:buFont typeface="Arial"/>
              <a:buChar char="–"/>
              <a:defRPr sz="2200" kern="1200">
                <a:solidFill>
                  <a:srgbClr val="F58220"/>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3980B2"/>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rgbClr val="7D868C"/>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rgbClr val="7D868C"/>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solidFill>
                  <a:srgbClr val="494949"/>
                </a:solidFill>
                <a:latin typeface="+mj-lt"/>
              </a:rPr>
              <a:t>Chicago, March 11</a:t>
            </a:r>
            <a:r>
              <a:rPr lang="en-US" sz="2800" baseline="30000" dirty="0">
                <a:solidFill>
                  <a:srgbClr val="494949"/>
                </a:solidFill>
                <a:latin typeface="+mj-lt"/>
              </a:rPr>
              <a:t>th</a:t>
            </a:r>
            <a:r>
              <a:rPr lang="en-US" sz="2800" dirty="0">
                <a:solidFill>
                  <a:srgbClr val="494949"/>
                </a:solidFill>
                <a:latin typeface="+mj-lt"/>
              </a:rPr>
              <a:t> 2015 </a:t>
            </a:r>
          </a:p>
        </p:txBody>
      </p:sp>
      <p:sp>
        <p:nvSpPr>
          <p:cNvPr id="9" name="Subtitle 3"/>
          <p:cNvSpPr txBox="1">
            <a:spLocks/>
          </p:cNvSpPr>
          <p:nvPr/>
        </p:nvSpPr>
        <p:spPr>
          <a:xfrm>
            <a:off x="759264" y="3220393"/>
            <a:ext cx="4671506" cy="1462666"/>
          </a:xfrm>
          <a:prstGeom prst="rect">
            <a:avLst/>
          </a:prstGeom>
        </p:spPr>
        <p:txBody>
          <a:bodyPr vert="horz" lIns="130576" tIns="65289" rIns="130576" bIns="65289" rtlCol="0">
            <a:normAutofit/>
          </a:bodyPr>
          <a:lstStyle>
            <a:lvl1pPr marL="0" indent="0" algn="ctr" defTabSz="1305841" rtl="0" eaLnBrk="1" latinLnBrk="0" hangingPunct="1">
              <a:spcBef>
                <a:spcPct val="20000"/>
              </a:spcBef>
              <a:buFont typeface="Arial" pitchFamily="34" charset="0"/>
              <a:buNone/>
              <a:defRPr sz="4600" kern="1200">
                <a:solidFill>
                  <a:srgbClr val="9D9D9D"/>
                </a:solidFill>
                <a:latin typeface="+mn-lt"/>
                <a:ea typeface="+mn-ea"/>
                <a:cs typeface="+mn-cs"/>
              </a:defRPr>
            </a:lvl1pPr>
            <a:lvl2pPr marL="652920" indent="0" algn="ctr" defTabSz="1305841" rtl="0" eaLnBrk="1" latinLnBrk="0" hangingPunct="1">
              <a:spcBef>
                <a:spcPct val="20000"/>
              </a:spcBef>
              <a:buFont typeface="Arial" pitchFamily="34" charset="0"/>
              <a:buNone/>
              <a:defRPr sz="4000" kern="1200">
                <a:solidFill>
                  <a:schemeClr val="tx1">
                    <a:tint val="75000"/>
                  </a:schemeClr>
                </a:solidFill>
                <a:latin typeface="+mn-lt"/>
                <a:ea typeface="+mn-ea"/>
                <a:cs typeface="+mn-cs"/>
              </a:defRPr>
            </a:lvl2pPr>
            <a:lvl3pPr marL="1305841" indent="0" algn="ctr" defTabSz="1305841" rtl="0" eaLnBrk="1" latinLnBrk="0" hangingPunct="1">
              <a:spcBef>
                <a:spcPct val="20000"/>
              </a:spcBef>
              <a:buFont typeface="Arial" pitchFamily="34" charset="0"/>
              <a:buNone/>
              <a:defRPr sz="3400" kern="1200">
                <a:solidFill>
                  <a:schemeClr val="tx1">
                    <a:tint val="75000"/>
                  </a:schemeClr>
                </a:solidFill>
                <a:latin typeface="+mn-lt"/>
                <a:ea typeface="+mn-ea"/>
                <a:cs typeface="+mn-cs"/>
              </a:defRPr>
            </a:lvl3pPr>
            <a:lvl4pPr marL="1958765" indent="0" algn="ctr" defTabSz="1305841"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4pPr>
            <a:lvl5pPr marL="2611685" indent="0" algn="ctr" defTabSz="1305841"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5pPr>
            <a:lvl6pPr marL="3264604" indent="0" algn="ctr" defTabSz="1305841"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6pPr>
            <a:lvl7pPr marL="3917525" indent="0" algn="ctr" defTabSz="1305841"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7pPr>
            <a:lvl8pPr marL="4570445" indent="0" algn="ctr" defTabSz="1305841"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8pPr>
            <a:lvl9pPr marL="5223367" indent="0" algn="ctr" defTabSz="1305841"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9pPr>
          </a:lstStyle>
          <a:p>
            <a:pPr algn="l"/>
            <a:r>
              <a:rPr lang="en-US" sz="2000" dirty="0">
                <a:solidFill>
                  <a:srgbClr val="494949"/>
                </a:solidFill>
                <a:latin typeface="+mj-lt"/>
              </a:rPr>
              <a:t>The Metropolitan Club</a:t>
            </a:r>
          </a:p>
          <a:p>
            <a:pPr algn="l"/>
            <a:r>
              <a:rPr lang="en-US" sz="1800" dirty="0"/>
              <a:t>233 South Wacker Drive</a:t>
            </a:r>
          </a:p>
          <a:p>
            <a:pPr algn="l"/>
            <a:r>
              <a:rPr lang="en-US" sz="1800" dirty="0"/>
              <a:t>66th Floor, Willis Tower</a:t>
            </a:r>
          </a:p>
          <a:p>
            <a:pPr algn="l"/>
            <a:endParaRPr lang="en-US" sz="2000" dirty="0">
              <a:solidFill>
                <a:srgbClr val="494949"/>
              </a:solidFill>
              <a:latin typeface="+mj-lt"/>
            </a:endParaRPr>
          </a:p>
        </p:txBody>
      </p:sp>
      <p:cxnSp>
        <p:nvCxnSpPr>
          <p:cNvPr id="10" name="Straight Connector 9"/>
          <p:cNvCxnSpPr/>
          <p:nvPr/>
        </p:nvCxnSpPr>
        <p:spPr>
          <a:xfrm>
            <a:off x="902981" y="2578587"/>
            <a:ext cx="66155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454443" y="523879"/>
            <a:ext cx="1250900" cy="535685"/>
            <a:chOff x="4067175" y="2233613"/>
            <a:chExt cx="263525" cy="112713"/>
          </a:xfrm>
        </p:grpSpPr>
        <p:sp>
          <p:nvSpPr>
            <p:cNvPr id="16" name="Freeform 28"/>
            <p:cNvSpPr>
              <a:spLocks noEditPoints="1"/>
            </p:cNvSpPr>
            <p:nvPr/>
          </p:nvSpPr>
          <p:spPr bwMode="auto">
            <a:xfrm>
              <a:off x="4160838" y="2254251"/>
              <a:ext cx="47625" cy="69850"/>
            </a:xfrm>
            <a:custGeom>
              <a:avLst/>
              <a:gdLst>
                <a:gd name="T0" fmla="*/ 46 w 161"/>
                <a:gd name="T1" fmla="*/ 239 h 242"/>
                <a:gd name="T2" fmla="*/ 0 w 161"/>
                <a:gd name="T3" fmla="*/ 239 h 242"/>
                <a:gd name="T4" fmla="*/ 0 w 161"/>
                <a:gd name="T5" fmla="*/ 0 h 242"/>
                <a:gd name="T6" fmla="*/ 46 w 161"/>
                <a:gd name="T7" fmla="*/ 0 h 242"/>
                <a:gd name="T8" fmla="*/ 46 w 161"/>
                <a:gd name="T9" fmla="*/ 88 h 242"/>
                <a:gd name="T10" fmla="*/ 87 w 161"/>
                <a:gd name="T11" fmla="*/ 71 h 242"/>
                <a:gd name="T12" fmla="*/ 161 w 161"/>
                <a:gd name="T13" fmla="*/ 157 h 242"/>
                <a:gd name="T14" fmla="*/ 87 w 161"/>
                <a:gd name="T15" fmla="*/ 242 h 242"/>
                <a:gd name="T16" fmla="*/ 46 w 161"/>
                <a:gd name="T17" fmla="*/ 225 h 242"/>
                <a:gd name="T18" fmla="*/ 46 w 161"/>
                <a:gd name="T19" fmla="*/ 239 h 242"/>
                <a:gd name="T20" fmla="*/ 46 w 161"/>
                <a:gd name="T21" fmla="*/ 184 h 242"/>
                <a:gd name="T22" fmla="*/ 77 w 161"/>
                <a:gd name="T23" fmla="*/ 203 h 242"/>
                <a:gd name="T24" fmla="*/ 116 w 161"/>
                <a:gd name="T25" fmla="*/ 157 h 242"/>
                <a:gd name="T26" fmla="*/ 77 w 161"/>
                <a:gd name="T27" fmla="*/ 111 h 242"/>
                <a:gd name="T28" fmla="*/ 46 w 161"/>
                <a:gd name="T29" fmla="*/ 130 h 242"/>
                <a:gd name="T30" fmla="*/ 46 w 161"/>
                <a:gd name="T31" fmla="*/ 18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1" h="242">
                  <a:moveTo>
                    <a:pt x="46" y="239"/>
                  </a:moveTo>
                  <a:cubicBezTo>
                    <a:pt x="0" y="239"/>
                    <a:pt x="0" y="239"/>
                    <a:pt x="0" y="239"/>
                  </a:cubicBezTo>
                  <a:cubicBezTo>
                    <a:pt x="0" y="0"/>
                    <a:pt x="0" y="0"/>
                    <a:pt x="0" y="0"/>
                  </a:cubicBezTo>
                  <a:cubicBezTo>
                    <a:pt x="46" y="0"/>
                    <a:pt x="46" y="0"/>
                    <a:pt x="46" y="0"/>
                  </a:cubicBezTo>
                  <a:cubicBezTo>
                    <a:pt x="46" y="88"/>
                    <a:pt x="46" y="88"/>
                    <a:pt x="46" y="88"/>
                  </a:cubicBezTo>
                  <a:cubicBezTo>
                    <a:pt x="53" y="79"/>
                    <a:pt x="69" y="71"/>
                    <a:pt x="87" y="71"/>
                  </a:cubicBezTo>
                  <a:cubicBezTo>
                    <a:pt x="135" y="71"/>
                    <a:pt x="161" y="110"/>
                    <a:pt x="161" y="157"/>
                  </a:cubicBezTo>
                  <a:cubicBezTo>
                    <a:pt x="161" y="204"/>
                    <a:pt x="135" y="242"/>
                    <a:pt x="87" y="242"/>
                  </a:cubicBezTo>
                  <a:cubicBezTo>
                    <a:pt x="69" y="242"/>
                    <a:pt x="53" y="234"/>
                    <a:pt x="46" y="225"/>
                  </a:cubicBezTo>
                  <a:lnTo>
                    <a:pt x="46" y="239"/>
                  </a:lnTo>
                  <a:close/>
                  <a:moveTo>
                    <a:pt x="46" y="184"/>
                  </a:moveTo>
                  <a:cubicBezTo>
                    <a:pt x="51" y="195"/>
                    <a:pt x="63" y="203"/>
                    <a:pt x="77" y="203"/>
                  </a:cubicBezTo>
                  <a:cubicBezTo>
                    <a:pt x="101" y="203"/>
                    <a:pt x="116" y="183"/>
                    <a:pt x="116" y="157"/>
                  </a:cubicBezTo>
                  <a:cubicBezTo>
                    <a:pt x="116" y="130"/>
                    <a:pt x="101" y="111"/>
                    <a:pt x="77" y="111"/>
                  </a:cubicBezTo>
                  <a:cubicBezTo>
                    <a:pt x="63" y="111"/>
                    <a:pt x="51" y="119"/>
                    <a:pt x="46" y="130"/>
                  </a:cubicBezTo>
                  <a:lnTo>
                    <a:pt x="46" y="18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3" name="Freeform 29"/>
            <p:cNvSpPr>
              <a:spLocks/>
            </p:cNvSpPr>
            <p:nvPr/>
          </p:nvSpPr>
          <p:spPr bwMode="auto">
            <a:xfrm>
              <a:off x="4213225" y="2274888"/>
              <a:ext cx="68263" cy="49213"/>
            </a:xfrm>
            <a:custGeom>
              <a:avLst/>
              <a:gdLst>
                <a:gd name="T0" fmla="*/ 180 w 234"/>
                <a:gd name="T1" fmla="*/ 0 h 168"/>
                <a:gd name="T2" fmla="*/ 234 w 234"/>
                <a:gd name="T3" fmla="*/ 60 h 168"/>
                <a:gd name="T4" fmla="*/ 234 w 234"/>
                <a:gd name="T5" fmla="*/ 168 h 168"/>
                <a:gd name="T6" fmla="*/ 189 w 234"/>
                <a:gd name="T7" fmla="*/ 168 h 168"/>
                <a:gd name="T8" fmla="*/ 189 w 234"/>
                <a:gd name="T9" fmla="*/ 70 h 168"/>
                <a:gd name="T10" fmla="*/ 165 w 234"/>
                <a:gd name="T11" fmla="*/ 41 h 168"/>
                <a:gd name="T12" fmla="*/ 140 w 234"/>
                <a:gd name="T13" fmla="*/ 62 h 168"/>
                <a:gd name="T14" fmla="*/ 140 w 234"/>
                <a:gd name="T15" fmla="*/ 168 h 168"/>
                <a:gd name="T16" fmla="*/ 94 w 234"/>
                <a:gd name="T17" fmla="*/ 168 h 168"/>
                <a:gd name="T18" fmla="*/ 94 w 234"/>
                <a:gd name="T19" fmla="*/ 70 h 168"/>
                <a:gd name="T20" fmla="*/ 71 w 234"/>
                <a:gd name="T21" fmla="*/ 41 h 168"/>
                <a:gd name="T22" fmla="*/ 45 w 234"/>
                <a:gd name="T23" fmla="*/ 62 h 168"/>
                <a:gd name="T24" fmla="*/ 45 w 234"/>
                <a:gd name="T25" fmla="*/ 168 h 168"/>
                <a:gd name="T26" fmla="*/ 0 w 234"/>
                <a:gd name="T27" fmla="*/ 168 h 168"/>
                <a:gd name="T28" fmla="*/ 0 w 234"/>
                <a:gd name="T29" fmla="*/ 4 h 168"/>
                <a:gd name="T30" fmla="*/ 45 w 234"/>
                <a:gd name="T31" fmla="*/ 4 h 168"/>
                <a:gd name="T32" fmla="*/ 45 w 234"/>
                <a:gd name="T33" fmla="*/ 17 h 168"/>
                <a:gd name="T34" fmla="*/ 87 w 234"/>
                <a:gd name="T35" fmla="*/ 0 h 168"/>
                <a:gd name="T36" fmla="*/ 131 w 234"/>
                <a:gd name="T37" fmla="*/ 21 h 168"/>
                <a:gd name="T38" fmla="*/ 180 w 234"/>
                <a:gd name="T3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68">
                  <a:moveTo>
                    <a:pt x="180" y="0"/>
                  </a:moveTo>
                  <a:cubicBezTo>
                    <a:pt x="214" y="0"/>
                    <a:pt x="234" y="23"/>
                    <a:pt x="234" y="60"/>
                  </a:cubicBezTo>
                  <a:cubicBezTo>
                    <a:pt x="234" y="168"/>
                    <a:pt x="234" y="168"/>
                    <a:pt x="234" y="168"/>
                  </a:cubicBezTo>
                  <a:cubicBezTo>
                    <a:pt x="189" y="168"/>
                    <a:pt x="189" y="168"/>
                    <a:pt x="189" y="168"/>
                  </a:cubicBezTo>
                  <a:cubicBezTo>
                    <a:pt x="189" y="70"/>
                    <a:pt x="189" y="70"/>
                    <a:pt x="189" y="70"/>
                  </a:cubicBezTo>
                  <a:cubicBezTo>
                    <a:pt x="189" y="52"/>
                    <a:pt x="181" y="41"/>
                    <a:pt x="165" y="41"/>
                  </a:cubicBezTo>
                  <a:cubicBezTo>
                    <a:pt x="153" y="41"/>
                    <a:pt x="143" y="48"/>
                    <a:pt x="140" y="62"/>
                  </a:cubicBezTo>
                  <a:cubicBezTo>
                    <a:pt x="140" y="168"/>
                    <a:pt x="140" y="168"/>
                    <a:pt x="140" y="168"/>
                  </a:cubicBezTo>
                  <a:cubicBezTo>
                    <a:pt x="94" y="168"/>
                    <a:pt x="94" y="168"/>
                    <a:pt x="94" y="168"/>
                  </a:cubicBezTo>
                  <a:cubicBezTo>
                    <a:pt x="94" y="70"/>
                    <a:pt x="94" y="70"/>
                    <a:pt x="94" y="70"/>
                  </a:cubicBezTo>
                  <a:cubicBezTo>
                    <a:pt x="94" y="52"/>
                    <a:pt x="87" y="41"/>
                    <a:pt x="71" y="41"/>
                  </a:cubicBezTo>
                  <a:cubicBezTo>
                    <a:pt x="59" y="41"/>
                    <a:pt x="48" y="48"/>
                    <a:pt x="45" y="62"/>
                  </a:cubicBezTo>
                  <a:cubicBezTo>
                    <a:pt x="45" y="168"/>
                    <a:pt x="45" y="168"/>
                    <a:pt x="45" y="168"/>
                  </a:cubicBezTo>
                  <a:cubicBezTo>
                    <a:pt x="0" y="168"/>
                    <a:pt x="0" y="168"/>
                    <a:pt x="0" y="168"/>
                  </a:cubicBezTo>
                  <a:cubicBezTo>
                    <a:pt x="0" y="4"/>
                    <a:pt x="0" y="4"/>
                    <a:pt x="0" y="4"/>
                  </a:cubicBezTo>
                  <a:cubicBezTo>
                    <a:pt x="45" y="4"/>
                    <a:pt x="45" y="4"/>
                    <a:pt x="45" y="4"/>
                  </a:cubicBezTo>
                  <a:cubicBezTo>
                    <a:pt x="45" y="17"/>
                    <a:pt x="45" y="17"/>
                    <a:pt x="45" y="17"/>
                  </a:cubicBezTo>
                  <a:cubicBezTo>
                    <a:pt x="53" y="7"/>
                    <a:pt x="68" y="0"/>
                    <a:pt x="87" y="0"/>
                  </a:cubicBezTo>
                  <a:cubicBezTo>
                    <a:pt x="106" y="0"/>
                    <a:pt x="122" y="9"/>
                    <a:pt x="131" y="21"/>
                  </a:cubicBezTo>
                  <a:cubicBezTo>
                    <a:pt x="141" y="9"/>
                    <a:pt x="157" y="0"/>
                    <a:pt x="180" y="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4" name="Freeform 30"/>
            <p:cNvSpPr>
              <a:spLocks/>
            </p:cNvSpPr>
            <p:nvPr/>
          </p:nvSpPr>
          <p:spPr bwMode="auto">
            <a:xfrm>
              <a:off x="4286250" y="2274888"/>
              <a:ext cx="44450" cy="49213"/>
            </a:xfrm>
            <a:custGeom>
              <a:avLst/>
              <a:gdLst>
                <a:gd name="T0" fmla="*/ 79 w 151"/>
                <a:gd name="T1" fmla="*/ 0 h 171"/>
                <a:gd name="T2" fmla="*/ 151 w 151"/>
                <a:gd name="T3" fmla="*/ 59 h 171"/>
                <a:gd name="T4" fmla="*/ 106 w 151"/>
                <a:gd name="T5" fmla="*/ 59 h 171"/>
                <a:gd name="T6" fmla="*/ 79 w 151"/>
                <a:gd name="T7" fmla="*/ 39 h 171"/>
                <a:gd name="T8" fmla="*/ 46 w 151"/>
                <a:gd name="T9" fmla="*/ 86 h 171"/>
                <a:gd name="T10" fmla="*/ 79 w 151"/>
                <a:gd name="T11" fmla="*/ 132 h 171"/>
                <a:gd name="T12" fmla="*/ 106 w 151"/>
                <a:gd name="T13" fmla="*/ 112 h 171"/>
                <a:gd name="T14" fmla="*/ 151 w 151"/>
                <a:gd name="T15" fmla="*/ 112 h 171"/>
                <a:gd name="T16" fmla="*/ 79 w 151"/>
                <a:gd name="T17" fmla="*/ 171 h 171"/>
                <a:gd name="T18" fmla="*/ 0 w 151"/>
                <a:gd name="T19" fmla="*/ 86 h 171"/>
                <a:gd name="T20" fmla="*/ 79 w 151"/>
                <a:gd name="T2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71">
                  <a:moveTo>
                    <a:pt x="79" y="0"/>
                  </a:moveTo>
                  <a:cubicBezTo>
                    <a:pt x="120" y="0"/>
                    <a:pt x="146" y="24"/>
                    <a:pt x="151" y="59"/>
                  </a:cubicBezTo>
                  <a:cubicBezTo>
                    <a:pt x="106" y="59"/>
                    <a:pt x="106" y="59"/>
                    <a:pt x="106" y="59"/>
                  </a:cubicBezTo>
                  <a:cubicBezTo>
                    <a:pt x="104" y="47"/>
                    <a:pt x="94" y="39"/>
                    <a:pt x="79" y="39"/>
                  </a:cubicBezTo>
                  <a:cubicBezTo>
                    <a:pt x="58" y="39"/>
                    <a:pt x="46" y="58"/>
                    <a:pt x="46" y="86"/>
                  </a:cubicBezTo>
                  <a:cubicBezTo>
                    <a:pt x="46" y="113"/>
                    <a:pt x="58" y="132"/>
                    <a:pt x="79" y="132"/>
                  </a:cubicBezTo>
                  <a:cubicBezTo>
                    <a:pt x="94" y="132"/>
                    <a:pt x="104" y="125"/>
                    <a:pt x="106" y="112"/>
                  </a:cubicBezTo>
                  <a:cubicBezTo>
                    <a:pt x="151" y="112"/>
                    <a:pt x="151" y="112"/>
                    <a:pt x="151" y="112"/>
                  </a:cubicBezTo>
                  <a:cubicBezTo>
                    <a:pt x="146" y="147"/>
                    <a:pt x="120" y="171"/>
                    <a:pt x="79" y="171"/>
                  </a:cubicBezTo>
                  <a:cubicBezTo>
                    <a:pt x="33" y="171"/>
                    <a:pt x="0" y="136"/>
                    <a:pt x="0" y="86"/>
                  </a:cubicBezTo>
                  <a:cubicBezTo>
                    <a:pt x="0" y="35"/>
                    <a:pt x="33" y="0"/>
                    <a:pt x="79" y="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5" name="Freeform 31"/>
            <p:cNvSpPr>
              <a:spLocks noEditPoints="1"/>
            </p:cNvSpPr>
            <p:nvPr/>
          </p:nvSpPr>
          <p:spPr bwMode="auto">
            <a:xfrm>
              <a:off x="4067175" y="2233613"/>
              <a:ext cx="71438" cy="112713"/>
            </a:xfrm>
            <a:custGeom>
              <a:avLst/>
              <a:gdLst>
                <a:gd name="T0" fmla="*/ 33 w 248"/>
                <a:gd name="T1" fmla="*/ 392 h 392"/>
                <a:gd name="T2" fmla="*/ 0 w 248"/>
                <a:gd name="T3" fmla="*/ 356 h 392"/>
                <a:gd name="T4" fmla="*/ 0 w 248"/>
                <a:gd name="T5" fmla="*/ 301 h 392"/>
                <a:gd name="T6" fmla="*/ 34 w 248"/>
                <a:gd name="T7" fmla="*/ 242 h 392"/>
                <a:gd name="T8" fmla="*/ 111 w 248"/>
                <a:gd name="T9" fmla="*/ 196 h 392"/>
                <a:gd name="T10" fmla="*/ 34 w 248"/>
                <a:gd name="T11" fmla="*/ 150 h 392"/>
                <a:gd name="T12" fmla="*/ 0 w 248"/>
                <a:gd name="T13" fmla="*/ 92 h 392"/>
                <a:gd name="T14" fmla="*/ 0 w 248"/>
                <a:gd name="T15" fmla="*/ 36 h 392"/>
                <a:gd name="T16" fmla="*/ 33 w 248"/>
                <a:gd name="T17" fmla="*/ 0 h 392"/>
                <a:gd name="T18" fmla="*/ 53 w 248"/>
                <a:gd name="T19" fmla="*/ 6 h 392"/>
                <a:gd name="T20" fmla="*/ 229 w 248"/>
                <a:gd name="T21" fmla="*/ 110 h 392"/>
                <a:gd name="T22" fmla="*/ 248 w 248"/>
                <a:gd name="T23" fmla="*/ 141 h 392"/>
                <a:gd name="T24" fmla="*/ 229 w 248"/>
                <a:gd name="T25" fmla="*/ 171 h 392"/>
                <a:gd name="T26" fmla="*/ 187 w 248"/>
                <a:gd name="T27" fmla="*/ 196 h 392"/>
                <a:gd name="T28" fmla="*/ 229 w 248"/>
                <a:gd name="T29" fmla="*/ 221 h 392"/>
                <a:gd name="T30" fmla="*/ 248 w 248"/>
                <a:gd name="T31" fmla="*/ 252 h 392"/>
                <a:gd name="T32" fmla="*/ 229 w 248"/>
                <a:gd name="T33" fmla="*/ 282 h 392"/>
                <a:gd name="T34" fmla="*/ 53 w 248"/>
                <a:gd name="T35" fmla="*/ 386 h 392"/>
                <a:gd name="T36" fmla="*/ 33 w 248"/>
                <a:gd name="T37" fmla="*/ 392 h 392"/>
                <a:gd name="T38" fmla="*/ 149 w 248"/>
                <a:gd name="T39" fmla="*/ 219 h 392"/>
                <a:gd name="T40" fmla="*/ 53 w 248"/>
                <a:gd name="T41" fmla="*/ 275 h 392"/>
                <a:gd name="T42" fmla="*/ 39 w 248"/>
                <a:gd name="T43" fmla="*/ 301 h 392"/>
                <a:gd name="T44" fmla="*/ 39 w 248"/>
                <a:gd name="T45" fmla="*/ 350 h 392"/>
                <a:gd name="T46" fmla="*/ 205 w 248"/>
                <a:gd name="T47" fmla="*/ 252 h 392"/>
                <a:gd name="T48" fmla="*/ 149 w 248"/>
                <a:gd name="T49" fmla="*/ 219 h 392"/>
                <a:gd name="T50" fmla="*/ 39 w 248"/>
                <a:gd name="T51" fmla="*/ 42 h 392"/>
                <a:gd name="T52" fmla="*/ 39 w 248"/>
                <a:gd name="T53" fmla="*/ 92 h 392"/>
                <a:gd name="T54" fmla="*/ 53 w 248"/>
                <a:gd name="T55" fmla="*/ 117 h 392"/>
                <a:gd name="T56" fmla="*/ 149 w 248"/>
                <a:gd name="T57" fmla="*/ 174 h 392"/>
                <a:gd name="T58" fmla="*/ 205 w 248"/>
                <a:gd name="T59" fmla="*/ 141 h 392"/>
                <a:gd name="T60" fmla="*/ 39 w 248"/>
                <a:gd name="T61" fmla="*/ 4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8" h="392">
                  <a:moveTo>
                    <a:pt x="33" y="392"/>
                  </a:moveTo>
                  <a:cubicBezTo>
                    <a:pt x="17" y="392"/>
                    <a:pt x="0" y="380"/>
                    <a:pt x="0" y="356"/>
                  </a:cubicBezTo>
                  <a:cubicBezTo>
                    <a:pt x="0" y="301"/>
                    <a:pt x="0" y="301"/>
                    <a:pt x="0" y="301"/>
                  </a:cubicBezTo>
                  <a:cubicBezTo>
                    <a:pt x="0" y="278"/>
                    <a:pt x="15" y="253"/>
                    <a:pt x="34" y="242"/>
                  </a:cubicBezTo>
                  <a:cubicBezTo>
                    <a:pt x="111" y="196"/>
                    <a:pt x="111" y="196"/>
                    <a:pt x="111" y="196"/>
                  </a:cubicBezTo>
                  <a:cubicBezTo>
                    <a:pt x="34" y="150"/>
                    <a:pt x="34" y="150"/>
                    <a:pt x="34" y="150"/>
                  </a:cubicBezTo>
                  <a:cubicBezTo>
                    <a:pt x="15" y="139"/>
                    <a:pt x="0" y="114"/>
                    <a:pt x="0" y="92"/>
                  </a:cubicBezTo>
                  <a:cubicBezTo>
                    <a:pt x="0" y="36"/>
                    <a:pt x="0" y="36"/>
                    <a:pt x="0" y="36"/>
                  </a:cubicBezTo>
                  <a:cubicBezTo>
                    <a:pt x="0" y="12"/>
                    <a:pt x="17" y="0"/>
                    <a:pt x="33" y="0"/>
                  </a:cubicBezTo>
                  <a:cubicBezTo>
                    <a:pt x="40" y="0"/>
                    <a:pt x="46" y="2"/>
                    <a:pt x="53" y="6"/>
                  </a:cubicBezTo>
                  <a:cubicBezTo>
                    <a:pt x="229" y="110"/>
                    <a:pt x="229" y="110"/>
                    <a:pt x="229" y="110"/>
                  </a:cubicBezTo>
                  <a:cubicBezTo>
                    <a:pt x="241" y="117"/>
                    <a:pt x="248" y="128"/>
                    <a:pt x="248" y="141"/>
                  </a:cubicBezTo>
                  <a:cubicBezTo>
                    <a:pt x="248" y="153"/>
                    <a:pt x="241" y="164"/>
                    <a:pt x="229" y="171"/>
                  </a:cubicBezTo>
                  <a:cubicBezTo>
                    <a:pt x="187" y="196"/>
                    <a:pt x="187" y="196"/>
                    <a:pt x="187" y="196"/>
                  </a:cubicBezTo>
                  <a:cubicBezTo>
                    <a:pt x="229" y="221"/>
                    <a:pt x="229" y="221"/>
                    <a:pt x="229" y="221"/>
                  </a:cubicBezTo>
                  <a:cubicBezTo>
                    <a:pt x="241" y="228"/>
                    <a:pt x="248" y="239"/>
                    <a:pt x="248" y="252"/>
                  </a:cubicBezTo>
                  <a:cubicBezTo>
                    <a:pt x="248" y="264"/>
                    <a:pt x="241" y="275"/>
                    <a:pt x="229" y="282"/>
                  </a:cubicBezTo>
                  <a:cubicBezTo>
                    <a:pt x="53" y="386"/>
                    <a:pt x="53" y="386"/>
                    <a:pt x="53" y="386"/>
                  </a:cubicBezTo>
                  <a:cubicBezTo>
                    <a:pt x="46" y="390"/>
                    <a:pt x="39" y="392"/>
                    <a:pt x="33" y="392"/>
                  </a:cubicBezTo>
                  <a:close/>
                  <a:moveTo>
                    <a:pt x="149" y="219"/>
                  </a:moveTo>
                  <a:cubicBezTo>
                    <a:pt x="53" y="275"/>
                    <a:pt x="53" y="275"/>
                    <a:pt x="53" y="275"/>
                  </a:cubicBezTo>
                  <a:cubicBezTo>
                    <a:pt x="46" y="280"/>
                    <a:pt x="39" y="292"/>
                    <a:pt x="39" y="301"/>
                  </a:cubicBezTo>
                  <a:cubicBezTo>
                    <a:pt x="39" y="350"/>
                    <a:pt x="39" y="350"/>
                    <a:pt x="39" y="350"/>
                  </a:cubicBezTo>
                  <a:cubicBezTo>
                    <a:pt x="205" y="252"/>
                    <a:pt x="205" y="252"/>
                    <a:pt x="205" y="252"/>
                  </a:cubicBezTo>
                  <a:lnTo>
                    <a:pt x="149" y="219"/>
                  </a:lnTo>
                  <a:close/>
                  <a:moveTo>
                    <a:pt x="39" y="42"/>
                  </a:moveTo>
                  <a:cubicBezTo>
                    <a:pt x="39" y="92"/>
                    <a:pt x="39" y="92"/>
                    <a:pt x="39" y="92"/>
                  </a:cubicBezTo>
                  <a:cubicBezTo>
                    <a:pt x="39" y="100"/>
                    <a:pt x="46" y="113"/>
                    <a:pt x="53" y="117"/>
                  </a:cubicBezTo>
                  <a:cubicBezTo>
                    <a:pt x="149" y="174"/>
                    <a:pt x="149" y="174"/>
                    <a:pt x="149" y="174"/>
                  </a:cubicBezTo>
                  <a:cubicBezTo>
                    <a:pt x="205" y="141"/>
                    <a:pt x="205" y="141"/>
                    <a:pt x="205" y="141"/>
                  </a:cubicBezTo>
                  <a:lnTo>
                    <a:pt x="39" y="42"/>
                  </a:lnTo>
                  <a:close/>
                </a:path>
              </a:pathLst>
            </a:custGeom>
            <a:solidFill>
              <a:srgbClr val="FE5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grpSp>
      <p:sp>
        <p:nvSpPr>
          <p:cNvPr id="5" name="Title 1"/>
          <p:cNvSpPr txBox="1">
            <a:spLocks/>
          </p:cNvSpPr>
          <p:nvPr/>
        </p:nvSpPr>
        <p:spPr>
          <a:xfrm>
            <a:off x="772428" y="1321024"/>
            <a:ext cx="7673615" cy="1496529"/>
          </a:xfrm>
          <a:prstGeom prst="rect">
            <a:avLst/>
          </a:prstGeom>
        </p:spPr>
        <p:txBody>
          <a:bodyPr vert="horz" lIns="91438" tIns="45719" rIns="91438" bIns="45719" rtlCol="0" anchor="t">
            <a:normAutofit fontScale="77500" lnSpcReduction="20000"/>
          </a:bodyPr>
          <a:lstStyle>
            <a:lvl1pPr algn="ctr" defTabSz="457200" rtl="0" eaLnBrk="1" latinLnBrk="0" hangingPunct="1">
              <a:spcBef>
                <a:spcPct val="0"/>
              </a:spcBef>
              <a:buNone/>
              <a:defRPr lang="en-US" sz="3200" b="1" i="0" kern="1200" dirty="0">
                <a:solidFill>
                  <a:schemeClr val="tx2"/>
                </a:solidFill>
                <a:latin typeface="Arial"/>
                <a:ea typeface="+mj-ea"/>
                <a:cs typeface="Arial"/>
              </a:defRPr>
            </a:lvl1pPr>
          </a:lstStyle>
          <a:p>
            <a:pPr algn="l"/>
            <a:r>
              <a:rPr lang="en-US" sz="2600" dirty="0">
                <a:solidFill>
                  <a:srgbClr val="494949"/>
                </a:solidFill>
                <a:latin typeface="+mj-lt"/>
                <a:cs typeface="Helvetica Light" charset="0"/>
              </a:rPr>
              <a:t>Agenda</a:t>
            </a:r>
          </a:p>
          <a:p>
            <a:pPr algn="l"/>
            <a:r>
              <a:rPr lang="en-US" sz="4400" dirty="0">
                <a:solidFill>
                  <a:srgbClr val="494949"/>
                </a:solidFill>
                <a:latin typeface="+mj-lt"/>
                <a:cs typeface="Helvetica Light" charset="0"/>
              </a:rPr>
              <a:t>BMC Technology Day</a:t>
            </a:r>
          </a:p>
          <a:p>
            <a:pPr algn="l"/>
            <a:r>
              <a:rPr lang="en-US" sz="4400" i="1" dirty="0">
                <a:solidFill>
                  <a:srgbClr val="494949"/>
                </a:solidFill>
                <a:latin typeface="+mj-lt"/>
                <a:cs typeface="Helvetica Light" charset="0"/>
              </a:rPr>
              <a:t>Digital Transformation for the Enterprise </a:t>
            </a:r>
          </a:p>
        </p:txBody>
      </p:sp>
      <p:grpSp>
        <p:nvGrpSpPr>
          <p:cNvPr id="8" name="Group 4"/>
          <p:cNvGrpSpPr>
            <a:grpSpLocks noChangeAspect="1"/>
          </p:cNvGrpSpPr>
          <p:nvPr/>
        </p:nvGrpSpPr>
        <p:grpSpPr bwMode="auto">
          <a:xfrm>
            <a:off x="5751515" y="0"/>
            <a:ext cx="3432175" cy="5151440"/>
            <a:chOff x="3623" y="0"/>
            <a:chExt cx="2162" cy="3241"/>
          </a:xfrm>
        </p:grpSpPr>
        <p:sp>
          <p:nvSpPr>
            <p:cNvPr id="12" name="AutoShape 3"/>
            <p:cNvSpPr>
              <a:spLocks noChangeAspect="1" noChangeArrowheads="1" noTextEdit="1"/>
            </p:cNvSpPr>
            <p:nvPr/>
          </p:nvSpPr>
          <p:spPr bwMode="auto">
            <a:xfrm>
              <a:off x="3623" y="0"/>
              <a:ext cx="2156"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3" name="Freeform 5"/>
            <p:cNvSpPr>
              <a:spLocks/>
            </p:cNvSpPr>
            <p:nvPr/>
          </p:nvSpPr>
          <p:spPr bwMode="auto">
            <a:xfrm>
              <a:off x="5459" y="0"/>
              <a:ext cx="326" cy="2432"/>
            </a:xfrm>
            <a:custGeom>
              <a:avLst/>
              <a:gdLst>
                <a:gd name="T0" fmla="*/ 81 w 259"/>
                <a:gd name="T1" fmla="*/ 1930 h 1930"/>
                <a:gd name="T2" fmla="*/ 197 w 259"/>
                <a:gd name="T3" fmla="*/ 1437 h 1930"/>
                <a:gd name="T4" fmla="*/ 253 w 259"/>
                <a:gd name="T5" fmla="*/ 127 h 1930"/>
                <a:gd name="T6" fmla="*/ 253 w 259"/>
                <a:gd name="T7" fmla="*/ 0 h 1930"/>
                <a:gd name="T8" fmla="*/ 0 w 259"/>
                <a:gd name="T9" fmla="*/ 0 h 1930"/>
                <a:gd name="T10" fmla="*/ 153 w 259"/>
                <a:gd name="T11" fmla="*/ 1048 h 1930"/>
                <a:gd name="T12" fmla="*/ 81 w 259"/>
                <a:gd name="T13" fmla="*/ 1930 h 1930"/>
              </a:gdLst>
              <a:ahLst/>
              <a:cxnLst>
                <a:cxn ang="0">
                  <a:pos x="T0" y="T1"/>
                </a:cxn>
                <a:cxn ang="0">
                  <a:pos x="T2" y="T3"/>
                </a:cxn>
                <a:cxn ang="0">
                  <a:pos x="T4" y="T5"/>
                </a:cxn>
                <a:cxn ang="0">
                  <a:pos x="T6" y="T7"/>
                </a:cxn>
                <a:cxn ang="0">
                  <a:pos x="T8" y="T9"/>
                </a:cxn>
                <a:cxn ang="0">
                  <a:pos x="T10" y="T11"/>
                </a:cxn>
                <a:cxn ang="0">
                  <a:pos x="T12" y="T13"/>
                </a:cxn>
              </a:cxnLst>
              <a:rect l="0" t="0" r="r" b="b"/>
              <a:pathLst>
                <a:path w="259" h="1930">
                  <a:moveTo>
                    <a:pt x="81" y="1930"/>
                  </a:moveTo>
                  <a:cubicBezTo>
                    <a:pt x="81" y="1930"/>
                    <a:pt x="155" y="1830"/>
                    <a:pt x="197" y="1437"/>
                  </a:cubicBezTo>
                  <a:cubicBezTo>
                    <a:pt x="238" y="1058"/>
                    <a:pt x="259" y="130"/>
                    <a:pt x="253" y="127"/>
                  </a:cubicBezTo>
                  <a:cubicBezTo>
                    <a:pt x="253" y="0"/>
                    <a:pt x="253" y="0"/>
                    <a:pt x="253" y="0"/>
                  </a:cubicBezTo>
                  <a:cubicBezTo>
                    <a:pt x="0" y="0"/>
                    <a:pt x="0" y="0"/>
                    <a:pt x="0" y="0"/>
                  </a:cubicBezTo>
                  <a:cubicBezTo>
                    <a:pt x="153" y="1048"/>
                    <a:pt x="153" y="1048"/>
                    <a:pt x="153" y="1048"/>
                  </a:cubicBezTo>
                  <a:cubicBezTo>
                    <a:pt x="153" y="1048"/>
                    <a:pt x="252" y="1535"/>
                    <a:pt x="81" y="1930"/>
                  </a:cubicBezTo>
                  <a:close/>
                </a:path>
              </a:pathLst>
            </a:custGeom>
            <a:solidFill>
              <a:srgbClr val="FD9A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4" name="Freeform 6"/>
            <p:cNvSpPr>
              <a:spLocks/>
            </p:cNvSpPr>
            <p:nvPr/>
          </p:nvSpPr>
          <p:spPr bwMode="auto">
            <a:xfrm>
              <a:off x="4925" y="146"/>
              <a:ext cx="853" cy="3095"/>
            </a:xfrm>
            <a:custGeom>
              <a:avLst/>
              <a:gdLst>
                <a:gd name="T0" fmla="*/ 0 w 676"/>
                <a:gd name="T1" fmla="*/ 2456 h 2456"/>
                <a:gd name="T2" fmla="*/ 608 w 676"/>
                <a:gd name="T3" fmla="*/ 1408 h 2456"/>
                <a:gd name="T4" fmla="*/ 676 w 676"/>
                <a:gd name="T5" fmla="*/ 0 h 2456"/>
                <a:gd name="T6" fmla="*/ 676 w 676"/>
                <a:gd name="T7" fmla="*/ 2456 h 2456"/>
                <a:gd name="T8" fmla="*/ 0 w 676"/>
                <a:gd name="T9" fmla="*/ 2456 h 2456"/>
              </a:gdLst>
              <a:ahLst/>
              <a:cxnLst>
                <a:cxn ang="0">
                  <a:pos x="T0" y="T1"/>
                </a:cxn>
                <a:cxn ang="0">
                  <a:pos x="T2" y="T3"/>
                </a:cxn>
                <a:cxn ang="0">
                  <a:pos x="T4" y="T5"/>
                </a:cxn>
                <a:cxn ang="0">
                  <a:pos x="T6" y="T7"/>
                </a:cxn>
                <a:cxn ang="0">
                  <a:pos x="T8" y="T9"/>
                </a:cxn>
              </a:cxnLst>
              <a:rect l="0" t="0" r="r" b="b"/>
              <a:pathLst>
                <a:path w="676" h="2456">
                  <a:moveTo>
                    <a:pt x="0" y="2456"/>
                  </a:moveTo>
                  <a:cubicBezTo>
                    <a:pt x="0" y="2456"/>
                    <a:pt x="552" y="2067"/>
                    <a:pt x="608" y="1408"/>
                  </a:cubicBezTo>
                  <a:cubicBezTo>
                    <a:pt x="664" y="749"/>
                    <a:pt x="658" y="507"/>
                    <a:pt x="676" y="0"/>
                  </a:cubicBezTo>
                  <a:cubicBezTo>
                    <a:pt x="676" y="2456"/>
                    <a:pt x="676" y="2456"/>
                    <a:pt x="676" y="2456"/>
                  </a:cubicBezTo>
                  <a:lnTo>
                    <a:pt x="0" y="2456"/>
                  </a:lnTo>
                  <a:close/>
                </a:path>
              </a:pathLst>
            </a:custGeom>
            <a:solidFill>
              <a:srgbClr val="E43A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0" name="Freeform 7"/>
            <p:cNvSpPr>
              <a:spLocks/>
            </p:cNvSpPr>
            <p:nvPr/>
          </p:nvSpPr>
          <p:spPr bwMode="auto">
            <a:xfrm>
              <a:off x="5178" y="0"/>
              <a:ext cx="607" cy="2339"/>
            </a:xfrm>
            <a:custGeom>
              <a:avLst/>
              <a:gdLst>
                <a:gd name="T0" fmla="*/ 0 w 482"/>
                <a:gd name="T1" fmla="*/ 0 h 1856"/>
                <a:gd name="T2" fmla="*/ 227 w 482"/>
                <a:gd name="T3" fmla="*/ 0 h 1856"/>
                <a:gd name="T4" fmla="*/ 352 w 482"/>
                <a:gd name="T5" fmla="*/ 873 h 1856"/>
                <a:gd name="T6" fmla="*/ 333 w 482"/>
                <a:gd name="T7" fmla="*/ 1856 h 1856"/>
                <a:gd name="T8" fmla="*/ 342 w 482"/>
                <a:gd name="T9" fmla="*/ 959 h 1856"/>
                <a:gd name="T10" fmla="*/ 0 w 482"/>
                <a:gd name="T11" fmla="*/ 0 h 1856"/>
              </a:gdLst>
              <a:ahLst/>
              <a:cxnLst>
                <a:cxn ang="0">
                  <a:pos x="T0" y="T1"/>
                </a:cxn>
                <a:cxn ang="0">
                  <a:pos x="T2" y="T3"/>
                </a:cxn>
                <a:cxn ang="0">
                  <a:pos x="T4" y="T5"/>
                </a:cxn>
                <a:cxn ang="0">
                  <a:pos x="T6" y="T7"/>
                </a:cxn>
                <a:cxn ang="0">
                  <a:pos x="T8" y="T9"/>
                </a:cxn>
                <a:cxn ang="0">
                  <a:pos x="T10" y="T11"/>
                </a:cxn>
              </a:cxnLst>
              <a:rect l="0" t="0" r="r" b="b"/>
              <a:pathLst>
                <a:path w="482" h="1856">
                  <a:moveTo>
                    <a:pt x="0" y="0"/>
                  </a:moveTo>
                  <a:cubicBezTo>
                    <a:pt x="227" y="0"/>
                    <a:pt x="227" y="0"/>
                    <a:pt x="227" y="0"/>
                  </a:cubicBezTo>
                  <a:cubicBezTo>
                    <a:pt x="352" y="873"/>
                    <a:pt x="352" y="873"/>
                    <a:pt x="352" y="873"/>
                  </a:cubicBezTo>
                  <a:cubicBezTo>
                    <a:pt x="352" y="873"/>
                    <a:pt x="482" y="1444"/>
                    <a:pt x="333" y="1856"/>
                  </a:cubicBezTo>
                  <a:cubicBezTo>
                    <a:pt x="333" y="1856"/>
                    <a:pt x="477" y="1569"/>
                    <a:pt x="342" y="959"/>
                  </a:cubicBezTo>
                  <a:cubicBezTo>
                    <a:pt x="286" y="704"/>
                    <a:pt x="182" y="387"/>
                    <a:pt x="0" y="0"/>
                  </a:cubicBezTo>
                  <a:close/>
                </a:path>
              </a:pathLst>
            </a:custGeom>
            <a:solidFill>
              <a:srgbClr val="FD83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1" name="Line 8"/>
            <p:cNvSpPr>
              <a:spLocks noChangeShapeType="1"/>
            </p:cNvSpPr>
            <p:nvPr/>
          </p:nvSpPr>
          <p:spPr bwMode="auto">
            <a:xfrm>
              <a:off x="3975" y="5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2" name="Line 9"/>
            <p:cNvSpPr>
              <a:spLocks noChangeShapeType="1"/>
            </p:cNvSpPr>
            <p:nvPr/>
          </p:nvSpPr>
          <p:spPr bwMode="auto">
            <a:xfrm>
              <a:off x="3975" y="5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grpSp>
      <p:sp>
        <p:nvSpPr>
          <p:cNvPr id="18" name="Rectangle 17"/>
          <p:cNvSpPr/>
          <p:nvPr/>
        </p:nvSpPr>
        <p:spPr>
          <a:xfrm>
            <a:off x="31131" y="28059"/>
            <a:ext cx="1369414" cy="369332"/>
          </a:xfrm>
          <a:prstGeom prst="rect">
            <a:avLst/>
          </a:prstGeom>
        </p:spPr>
        <p:txBody>
          <a:bodyPr wrap="none">
            <a:spAutoFit/>
          </a:bodyPr>
          <a:lstStyle/>
          <a:p>
            <a:r>
              <a:rPr lang="en-US" dirty="0" smtClean="0"/>
              <a:t>Updated for </a:t>
            </a:r>
            <a:endParaRPr lang="en-US" dirty="0"/>
          </a:p>
        </p:txBody>
      </p:sp>
      <p:sp>
        <p:nvSpPr>
          <p:cNvPr id="4" name="TextBox 3"/>
          <p:cNvSpPr txBox="1"/>
          <p:nvPr/>
        </p:nvSpPr>
        <p:spPr>
          <a:xfrm>
            <a:off x="216432" y="4696841"/>
            <a:ext cx="2510624" cy="230832"/>
          </a:xfrm>
          <a:prstGeom prst="rect">
            <a:avLst/>
          </a:prstGeom>
          <a:noFill/>
        </p:spPr>
        <p:txBody>
          <a:bodyPr wrap="none" rtlCol="0">
            <a:spAutoFit/>
          </a:bodyPr>
          <a:lstStyle/>
          <a:p>
            <a:r>
              <a:rPr lang="en-US" sz="900" dirty="0" smtClean="0"/>
              <a:t>We make extensive use of the comments section.</a:t>
            </a:r>
            <a:endParaRPr lang="en-US" sz="900" dirty="0"/>
          </a:p>
        </p:txBody>
      </p:sp>
    </p:spTree>
    <p:extLst>
      <p:ext uri="{BB962C8B-B14F-4D97-AF65-F5344CB8AC3E}">
        <p14:creationId xmlns:p14="http://schemas.microsoft.com/office/powerpoint/2010/main" val="2224162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97155" y="1232636"/>
            <a:ext cx="4955032" cy="2990850"/>
          </a:xfrm>
          <a:prstGeom prst="rect">
            <a:avLst/>
          </a:prstGeom>
          <a:blipFill>
            <a:blip r:embed="rId3" cstate="print"/>
            <a:stretch>
              <a:fillRect/>
            </a:stretch>
          </a:blipFill>
        </p:spPr>
        <p:txBody>
          <a:bodyPr wrap="square" lIns="0" tIns="0" rIns="0" bIns="0" rtlCol="0"/>
          <a:lstStyle/>
          <a:p>
            <a:endParaRPr/>
          </a:p>
        </p:txBody>
      </p:sp>
      <p:sp>
        <p:nvSpPr>
          <p:cNvPr id="5" name="object 3"/>
          <p:cNvSpPr txBox="1">
            <a:spLocks noGrp="1"/>
          </p:cNvSpPr>
          <p:nvPr>
            <p:ph type="title"/>
          </p:nvPr>
        </p:nvSpPr>
        <p:spPr>
          <a:xfrm>
            <a:off x="536244" y="473735"/>
            <a:ext cx="8071510" cy="382905"/>
          </a:xfrm>
          <a:prstGeom prst="rect">
            <a:avLst/>
          </a:prstGeom>
        </p:spPr>
        <p:txBody>
          <a:bodyPr vert="horz" wrap="square" lIns="0" tIns="0" rIns="0" bIns="0" rtlCol="0">
            <a:spAutoFit/>
          </a:bodyPr>
          <a:lstStyle/>
          <a:p>
            <a:pPr marL="12700">
              <a:lnSpc>
                <a:spcPct val="100000"/>
              </a:lnSpc>
            </a:pPr>
            <a:r>
              <a:rPr sz="2800" spc="-15" dirty="0">
                <a:solidFill>
                  <a:srgbClr val="5A5C5D"/>
                </a:solidFill>
              </a:rPr>
              <a:t>L</a:t>
            </a:r>
            <a:r>
              <a:rPr sz="2800" spc="-5" dirty="0">
                <a:solidFill>
                  <a:srgbClr val="5A5C5D"/>
                </a:solidFill>
              </a:rPr>
              <a:t>e</a:t>
            </a:r>
            <a:r>
              <a:rPr sz="2800" spc="5" dirty="0">
                <a:solidFill>
                  <a:srgbClr val="5A5C5D"/>
                </a:solidFill>
              </a:rPr>
              <a:t>s</a:t>
            </a:r>
            <a:r>
              <a:rPr sz="2800" dirty="0">
                <a:solidFill>
                  <a:srgbClr val="5A5C5D"/>
                </a:solidFill>
              </a:rPr>
              <a:t>son</a:t>
            </a:r>
            <a:r>
              <a:rPr sz="2800" spc="-30" dirty="0">
                <a:solidFill>
                  <a:srgbClr val="5A5C5D"/>
                </a:solidFill>
              </a:rPr>
              <a:t> </a:t>
            </a:r>
            <a:r>
              <a:rPr sz="2800" spc="-15" dirty="0">
                <a:solidFill>
                  <a:srgbClr val="5A5C5D"/>
                </a:solidFill>
              </a:rPr>
              <a:t>L</a:t>
            </a:r>
            <a:r>
              <a:rPr sz="2800" spc="-5" dirty="0">
                <a:solidFill>
                  <a:srgbClr val="5A5C5D"/>
                </a:solidFill>
              </a:rPr>
              <a:t>ea</a:t>
            </a:r>
            <a:r>
              <a:rPr sz="2800" spc="10" dirty="0">
                <a:solidFill>
                  <a:srgbClr val="5A5C5D"/>
                </a:solidFill>
              </a:rPr>
              <a:t>r</a:t>
            </a:r>
            <a:r>
              <a:rPr sz="2800" dirty="0">
                <a:solidFill>
                  <a:srgbClr val="5A5C5D"/>
                </a:solidFill>
              </a:rPr>
              <a:t>ned</a:t>
            </a:r>
            <a:r>
              <a:rPr sz="2800" spc="-10" dirty="0">
                <a:solidFill>
                  <a:srgbClr val="5A5C5D"/>
                </a:solidFill>
              </a:rPr>
              <a:t> </a:t>
            </a:r>
            <a:r>
              <a:rPr sz="2800" dirty="0">
                <a:solidFill>
                  <a:srgbClr val="5A5C5D"/>
                </a:solidFill>
                <a:latin typeface="Calibri"/>
                <a:cs typeface="Calibri"/>
              </a:rPr>
              <a:t>–</a:t>
            </a:r>
            <a:r>
              <a:rPr sz="2800" spc="5" dirty="0">
                <a:solidFill>
                  <a:srgbClr val="5A5C5D"/>
                </a:solidFill>
                <a:latin typeface="Calibri"/>
                <a:cs typeface="Calibri"/>
              </a:rPr>
              <a:t> </a:t>
            </a:r>
            <a:r>
              <a:rPr sz="2800" spc="-20" dirty="0">
                <a:solidFill>
                  <a:srgbClr val="5A5C5D"/>
                </a:solidFill>
              </a:rPr>
              <a:t>s</a:t>
            </a:r>
            <a:r>
              <a:rPr sz="2800" spc="-15" dirty="0">
                <a:solidFill>
                  <a:srgbClr val="5A5C5D"/>
                </a:solidFill>
              </a:rPr>
              <a:t>t</a:t>
            </a:r>
            <a:r>
              <a:rPr sz="2800" dirty="0">
                <a:solidFill>
                  <a:srgbClr val="5A5C5D"/>
                </a:solidFill>
              </a:rPr>
              <a:t>a</a:t>
            </a:r>
            <a:r>
              <a:rPr sz="2800" spc="10" dirty="0">
                <a:solidFill>
                  <a:srgbClr val="5A5C5D"/>
                </a:solidFill>
              </a:rPr>
              <a:t>r</a:t>
            </a:r>
            <a:r>
              <a:rPr sz="2800" dirty="0">
                <a:solidFill>
                  <a:srgbClr val="5A5C5D"/>
                </a:solidFill>
              </a:rPr>
              <a:t>t</a:t>
            </a:r>
            <a:r>
              <a:rPr sz="2800" spc="-55" dirty="0">
                <a:solidFill>
                  <a:srgbClr val="5A5C5D"/>
                </a:solidFill>
              </a:rPr>
              <a:t> </a:t>
            </a:r>
            <a:r>
              <a:rPr sz="2800" spc="-5" dirty="0">
                <a:solidFill>
                  <a:srgbClr val="5A5C5D"/>
                </a:solidFill>
              </a:rPr>
              <a:t>wit</a:t>
            </a:r>
            <a:r>
              <a:rPr sz="2800" dirty="0">
                <a:solidFill>
                  <a:srgbClr val="5A5C5D"/>
                </a:solidFill>
              </a:rPr>
              <a:t>h</a:t>
            </a:r>
            <a:r>
              <a:rPr sz="2800" spc="-25" dirty="0">
                <a:solidFill>
                  <a:srgbClr val="5A5C5D"/>
                </a:solidFill>
              </a:rPr>
              <a:t> </a:t>
            </a:r>
            <a:r>
              <a:rPr sz="2800" spc="5" dirty="0">
                <a:solidFill>
                  <a:srgbClr val="5A5C5D"/>
                </a:solidFill>
              </a:rPr>
              <a:t>t</a:t>
            </a:r>
            <a:r>
              <a:rPr sz="2800" dirty="0">
                <a:solidFill>
                  <a:srgbClr val="5A5C5D"/>
                </a:solidFill>
              </a:rPr>
              <a:t>he </a:t>
            </a:r>
            <a:r>
              <a:rPr sz="2800" spc="-5" dirty="0">
                <a:solidFill>
                  <a:srgbClr val="5A5C5D"/>
                </a:solidFill>
              </a:rPr>
              <a:t>en</a:t>
            </a:r>
            <a:r>
              <a:rPr sz="2800" dirty="0">
                <a:solidFill>
                  <a:srgbClr val="5A5C5D"/>
                </a:solidFill>
              </a:rPr>
              <a:t>d</a:t>
            </a:r>
            <a:r>
              <a:rPr sz="2800" spc="-30" dirty="0">
                <a:solidFill>
                  <a:srgbClr val="5A5C5D"/>
                </a:solidFill>
              </a:rPr>
              <a:t> </a:t>
            </a:r>
            <a:r>
              <a:rPr sz="2800" dirty="0">
                <a:solidFill>
                  <a:srgbClr val="5A5C5D"/>
                </a:solidFill>
              </a:rPr>
              <a:t>in </a:t>
            </a:r>
            <a:r>
              <a:rPr sz="2800" spc="-10" dirty="0">
                <a:solidFill>
                  <a:srgbClr val="5A5C5D"/>
                </a:solidFill>
              </a:rPr>
              <a:t>m</a:t>
            </a:r>
            <a:r>
              <a:rPr sz="2800" dirty="0">
                <a:solidFill>
                  <a:srgbClr val="5A5C5D"/>
                </a:solidFill>
              </a:rPr>
              <a:t>ind</a:t>
            </a:r>
            <a:endParaRPr sz="2800">
              <a:latin typeface="Calibri"/>
              <a:cs typeface="Calibri"/>
            </a:endParaRPr>
          </a:p>
        </p:txBody>
      </p:sp>
      <p:sp>
        <p:nvSpPr>
          <p:cNvPr id="6" name="object 4"/>
          <p:cNvSpPr/>
          <p:nvPr/>
        </p:nvSpPr>
        <p:spPr>
          <a:xfrm>
            <a:off x="731393" y="1422399"/>
            <a:ext cx="3705225" cy="2320290"/>
          </a:xfrm>
          <a:custGeom>
            <a:avLst/>
            <a:gdLst/>
            <a:ahLst/>
            <a:cxnLst/>
            <a:rect l="l" t="t" r="r" b="b"/>
            <a:pathLst>
              <a:path w="3705225" h="2320290">
                <a:moveTo>
                  <a:pt x="0" y="2319909"/>
                </a:moveTo>
                <a:lnTo>
                  <a:pt x="3705098" y="2319909"/>
                </a:lnTo>
                <a:lnTo>
                  <a:pt x="3705098" y="0"/>
                </a:lnTo>
                <a:lnTo>
                  <a:pt x="0" y="0"/>
                </a:lnTo>
                <a:lnTo>
                  <a:pt x="0" y="2319909"/>
                </a:lnTo>
                <a:close/>
              </a:path>
            </a:pathLst>
          </a:custGeom>
          <a:solidFill>
            <a:srgbClr val="F1F1F1"/>
          </a:solidFill>
        </p:spPr>
        <p:txBody>
          <a:bodyPr wrap="square" lIns="0" tIns="0" rIns="0" bIns="0" rtlCol="0"/>
          <a:lstStyle/>
          <a:p>
            <a:endParaRPr/>
          </a:p>
        </p:txBody>
      </p:sp>
      <p:sp>
        <p:nvSpPr>
          <p:cNvPr id="7" name="object 5"/>
          <p:cNvSpPr txBox="1"/>
          <p:nvPr/>
        </p:nvSpPr>
        <p:spPr>
          <a:xfrm>
            <a:off x="5208523" y="1308480"/>
            <a:ext cx="3303270" cy="3206115"/>
          </a:xfrm>
          <a:prstGeom prst="rect">
            <a:avLst/>
          </a:prstGeom>
        </p:spPr>
        <p:txBody>
          <a:bodyPr vert="horz" wrap="square" lIns="0" tIns="0" rIns="0" bIns="0" rtlCol="0">
            <a:spAutoFit/>
          </a:bodyPr>
          <a:lstStyle/>
          <a:p>
            <a:pPr marL="12700">
              <a:lnSpc>
                <a:spcPct val="100000"/>
              </a:lnSpc>
            </a:pPr>
            <a:r>
              <a:rPr sz="1800" b="1" spc="-25" dirty="0">
                <a:solidFill>
                  <a:srgbClr val="5A5B5E"/>
                </a:solidFill>
                <a:latin typeface="Calibri"/>
                <a:cs typeface="Calibri"/>
              </a:rPr>
              <a:t>S</a:t>
            </a:r>
            <a:r>
              <a:rPr sz="1800" b="1" spc="-35" dirty="0">
                <a:solidFill>
                  <a:srgbClr val="5A5B5E"/>
                </a:solidFill>
                <a:latin typeface="Calibri"/>
                <a:cs typeface="Calibri"/>
              </a:rPr>
              <a:t>t</a:t>
            </a:r>
            <a:r>
              <a:rPr sz="1800" b="1" dirty="0">
                <a:solidFill>
                  <a:srgbClr val="5A5B5E"/>
                </a:solidFill>
                <a:latin typeface="Calibri"/>
                <a:cs typeface="Calibri"/>
              </a:rPr>
              <a:t>ar</a:t>
            </a:r>
            <a:r>
              <a:rPr sz="1800" b="1" spc="-10" dirty="0">
                <a:solidFill>
                  <a:srgbClr val="5A5B5E"/>
                </a:solidFill>
                <a:latin typeface="Calibri"/>
                <a:cs typeface="Calibri"/>
              </a:rPr>
              <a:t>t</a:t>
            </a:r>
            <a:r>
              <a:rPr sz="1800" b="1" spc="20" dirty="0">
                <a:solidFill>
                  <a:srgbClr val="5A5B5E"/>
                </a:solidFill>
                <a:latin typeface="Calibri"/>
                <a:cs typeface="Calibri"/>
              </a:rPr>
              <a:t> </a:t>
            </a:r>
            <a:r>
              <a:rPr sz="1800" b="1" spc="-15" dirty="0">
                <a:solidFill>
                  <a:srgbClr val="5A5B5E"/>
                </a:solidFill>
                <a:latin typeface="Calibri"/>
                <a:cs typeface="Calibri"/>
              </a:rPr>
              <a:t>wi</a:t>
            </a:r>
            <a:r>
              <a:rPr sz="1800" b="1" spc="-10" dirty="0">
                <a:solidFill>
                  <a:srgbClr val="5A5B5E"/>
                </a:solidFill>
                <a:latin typeface="Calibri"/>
                <a:cs typeface="Calibri"/>
              </a:rPr>
              <a:t>th</a:t>
            </a:r>
            <a:r>
              <a:rPr sz="1800" b="1" dirty="0">
                <a:solidFill>
                  <a:srgbClr val="5A5B5E"/>
                </a:solidFill>
                <a:latin typeface="Calibri"/>
                <a:cs typeface="Calibri"/>
              </a:rPr>
              <a:t> </a:t>
            </a:r>
            <a:r>
              <a:rPr sz="1800" b="1" spc="-10" dirty="0">
                <a:solidFill>
                  <a:srgbClr val="5A5B5E"/>
                </a:solidFill>
                <a:latin typeface="Calibri"/>
                <a:cs typeface="Calibri"/>
              </a:rPr>
              <a:t>t</a:t>
            </a:r>
            <a:r>
              <a:rPr sz="1800" b="1" spc="-20" dirty="0">
                <a:solidFill>
                  <a:srgbClr val="5A5B5E"/>
                </a:solidFill>
                <a:latin typeface="Calibri"/>
                <a:cs typeface="Calibri"/>
              </a:rPr>
              <a:t>h</a:t>
            </a:r>
            <a:r>
              <a:rPr sz="1800" b="1" dirty="0">
                <a:solidFill>
                  <a:srgbClr val="5A5B5E"/>
                </a:solidFill>
                <a:latin typeface="Calibri"/>
                <a:cs typeface="Calibri"/>
              </a:rPr>
              <a:t>e e</a:t>
            </a:r>
            <a:r>
              <a:rPr sz="1800" b="1" spc="-10" dirty="0">
                <a:solidFill>
                  <a:srgbClr val="5A5B5E"/>
                </a:solidFill>
                <a:latin typeface="Calibri"/>
                <a:cs typeface="Calibri"/>
              </a:rPr>
              <a:t>nd </a:t>
            </a:r>
            <a:r>
              <a:rPr sz="1800" b="1" spc="-15" dirty="0">
                <a:solidFill>
                  <a:srgbClr val="5A5B5E"/>
                </a:solidFill>
                <a:latin typeface="Calibri"/>
                <a:cs typeface="Calibri"/>
              </a:rPr>
              <a:t>i</a:t>
            </a:r>
            <a:r>
              <a:rPr sz="1800" b="1" spc="-10" dirty="0">
                <a:solidFill>
                  <a:srgbClr val="5A5B5E"/>
                </a:solidFill>
                <a:latin typeface="Calibri"/>
                <a:cs typeface="Calibri"/>
              </a:rPr>
              <a:t>n</a:t>
            </a:r>
            <a:r>
              <a:rPr sz="1800" b="1" dirty="0">
                <a:solidFill>
                  <a:srgbClr val="5A5B5E"/>
                </a:solidFill>
                <a:latin typeface="Calibri"/>
                <a:cs typeface="Calibri"/>
              </a:rPr>
              <a:t> </a:t>
            </a:r>
            <a:r>
              <a:rPr sz="1800" b="1" spc="-5" dirty="0">
                <a:solidFill>
                  <a:srgbClr val="5A5B5E"/>
                </a:solidFill>
                <a:latin typeface="Calibri"/>
                <a:cs typeface="Calibri"/>
              </a:rPr>
              <a:t>m</a:t>
            </a:r>
            <a:r>
              <a:rPr sz="1800" b="1" spc="-10" dirty="0">
                <a:solidFill>
                  <a:srgbClr val="5A5B5E"/>
                </a:solidFill>
                <a:latin typeface="Calibri"/>
                <a:cs typeface="Calibri"/>
              </a:rPr>
              <a:t>ind</a:t>
            </a:r>
            <a:endParaRPr sz="1800">
              <a:latin typeface="Calibri"/>
              <a:cs typeface="Calibri"/>
            </a:endParaRPr>
          </a:p>
          <a:p>
            <a:pPr marL="356870" indent="-344170">
              <a:lnSpc>
                <a:spcPct val="100000"/>
              </a:lnSpc>
              <a:spcBef>
                <a:spcPts val="869"/>
              </a:spcBef>
              <a:buClr>
                <a:srgbClr val="414042"/>
              </a:buClr>
              <a:buFont typeface="Arial"/>
              <a:buChar char="•"/>
              <a:tabLst>
                <a:tab pos="357505" algn="l"/>
              </a:tabLst>
            </a:pPr>
            <a:r>
              <a:rPr sz="1600" spc="-5" dirty="0">
                <a:solidFill>
                  <a:srgbClr val="414042"/>
                </a:solidFill>
                <a:latin typeface="Calibri"/>
                <a:cs typeface="Calibri"/>
              </a:rPr>
              <a:t>D</a:t>
            </a:r>
            <a:r>
              <a:rPr sz="1600" spc="-40" dirty="0">
                <a:solidFill>
                  <a:srgbClr val="414042"/>
                </a:solidFill>
                <a:latin typeface="Calibri"/>
                <a:cs typeface="Calibri"/>
              </a:rPr>
              <a:t>e</a:t>
            </a:r>
            <a:r>
              <a:rPr sz="1600" spc="-15" dirty="0">
                <a:solidFill>
                  <a:srgbClr val="414042"/>
                </a:solidFill>
                <a:latin typeface="Calibri"/>
                <a:cs typeface="Calibri"/>
              </a:rPr>
              <a:t>f</a:t>
            </a:r>
            <a:r>
              <a:rPr sz="1600" spc="-10" dirty="0">
                <a:solidFill>
                  <a:srgbClr val="414042"/>
                </a:solidFill>
                <a:latin typeface="Calibri"/>
                <a:cs typeface="Calibri"/>
              </a:rPr>
              <a:t>in</a:t>
            </a:r>
            <a:r>
              <a:rPr sz="1600" dirty="0">
                <a:solidFill>
                  <a:srgbClr val="414042"/>
                </a:solidFill>
                <a:latin typeface="Calibri"/>
                <a:cs typeface="Calibri"/>
              </a:rPr>
              <a:t>e</a:t>
            </a:r>
            <a:r>
              <a:rPr sz="1600" spc="35" dirty="0">
                <a:solidFill>
                  <a:srgbClr val="414042"/>
                </a:solidFill>
                <a:latin typeface="Calibri"/>
                <a:cs typeface="Calibri"/>
              </a:rPr>
              <a:t> </a:t>
            </a:r>
            <a:r>
              <a:rPr sz="1600" spc="-35" dirty="0">
                <a:solidFill>
                  <a:srgbClr val="414042"/>
                </a:solidFill>
                <a:latin typeface="Calibri"/>
                <a:cs typeface="Calibri"/>
              </a:rPr>
              <a:t>y</a:t>
            </a:r>
            <a:r>
              <a:rPr sz="1600" spc="-10" dirty="0">
                <a:solidFill>
                  <a:srgbClr val="414042"/>
                </a:solidFill>
                <a:latin typeface="Calibri"/>
                <a:cs typeface="Calibri"/>
              </a:rPr>
              <a:t>ou</a:t>
            </a:r>
            <a:r>
              <a:rPr sz="1600" dirty="0">
                <a:solidFill>
                  <a:srgbClr val="414042"/>
                </a:solidFill>
                <a:latin typeface="Calibri"/>
                <a:cs typeface="Calibri"/>
              </a:rPr>
              <a:t>r</a:t>
            </a:r>
            <a:r>
              <a:rPr sz="1600" spc="10" dirty="0">
                <a:solidFill>
                  <a:srgbClr val="414042"/>
                </a:solidFill>
                <a:latin typeface="Calibri"/>
                <a:cs typeface="Calibri"/>
              </a:rPr>
              <a:t> </a:t>
            </a:r>
            <a:r>
              <a:rPr sz="1600" spc="-35" dirty="0">
                <a:solidFill>
                  <a:srgbClr val="414042"/>
                </a:solidFill>
                <a:latin typeface="Calibri"/>
                <a:cs typeface="Calibri"/>
              </a:rPr>
              <a:t>c</a:t>
            </a:r>
            <a:r>
              <a:rPr sz="1600" spc="-10" dirty="0">
                <a:solidFill>
                  <a:srgbClr val="414042"/>
                </a:solidFill>
                <a:latin typeface="Calibri"/>
                <a:cs typeface="Calibri"/>
              </a:rPr>
              <a:t>o</a:t>
            </a:r>
            <a:r>
              <a:rPr sz="1600" spc="-30" dirty="0">
                <a:solidFill>
                  <a:srgbClr val="414042"/>
                </a:solidFill>
                <a:latin typeface="Calibri"/>
                <a:cs typeface="Calibri"/>
              </a:rPr>
              <a:t>s</a:t>
            </a:r>
            <a:r>
              <a:rPr sz="1600" dirty="0">
                <a:solidFill>
                  <a:srgbClr val="414042"/>
                </a:solidFill>
                <a:latin typeface="Calibri"/>
                <a:cs typeface="Calibri"/>
              </a:rPr>
              <a:t>t</a:t>
            </a:r>
            <a:r>
              <a:rPr sz="1600" spc="30" dirty="0">
                <a:solidFill>
                  <a:srgbClr val="414042"/>
                </a:solidFill>
                <a:latin typeface="Calibri"/>
                <a:cs typeface="Calibri"/>
              </a:rPr>
              <a:t> </a:t>
            </a:r>
            <a:r>
              <a:rPr sz="1600" spc="10" dirty="0">
                <a:solidFill>
                  <a:srgbClr val="414042"/>
                </a:solidFill>
                <a:latin typeface="Calibri"/>
                <a:cs typeface="Calibri"/>
              </a:rPr>
              <a:t>m</a:t>
            </a:r>
            <a:r>
              <a:rPr sz="1600" spc="-10" dirty="0">
                <a:solidFill>
                  <a:srgbClr val="414042"/>
                </a:solidFill>
                <a:latin typeface="Calibri"/>
                <a:cs typeface="Calibri"/>
              </a:rPr>
              <a:t>odel</a:t>
            </a:r>
            <a:r>
              <a:rPr sz="1600" dirty="0">
                <a:solidFill>
                  <a:srgbClr val="414042"/>
                </a:solidFill>
                <a:latin typeface="Calibri"/>
                <a:cs typeface="Calibri"/>
              </a:rPr>
              <a:t>s</a:t>
            </a:r>
            <a:r>
              <a:rPr sz="1600" spc="-5" dirty="0">
                <a:solidFill>
                  <a:srgbClr val="414042"/>
                </a:solidFill>
                <a:latin typeface="Calibri"/>
                <a:cs typeface="Calibri"/>
              </a:rPr>
              <a:t> </a:t>
            </a:r>
            <a:r>
              <a:rPr sz="1600" spc="-15" dirty="0">
                <a:solidFill>
                  <a:srgbClr val="414042"/>
                </a:solidFill>
                <a:latin typeface="Calibri"/>
                <a:cs typeface="Calibri"/>
              </a:rPr>
              <a:t>b</a:t>
            </a:r>
            <a:r>
              <a:rPr sz="1600" spc="-35" dirty="0">
                <a:solidFill>
                  <a:srgbClr val="414042"/>
                </a:solidFill>
                <a:latin typeface="Calibri"/>
                <a:cs typeface="Calibri"/>
              </a:rPr>
              <a:t>e</a:t>
            </a:r>
            <a:r>
              <a:rPr sz="1600" spc="-40" dirty="0">
                <a:solidFill>
                  <a:srgbClr val="414042"/>
                </a:solidFill>
                <a:latin typeface="Calibri"/>
                <a:cs typeface="Calibri"/>
              </a:rPr>
              <a:t>f</a:t>
            </a:r>
            <a:r>
              <a:rPr sz="1600" spc="-10" dirty="0">
                <a:solidFill>
                  <a:srgbClr val="414042"/>
                </a:solidFill>
                <a:latin typeface="Calibri"/>
                <a:cs typeface="Calibri"/>
              </a:rPr>
              <a:t>o</a:t>
            </a:r>
            <a:r>
              <a:rPr sz="1600" spc="-35" dirty="0">
                <a:solidFill>
                  <a:srgbClr val="414042"/>
                </a:solidFill>
                <a:latin typeface="Calibri"/>
                <a:cs typeface="Calibri"/>
              </a:rPr>
              <a:t>r</a:t>
            </a:r>
            <a:r>
              <a:rPr sz="1600" dirty="0">
                <a:solidFill>
                  <a:srgbClr val="414042"/>
                </a:solidFill>
                <a:latin typeface="Calibri"/>
                <a:cs typeface="Calibri"/>
              </a:rPr>
              <a:t>e</a:t>
            </a:r>
            <a:r>
              <a:rPr sz="1600" spc="35" dirty="0">
                <a:solidFill>
                  <a:srgbClr val="414042"/>
                </a:solidFill>
                <a:latin typeface="Calibri"/>
                <a:cs typeface="Calibri"/>
              </a:rPr>
              <a:t> </a:t>
            </a:r>
            <a:r>
              <a:rPr sz="1600" spc="-35" dirty="0">
                <a:solidFill>
                  <a:srgbClr val="414042"/>
                </a:solidFill>
                <a:latin typeface="Calibri"/>
                <a:cs typeface="Calibri"/>
              </a:rPr>
              <a:t>y</a:t>
            </a:r>
            <a:r>
              <a:rPr sz="1600" spc="-10" dirty="0">
                <a:solidFill>
                  <a:srgbClr val="414042"/>
                </a:solidFill>
                <a:latin typeface="Calibri"/>
                <a:cs typeface="Calibri"/>
              </a:rPr>
              <a:t>o</a:t>
            </a:r>
            <a:r>
              <a:rPr sz="1600" dirty="0">
                <a:solidFill>
                  <a:srgbClr val="414042"/>
                </a:solidFill>
                <a:latin typeface="Calibri"/>
                <a:cs typeface="Calibri"/>
              </a:rPr>
              <a:t>u</a:t>
            </a:r>
            <a:endParaRPr sz="1600">
              <a:latin typeface="Calibri"/>
              <a:cs typeface="Calibri"/>
            </a:endParaRPr>
          </a:p>
          <a:p>
            <a:pPr marL="356870">
              <a:lnSpc>
                <a:spcPct val="100000"/>
              </a:lnSpc>
            </a:pPr>
            <a:r>
              <a:rPr sz="1600" spc="-5" dirty="0">
                <a:solidFill>
                  <a:srgbClr val="414042"/>
                </a:solidFill>
                <a:latin typeface="Calibri"/>
                <a:cs typeface="Calibri"/>
              </a:rPr>
              <a:t>d</a:t>
            </a:r>
            <a:r>
              <a:rPr sz="1600" spc="-15" dirty="0">
                <a:solidFill>
                  <a:srgbClr val="414042"/>
                </a:solidFill>
                <a:latin typeface="Calibri"/>
                <a:cs typeface="Calibri"/>
              </a:rPr>
              <a:t>e</a:t>
            </a:r>
            <a:r>
              <a:rPr sz="1600" spc="-10" dirty="0">
                <a:solidFill>
                  <a:srgbClr val="414042"/>
                </a:solidFill>
                <a:latin typeface="Calibri"/>
                <a:cs typeface="Calibri"/>
              </a:rPr>
              <a:t>ci</a:t>
            </a:r>
            <a:r>
              <a:rPr sz="1600" spc="-5" dirty="0">
                <a:solidFill>
                  <a:srgbClr val="414042"/>
                </a:solidFill>
                <a:latin typeface="Calibri"/>
                <a:cs typeface="Calibri"/>
              </a:rPr>
              <a:t>d</a:t>
            </a:r>
            <a:r>
              <a:rPr sz="1600" dirty="0">
                <a:solidFill>
                  <a:srgbClr val="414042"/>
                </a:solidFill>
                <a:latin typeface="Calibri"/>
                <a:cs typeface="Calibri"/>
              </a:rPr>
              <a:t>e</a:t>
            </a:r>
            <a:r>
              <a:rPr sz="1600" spc="5" dirty="0">
                <a:solidFill>
                  <a:srgbClr val="414042"/>
                </a:solidFill>
                <a:latin typeface="Calibri"/>
                <a:cs typeface="Calibri"/>
              </a:rPr>
              <a:t> </a:t>
            </a:r>
            <a:r>
              <a:rPr sz="1600" dirty="0">
                <a:solidFill>
                  <a:srgbClr val="414042"/>
                </a:solidFill>
                <a:latin typeface="Calibri"/>
                <a:cs typeface="Calibri"/>
              </a:rPr>
              <a:t>wh</a:t>
            </a:r>
            <a:r>
              <a:rPr sz="1600" spc="-30" dirty="0">
                <a:solidFill>
                  <a:srgbClr val="414042"/>
                </a:solidFill>
                <a:latin typeface="Calibri"/>
                <a:cs typeface="Calibri"/>
              </a:rPr>
              <a:t>a</a:t>
            </a:r>
            <a:r>
              <a:rPr sz="1600" dirty="0">
                <a:solidFill>
                  <a:srgbClr val="414042"/>
                </a:solidFill>
                <a:latin typeface="Calibri"/>
                <a:cs typeface="Calibri"/>
              </a:rPr>
              <a:t>t</a:t>
            </a:r>
            <a:r>
              <a:rPr sz="1600" spc="-10" dirty="0">
                <a:solidFill>
                  <a:srgbClr val="414042"/>
                </a:solidFill>
                <a:latin typeface="Calibri"/>
                <a:cs typeface="Calibri"/>
              </a:rPr>
              <a:t> a</a:t>
            </a:r>
            <a:r>
              <a:rPr sz="1600" spc="-5" dirty="0">
                <a:solidFill>
                  <a:srgbClr val="414042"/>
                </a:solidFill>
                <a:latin typeface="Calibri"/>
                <a:cs typeface="Calibri"/>
              </a:rPr>
              <a:t>n</a:t>
            </a:r>
            <a:r>
              <a:rPr sz="1600" dirty="0">
                <a:solidFill>
                  <a:srgbClr val="414042"/>
                </a:solidFill>
                <a:latin typeface="Calibri"/>
                <a:cs typeface="Calibri"/>
              </a:rPr>
              <a:t>d</a:t>
            </a:r>
            <a:r>
              <a:rPr sz="1600" spc="-10" dirty="0">
                <a:solidFill>
                  <a:srgbClr val="414042"/>
                </a:solidFill>
                <a:latin typeface="Calibri"/>
                <a:cs typeface="Calibri"/>
              </a:rPr>
              <a:t> ho</a:t>
            </a:r>
            <a:r>
              <a:rPr sz="1600" dirty="0">
                <a:solidFill>
                  <a:srgbClr val="414042"/>
                </a:solidFill>
                <a:latin typeface="Calibri"/>
                <a:cs typeface="Calibri"/>
              </a:rPr>
              <a:t>w </a:t>
            </a:r>
            <a:r>
              <a:rPr sz="1600" spc="-35" dirty="0">
                <a:solidFill>
                  <a:srgbClr val="414042"/>
                </a:solidFill>
                <a:latin typeface="Calibri"/>
                <a:cs typeface="Calibri"/>
              </a:rPr>
              <a:t>t</a:t>
            </a:r>
            <a:r>
              <a:rPr sz="1600" dirty="0">
                <a:solidFill>
                  <a:srgbClr val="414042"/>
                </a:solidFill>
                <a:latin typeface="Calibri"/>
                <a:cs typeface="Calibri"/>
              </a:rPr>
              <a:t>o</a:t>
            </a:r>
            <a:r>
              <a:rPr sz="1600" spc="10" dirty="0">
                <a:solidFill>
                  <a:srgbClr val="414042"/>
                </a:solidFill>
                <a:latin typeface="Calibri"/>
                <a:cs typeface="Calibri"/>
              </a:rPr>
              <a:t> </a:t>
            </a:r>
            <a:r>
              <a:rPr sz="1600" spc="-10" dirty="0">
                <a:solidFill>
                  <a:srgbClr val="414042"/>
                </a:solidFill>
                <a:latin typeface="Calibri"/>
                <a:cs typeface="Calibri"/>
              </a:rPr>
              <a:t>i</a:t>
            </a:r>
            <a:r>
              <a:rPr sz="1600" spc="-30" dirty="0">
                <a:solidFill>
                  <a:srgbClr val="414042"/>
                </a:solidFill>
                <a:latin typeface="Calibri"/>
                <a:cs typeface="Calibri"/>
              </a:rPr>
              <a:t>n</a:t>
            </a:r>
            <a:r>
              <a:rPr sz="1600" spc="-40" dirty="0">
                <a:solidFill>
                  <a:srgbClr val="414042"/>
                </a:solidFill>
                <a:latin typeface="Calibri"/>
                <a:cs typeface="Calibri"/>
              </a:rPr>
              <a:t>t</a:t>
            </a:r>
            <a:r>
              <a:rPr sz="1600" spc="-10" dirty="0">
                <a:solidFill>
                  <a:srgbClr val="414042"/>
                </a:solidFill>
                <a:latin typeface="Calibri"/>
                <a:cs typeface="Calibri"/>
              </a:rPr>
              <a:t>e</a:t>
            </a:r>
            <a:r>
              <a:rPr sz="1600" spc="10" dirty="0">
                <a:solidFill>
                  <a:srgbClr val="414042"/>
                </a:solidFill>
                <a:latin typeface="Calibri"/>
                <a:cs typeface="Calibri"/>
              </a:rPr>
              <a:t>g</a:t>
            </a:r>
            <a:r>
              <a:rPr sz="1600" spc="-35" dirty="0">
                <a:solidFill>
                  <a:srgbClr val="414042"/>
                </a:solidFill>
                <a:latin typeface="Calibri"/>
                <a:cs typeface="Calibri"/>
              </a:rPr>
              <a:t>r</a:t>
            </a:r>
            <a:r>
              <a:rPr sz="1600" spc="-30" dirty="0">
                <a:solidFill>
                  <a:srgbClr val="414042"/>
                </a:solidFill>
                <a:latin typeface="Calibri"/>
                <a:cs typeface="Calibri"/>
              </a:rPr>
              <a:t>a</a:t>
            </a:r>
            <a:r>
              <a:rPr sz="1600" spc="-40" dirty="0">
                <a:solidFill>
                  <a:srgbClr val="414042"/>
                </a:solidFill>
                <a:latin typeface="Calibri"/>
                <a:cs typeface="Calibri"/>
              </a:rPr>
              <a:t>t</a:t>
            </a:r>
            <a:r>
              <a:rPr sz="1600" dirty="0">
                <a:solidFill>
                  <a:srgbClr val="414042"/>
                </a:solidFill>
                <a:latin typeface="Calibri"/>
                <a:cs typeface="Calibri"/>
              </a:rPr>
              <a:t>e</a:t>
            </a:r>
            <a:endParaRPr sz="1600">
              <a:latin typeface="Calibri"/>
              <a:cs typeface="Calibri"/>
            </a:endParaRPr>
          </a:p>
          <a:p>
            <a:pPr>
              <a:lnSpc>
                <a:spcPct val="100000"/>
              </a:lnSpc>
              <a:spcBef>
                <a:spcPts val="33"/>
              </a:spcBef>
            </a:pPr>
            <a:endParaRPr sz="1350">
              <a:latin typeface="Times New Roman"/>
              <a:cs typeface="Times New Roman"/>
            </a:endParaRPr>
          </a:p>
          <a:p>
            <a:pPr marL="356870" marR="27940" indent="-344170">
              <a:lnSpc>
                <a:spcPct val="100000"/>
              </a:lnSpc>
              <a:buClr>
                <a:srgbClr val="414042"/>
              </a:buClr>
              <a:buFont typeface="Arial"/>
              <a:buChar char="•"/>
              <a:tabLst>
                <a:tab pos="357505" algn="l"/>
              </a:tabLst>
            </a:pPr>
            <a:r>
              <a:rPr sz="1600" dirty="0">
                <a:solidFill>
                  <a:srgbClr val="414042"/>
                </a:solidFill>
                <a:latin typeface="Calibri"/>
                <a:cs typeface="Calibri"/>
              </a:rPr>
              <a:t>M</a:t>
            </a:r>
            <a:r>
              <a:rPr sz="1600" spc="-10" dirty="0">
                <a:solidFill>
                  <a:srgbClr val="414042"/>
                </a:solidFill>
                <a:latin typeface="Calibri"/>
                <a:cs typeface="Calibri"/>
              </a:rPr>
              <a:t>a</a:t>
            </a:r>
            <a:r>
              <a:rPr sz="1600" spc="-60" dirty="0">
                <a:solidFill>
                  <a:srgbClr val="414042"/>
                </a:solidFill>
                <a:latin typeface="Calibri"/>
                <a:cs typeface="Calibri"/>
              </a:rPr>
              <a:t>k</a:t>
            </a:r>
            <a:r>
              <a:rPr sz="1600" dirty="0">
                <a:solidFill>
                  <a:srgbClr val="414042"/>
                </a:solidFill>
                <a:latin typeface="Calibri"/>
                <a:cs typeface="Calibri"/>
              </a:rPr>
              <a:t>e</a:t>
            </a:r>
            <a:r>
              <a:rPr sz="1600" spc="-10" dirty="0">
                <a:solidFill>
                  <a:srgbClr val="414042"/>
                </a:solidFill>
                <a:latin typeface="Calibri"/>
                <a:cs typeface="Calibri"/>
              </a:rPr>
              <a:t> s</a:t>
            </a:r>
            <a:r>
              <a:rPr sz="1600" spc="-5" dirty="0">
                <a:solidFill>
                  <a:srgbClr val="414042"/>
                </a:solidFill>
                <a:latin typeface="Calibri"/>
                <a:cs typeface="Calibri"/>
              </a:rPr>
              <a:t>u</a:t>
            </a:r>
            <a:r>
              <a:rPr sz="1600" spc="-40" dirty="0">
                <a:solidFill>
                  <a:srgbClr val="414042"/>
                </a:solidFill>
                <a:latin typeface="Calibri"/>
                <a:cs typeface="Calibri"/>
              </a:rPr>
              <a:t>r</a:t>
            </a:r>
            <a:r>
              <a:rPr sz="1600" dirty="0">
                <a:solidFill>
                  <a:srgbClr val="414042"/>
                </a:solidFill>
                <a:latin typeface="Calibri"/>
                <a:cs typeface="Calibri"/>
              </a:rPr>
              <a:t>e</a:t>
            </a:r>
            <a:r>
              <a:rPr sz="1600" spc="10" dirty="0">
                <a:solidFill>
                  <a:srgbClr val="414042"/>
                </a:solidFill>
                <a:latin typeface="Calibri"/>
                <a:cs typeface="Calibri"/>
              </a:rPr>
              <a:t> </a:t>
            </a:r>
            <a:r>
              <a:rPr sz="1600" spc="-35" dirty="0">
                <a:solidFill>
                  <a:srgbClr val="414042"/>
                </a:solidFill>
                <a:latin typeface="Calibri"/>
                <a:cs typeface="Calibri"/>
              </a:rPr>
              <a:t>y</a:t>
            </a:r>
            <a:r>
              <a:rPr sz="1600" spc="-10" dirty="0">
                <a:solidFill>
                  <a:srgbClr val="414042"/>
                </a:solidFill>
                <a:latin typeface="Calibri"/>
                <a:cs typeface="Calibri"/>
              </a:rPr>
              <a:t>o</a:t>
            </a:r>
            <a:r>
              <a:rPr sz="1600" dirty="0">
                <a:solidFill>
                  <a:srgbClr val="414042"/>
                </a:solidFill>
                <a:latin typeface="Calibri"/>
                <a:cs typeface="Calibri"/>
              </a:rPr>
              <a:t>u</a:t>
            </a:r>
            <a:r>
              <a:rPr sz="1600" spc="15" dirty="0">
                <a:solidFill>
                  <a:srgbClr val="414042"/>
                </a:solidFill>
                <a:latin typeface="Calibri"/>
                <a:cs typeface="Calibri"/>
              </a:rPr>
              <a:t> </a:t>
            </a:r>
            <a:r>
              <a:rPr sz="1600" spc="-35" dirty="0">
                <a:solidFill>
                  <a:srgbClr val="414042"/>
                </a:solidFill>
                <a:latin typeface="Calibri"/>
                <a:cs typeface="Calibri"/>
              </a:rPr>
              <a:t>c</a:t>
            </a:r>
            <a:r>
              <a:rPr sz="1600" dirty="0">
                <a:solidFill>
                  <a:srgbClr val="414042"/>
                </a:solidFill>
                <a:latin typeface="Calibri"/>
                <a:cs typeface="Calibri"/>
              </a:rPr>
              <a:t>an</a:t>
            </a:r>
            <a:r>
              <a:rPr sz="1600" spc="-10" dirty="0">
                <a:solidFill>
                  <a:srgbClr val="414042"/>
                </a:solidFill>
                <a:latin typeface="Calibri"/>
                <a:cs typeface="Calibri"/>
              </a:rPr>
              <a:t> a</a:t>
            </a:r>
            <a:r>
              <a:rPr sz="1600" spc="-5" dirty="0">
                <a:solidFill>
                  <a:srgbClr val="414042"/>
                </a:solidFill>
                <a:latin typeface="Calibri"/>
                <a:cs typeface="Calibri"/>
              </a:rPr>
              <a:t>u</a:t>
            </a:r>
            <a:r>
              <a:rPr sz="1600" spc="-40" dirty="0">
                <a:solidFill>
                  <a:srgbClr val="414042"/>
                </a:solidFill>
                <a:latin typeface="Calibri"/>
                <a:cs typeface="Calibri"/>
              </a:rPr>
              <a:t>t</a:t>
            </a:r>
            <a:r>
              <a:rPr sz="1600" spc="-10" dirty="0">
                <a:solidFill>
                  <a:srgbClr val="414042"/>
                </a:solidFill>
                <a:latin typeface="Calibri"/>
                <a:cs typeface="Calibri"/>
              </a:rPr>
              <a:t>o</a:t>
            </a:r>
            <a:r>
              <a:rPr sz="1600" spc="10" dirty="0">
                <a:solidFill>
                  <a:srgbClr val="414042"/>
                </a:solidFill>
                <a:latin typeface="Calibri"/>
                <a:cs typeface="Calibri"/>
              </a:rPr>
              <a:t>m</a:t>
            </a:r>
            <a:r>
              <a:rPr sz="1600" spc="-30" dirty="0">
                <a:solidFill>
                  <a:srgbClr val="414042"/>
                </a:solidFill>
                <a:latin typeface="Calibri"/>
                <a:cs typeface="Calibri"/>
              </a:rPr>
              <a:t>a</a:t>
            </a:r>
            <a:r>
              <a:rPr sz="1600" spc="-15" dirty="0">
                <a:solidFill>
                  <a:srgbClr val="414042"/>
                </a:solidFill>
                <a:latin typeface="Calibri"/>
                <a:cs typeface="Calibri"/>
              </a:rPr>
              <a:t>t</a:t>
            </a:r>
            <a:r>
              <a:rPr sz="1600" spc="-10" dirty="0">
                <a:solidFill>
                  <a:srgbClr val="414042"/>
                </a:solidFill>
                <a:latin typeface="Calibri"/>
                <a:cs typeface="Calibri"/>
              </a:rPr>
              <a:t>i</a:t>
            </a:r>
            <a:r>
              <a:rPr sz="1600" spc="-35" dirty="0">
                <a:solidFill>
                  <a:srgbClr val="414042"/>
                </a:solidFill>
                <a:latin typeface="Calibri"/>
                <a:cs typeface="Calibri"/>
              </a:rPr>
              <a:t>c</a:t>
            </a:r>
            <a:r>
              <a:rPr sz="1600" dirty="0">
                <a:solidFill>
                  <a:srgbClr val="414042"/>
                </a:solidFill>
                <a:latin typeface="Calibri"/>
                <a:cs typeface="Calibri"/>
              </a:rPr>
              <a:t>a</a:t>
            </a:r>
            <a:r>
              <a:rPr sz="1600" spc="-15" dirty="0">
                <a:solidFill>
                  <a:srgbClr val="414042"/>
                </a:solidFill>
                <a:latin typeface="Calibri"/>
                <a:cs typeface="Calibri"/>
              </a:rPr>
              <a:t>l</a:t>
            </a:r>
            <a:r>
              <a:rPr sz="1600" spc="-10" dirty="0">
                <a:solidFill>
                  <a:srgbClr val="414042"/>
                </a:solidFill>
                <a:latin typeface="Calibri"/>
                <a:cs typeface="Calibri"/>
              </a:rPr>
              <a:t>l</a:t>
            </a:r>
            <a:r>
              <a:rPr sz="1600" dirty="0">
                <a:solidFill>
                  <a:srgbClr val="414042"/>
                </a:solidFill>
                <a:latin typeface="Calibri"/>
                <a:cs typeface="Calibri"/>
              </a:rPr>
              <a:t>y </a:t>
            </a:r>
            <a:r>
              <a:rPr sz="1600" spc="10" dirty="0">
                <a:solidFill>
                  <a:srgbClr val="414042"/>
                </a:solidFill>
                <a:latin typeface="Calibri"/>
                <a:cs typeface="Calibri"/>
              </a:rPr>
              <a:t>m</a:t>
            </a:r>
            <a:r>
              <a:rPr sz="1600" dirty="0">
                <a:solidFill>
                  <a:srgbClr val="414042"/>
                </a:solidFill>
                <a:latin typeface="Calibri"/>
                <a:cs typeface="Calibri"/>
              </a:rPr>
              <a:t>a</a:t>
            </a:r>
            <a:r>
              <a:rPr sz="1600" spc="-15" dirty="0">
                <a:solidFill>
                  <a:srgbClr val="414042"/>
                </a:solidFill>
                <a:latin typeface="Calibri"/>
                <a:cs typeface="Calibri"/>
              </a:rPr>
              <a:t>i</a:t>
            </a:r>
            <a:r>
              <a:rPr sz="1600" spc="-30" dirty="0">
                <a:solidFill>
                  <a:srgbClr val="414042"/>
                </a:solidFill>
                <a:latin typeface="Calibri"/>
                <a:cs typeface="Calibri"/>
              </a:rPr>
              <a:t>n</a:t>
            </a:r>
            <a:r>
              <a:rPr sz="1600" spc="-40" dirty="0">
                <a:solidFill>
                  <a:srgbClr val="414042"/>
                </a:solidFill>
                <a:latin typeface="Calibri"/>
                <a:cs typeface="Calibri"/>
              </a:rPr>
              <a:t>t</a:t>
            </a:r>
            <a:r>
              <a:rPr sz="1600" dirty="0">
                <a:solidFill>
                  <a:srgbClr val="414042"/>
                </a:solidFill>
                <a:latin typeface="Calibri"/>
                <a:cs typeface="Calibri"/>
              </a:rPr>
              <a:t>a</a:t>
            </a:r>
            <a:r>
              <a:rPr sz="1600" spc="-15" dirty="0">
                <a:solidFill>
                  <a:srgbClr val="414042"/>
                </a:solidFill>
                <a:latin typeface="Calibri"/>
                <a:cs typeface="Calibri"/>
              </a:rPr>
              <a:t>i</a:t>
            </a:r>
            <a:r>
              <a:rPr sz="1600" dirty="0">
                <a:solidFill>
                  <a:srgbClr val="414042"/>
                </a:solidFill>
                <a:latin typeface="Calibri"/>
                <a:cs typeface="Calibri"/>
              </a:rPr>
              <a:t>n</a:t>
            </a:r>
            <a:r>
              <a:rPr sz="1600" spc="-5" dirty="0">
                <a:solidFill>
                  <a:srgbClr val="414042"/>
                </a:solidFill>
                <a:latin typeface="Calibri"/>
                <a:cs typeface="Calibri"/>
              </a:rPr>
              <a:t> </a:t>
            </a:r>
            <a:r>
              <a:rPr sz="1600" spc="-20" dirty="0">
                <a:solidFill>
                  <a:srgbClr val="414042"/>
                </a:solidFill>
                <a:latin typeface="Calibri"/>
                <a:cs typeface="Calibri"/>
              </a:rPr>
              <a:t>t</a:t>
            </a:r>
            <a:r>
              <a:rPr sz="1600" spc="-10" dirty="0">
                <a:solidFill>
                  <a:srgbClr val="414042"/>
                </a:solidFill>
                <a:latin typeface="Calibri"/>
                <a:cs typeface="Calibri"/>
              </a:rPr>
              <a:t>h</a:t>
            </a:r>
            <a:r>
              <a:rPr sz="1600" dirty="0">
                <a:solidFill>
                  <a:srgbClr val="414042"/>
                </a:solidFill>
                <a:latin typeface="Calibri"/>
                <a:cs typeface="Calibri"/>
              </a:rPr>
              <a:t>e</a:t>
            </a:r>
            <a:r>
              <a:rPr sz="1600" spc="-10" dirty="0">
                <a:solidFill>
                  <a:srgbClr val="414042"/>
                </a:solidFill>
                <a:latin typeface="Calibri"/>
                <a:cs typeface="Calibri"/>
              </a:rPr>
              <a:t> </a:t>
            </a:r>
            <a:r>
              <a:rPr sz="1600" spc="5" dirty="0">
                <a:solidFill>
                  <a:srgbClr val="414042"/>
                </a:solidFill>
                <a:latin typeface="Calibri"/>
                <a:cs typeface="Calibri"/>
              </a:rPr>
              <a:t>m</a:t>
            </a:r>
            <a:r>
              <a:rPr sz="1600" dirty="0">
                <a:solidFill>
                  <a:srgbClr val="414042"/>
                </a:solidFill>
                <a:latin typeface="Calibri"/>
                <a:cs typeface="Calibri"/>
              </a:rPr>
              <a:t>a</a:t>
            </a:r>
            <a:r>
              <a:rPr sz="1600" spc="-10" dirty="0">
                <a:solidFill>
                  <a:srgbClr val="414042"/>
                </a:solidFill>
                <a:latin typeface="Calibri"/>
                <a:cs typeface="Calibri"/>
              </a:rPr>
              <a:t>ppin</a:t>
            </a:r>
            <a:r>
              <a:rPr sz="1600" dirty="0">
                <a:solidFill>
                  <a:srgbClr val="414042"/>
                </a:solidFill>
                <a:latin typeface="Calibri"/>
                <a:cs typeface="Calibri"/>
              </a:rPr>
              <a:t>g</a:t>
            </a:r>
            <a:r>
              <a:rPr sz="1600" spc="-20" dirty="0">
                <a:solidFill>
                  <a:srgbClr val="414042"/>
                </a:solidFill>
                <a:latin typeface="Calibri"/>
                <a:cs typeface="Calibri"/>
              </a:rPr>
              <a:t> </a:t>
            </a:r>
            <a:r>
              <a:rPr sz="1600" spc="-10" dirty="0">
                <a:solidFill>
                  <a:srgbClr val="414042"/>
                </a:solidFill>
                <a:latin typeface="Calibri"/>
                <a:cs typeface="Calibri"/>
              </a:rPr>
              <a:t>be</a:t>
            </a:r>
            <a:r>
              <a:rPr sz="1600" spc="-15" dirty="0">
                <a:solidFill>
                  <a:srgbClr val="414042"/>
                </a:solidFill>
                <a:latin typeface="Calibri"/>
                <a:cs typeface="Calibri"/>
              </a:rPr>
              <a:t>t</a:t>
            </a:r>
            <a:r>
              <a:rPr sz="1600" spc="-25" dirty="0">
                <a:solidFill>
                  <a:srgbClr val="414042"/>
                </a:solidFill>
                <a:latin typeface="Calibri"/>
                <a:cs typeface="Calibri"/>
              </a:rPr>
              <a:t>w</a:t>
            </a:r>
            <a:r>
              <a:rPr sz="1600" spc="-10" dirty="0">
                <a:solidFill>
                  <a:srgbClr val="414042"/>
                </a:solidFill>
                <a:latin typeface="Calibri"/>
                <a:cs typeface="Calibri"/>
              </a:rPr>
              <a:t>ee</a:t>
            </a:r>
            <a:r>
              <a:rPr sz="1600" dirty="0">
                <a:solidFill>
                  <a:srgbClr val="414042"/>
                </a:solidFill>
                <a:latin typeface="Calibri"/>
                <a:cs typeface="Calibri"/>
              </a:rPr>
              <a:t>n</a:t>
            </a:r>
            <a:r>
              <a:rPr sz="1600" spc="10" dirty="0">
                <a:solidFill>
                  <a:srgbClr val="414042"/>
                </a:solidFill>
                <a:latin typeface="Calibri"/>
                <a:cs typeface="Calibri"/>
              </a:rPr>
              <a:t> </a:t>
            </a:r>
            <a:r>
              <a:rPr sz="1600" spc="-15" dirty="0">
                <a:solidFill>
                  <a:srgbClr val="414042"/>
                </a:solidFill>
                <a:latin typeface="Calibri"/>
                <a:cs typeface="Calibri"/>
              </a:rPr>
              <a:t>t</a:t>
            </a:r>
            <a:r>
              <a:rPr sz="1600" spc="-10" dirty="0">
                <a:solidFill>
                  <a:srgbClr val="414042"/>
                </a:solidFill>
                <a:latin typeface="Calibri"/>
                <a:cs typeface="Calibri"/>
              </a:rPr>
              <a:t>h</a:t>
            </a:r>
            <a:r>
              <a:rPr sz="1600" dirty="0">
                <a:solidFill>
                  <a:srgbClr val="414042"/>
                </a:solidFill>
                <a:latin typeface="Calibri"/>
                <a:cs typeface="Calibri"/>
              </a:rPr>
              <a:t>e </a:t>
            </a:r>
            <a:r>
              <a:rPr sz="1600" spc="-10" dirty="0">
                <a:solidFill>
                  <a:srgbClr val="414042"/>
                </a:solidFill>
                <a:latin typeface="Calibri"/>
                <a:cs typeface="Calibri"/>
              </a:rPr>
              <a:t>c</a:t>
            </a:r>
            <a:r>
              <a:rPr sz="1600" spc="-5" dirty="0">
                <a:solidFill>
                  <a:srgbClr val="414042"/>
                </a:solidFill>
                <a:latin typeface="Calibri"/>
                <a:cs typeface="Calibri"/>
              </a:rPr>
              <a:t>h</a:t>
            </a:r>
            <a:r>
              <a:rPr sz="1600" spc="-10" dirty="0">
                <a:solidFill>
                  <a:srgbClr val="414042"/>
                </a:solidFill>
                <a:latin typeface="Calibri"/>
                <a:cs typeface="Calibri"/>
              </a:rPr>
              <a:t>a</a:t>
            </a:r>
            <a:r>
              <a:rPr sz="1600" spc="-35" dirty="0">
                <a:solidFill>
                  <a:srgbClr val="414042"/>
                </a:solidFill>
                <a:latin typeface="Calibri"/>
                <a:cs typeface="Calibri"/>
              </a:rPr>
              <a:t>r</a:t>
            </a:r>
            <a:r>
              <a:rPr sz="1600" spc="-15" dirty="0">
                <a:solidFill>
                  <a:srgbClr val="414042"/>
                </a:solidFill>
                <a:latin typeface="Calibri"/>
                <a:cs typeface="Calibri"/>
              </a:rPr>
              <a:t>g</a:t>
            </a:r>
            <a:r>
              <a:rPr sz="1600" dirty="0">
                <a:solidFill>
                  <a:srgbClr val="414042"/>
                </a:solidFill>
                <a:latin typeface="Calibri"/>
                <a:cs typeface="Calibri"/>
              </a:rPr>
              <a:t>a</a:t>
            </a:r>
            <a:r>
              <a:rPr sz="1600" spc="-10" dirty="0">
                <a:solidFill>
                  <a:srgbClr val="414042"/>
                </a:solidFill>
                <a:latin typeface="Calibri"/>
                <a:cs typeface="Calibri"/>
              </a:rPr>
              <a:t>bl</a:t>
            </a:r>
            <a:r>
              <a:rPr sz="1600" dirty="0">
                <a:solidFill>
                  <a:srgbClr val="414042"/>
                </a:solidFill>
                <a:latin typeface="Calibri"/>
                <a:cs typeface="Calibri"/>
              </a:rPr>
              <a:t>e</a:t>
            </a:r>
            <a:r>
              <a:rPr sz="1600" spc="-10" dirty="0">
                <a:solidFill>
                  <a:srgbClr val="414042"/>
                </a:solidFill>
                <a:latin typeface="Calibri"/>
                <a:cs typeface="Calibri"/>
              </a:rPr>
              <a:t> </a:t>
            </a:r>
            <a:r>
              <a:rPr sz="1600" spc="-15" dirty="0">
                <a:solidFill>
                  <a:srgbClr val="414042"/>
                </a:solidFill>
                <a:latin typeface="Calibri"/>
                <a:cs typeface="Calibri"/>
              </a:rPr>
              <a:t>i</a:t>
            </a:r>
            <a:r>
              <a:rPr sz="1600" spc="-40" dirty="0">
                <a:solidFill>
                  <a:srgbClr val="414042"/>
                </a:solidFill>
                <a:latin typeface="Calibri"/>
                <a:cs typeface="Calibri"/>
              </a:rPr>
              <a:t>t</a:t>
            </a:r>
            <a:r>
              <a:rPr sz="1600" spc="-10" dirty="0">
                <a:solidFill>
                  <a:srgbClr val="414042"/>
                </a:solidFill>
                <a:latin typeface="Calibri"/>
                <a:cs typeface="Calibri"/>
              </a:rPr>
              <a:t>e</a:t>
            </a:r>
            <a:r>
              <a:rPr sz="1600" spc="10" dirty="0">
                <a:solidFill>
                  <a:srgbClr val="414042"/>
                </a:solidFill>
                <a:latin typeface="Calibri"/>
                <a:cs typeface="Calibri"/>
              </a:rPr>
              <a:t>m</a:t>
            </a:r>
            <a:r>
              <a:rPr sz="1600" dirty="0">
                <a:solidFill>
                  <a:srgbClr val="414042"/>
                </a:solidFill>
                <a:latin typeface="Calibri"/>
                <a:cs typeface="Calibri"/>
              </a:rPr>
              <a:t>s</a:t>
            </a:r>
            <a:r>
              <a:rPr sz="1600" spc="-10" dirty="0">
                <a:solidFill>
                  <a:srgbClr val="414042"/>
                </a:solidFill>
                <a:latin typeface="Calibri"/>
                <a:cs typeface="Calibri"/>
              </a:rPr>
              <a:t> (</a:t>
            </a:r>
            <a:r>
              <a:rPr sz="1600" spc="-5" dirty="0">
                <a:solidFill>
                  <a:srgbClr val="414042"/>
                </a:solidFill>
                <a:latin typeface="Calibri"/>
                <a:cs typeface="Calibri"/>
              </a:rPr>
              <a:t>s</a:t>
            </a:r>
            <a:r>
              <a:rPr sz="1600" spc="-15" dirty="0">
                <a:solidFill>
                  <a:srgbClr val="414042"/>
                </a:solidFill>
                <a:latin typeface="Calibri"/>
                <a:cs typeface="Calibri"/>
              </a:rPr>
              <a:t>e</a:t>
            </a:r>
            <a:r>
              <a:rPr sz="1600" spc="10" dirty="0">
                <a:solidFill>
                  <a:srgbClr val="414042"/>
                </a:solidFill>
                <a:latin typeface="Calibri"/>
                <a:cs typeface="Calibri"/>
              </a:rPr>
              <a:t>r</a:t>
            </a:r>
            <a:r>
              <a:rPr sz="1600" spc="-30" dirty="0">
                <a:solidFill>
                  <a:srgbClr val="414042"/>
                </a:solidFill>
                <a:latin typeface="Calibri"/>
                <a:cs typeface="Calibri"/>
              </a:rPr>
              <a:t>v</a:t>
            </a:r>
            <a:r>
              <a:rPr sz="1600" spc="-10" dirty="0">
                <a:solidFill>
                  <a:srgbClr val="414042"/>
                </a:solidFill>
                <a:latin typeface="Calibri"/>
                <a:cs typeface="Calibri"/>
              </a:rPr>
              <a:t>e</a:t>
            </a:r>
            <a:r>
              <a:rPr sz="1600" spc="-35" dirty="0">
                <a:solidFill>
                  <a:srgbClr val="414042"/>
                </a:solidFill>
                <a:latin typeface="Calibri"/>
                <a:cs typeface="Calibri"/>
              </a:rPr>
              <a:t>r</a:t>
            </a:r>
            <a:r>
              <a:rPr sz="1600" spc="-5" dirty="0">
                <a:solidFill>
                  <a:srgbClr val="414042"/>
                </a:solidFill>
                <a:latin typeface="Calibri"/>
                <a:cs typeface="Calibri"/>
              </a:rPr>
              <a:t>s/</a:t>
            </a:r>
            <a:r>
              <a:rPr sz="1600" spc="-10" dirty="0">
                <a:solidFill>
                  <a:srgbClr val="414042"/>
                </a:solidFill>
                <a:latin typeface="Calibri"/>
                <a:cs typeface="Calibri"/>
              </a:rPr>
              <a:t>device</a:t>
            </a:r>
            <a:r>
              <a:rPr sz="1600" spc="-5" dirty="0">
                <a:solidFill>
                  <a:srgbClr val="414042"/>
                </a:solidFill>
                <a:latin typeface="Calibri"/>
                <a:cs typeface="Calibri"/>
              </a:rPr>
              <a:t>s) </a:t>
            </a:r>
            <a:r>
              <a:rPr sz="1600" dirty="0">
                <a:solidFill>
                  <a:srgbClr val="414042"/>
                </a:solidFill>
                <a:latin typeface="Calibri"/>
                <a:cs typeface="Calibri"/>
              </a:rPr>
              <a:t>a</a:t>
            </a:r>
            <a:r>
              <a:rPr sz="1600" spc="-10" dirty="0">
                <a:solidFill>
                  <a:srgbClr val="414042"/>
                </a:solidFill>
                <a:latin typeface="Calibri"/>
                <a:cs typeface="Calibri"/>
              </a:rPr>
              <a:t>n</a:t>
            </a:r>
            <a:r>
              <a:rPr sz="1600" dirty="0">
                <a:solidFill>
                  <a:srgbClr val="414042"/>
                </a:solidFill>
                <a:latin typeface="Calibri"/>
                <a:cs typeface="Calibri"/>
              </a:rPr>
              <a:t>d</a:t>
            </a:r>
            <a:r>
              <a:rPr sz="1600" spc="-5" dirty="0">
                <a:solidFill>
                  <a:srgbClr val="414042"/>
                </a:solidFill>
                <a:latin typeface="Calibri"/>
                <a:cs typeface="Calibri"/>
              </a:rPr>
              <a:t> </a:t>
            </a:r>
            <a:r>
              <a:rPr sz="1600" spc="-20" dirty="0">
                <a:solidFill>
                  <a:srgbClr val="414042"/>
                </a:solidFill>
                <a:latin typeface="Calibri"/>
                <a:cs typeface="Calibri"/>
              </a:rPr>
              <a:t>t</a:t>
            </a:r>
            <a:r>
              <a:rPr sz="1600" spc="-10" dirty="0">
                <a:solidFill>
                  <a:srgbClr val="414042"/>
                </a:solidFill>
                <a:latin typeface="Calibri"/>
                <a:cs typeface="Calibri"/>
              </a:rPr>
              <a:t>h</a:t>
            </a:r>
            <a:r>
              <a:rPr sz="1600" dirty="0">
                <a:solidFill>
                  <a:srgbClr val="414042"/>
                </a:solidFill>
                <a:latin typeface="Calibri"/>
                <a:cs typeface="Calibri"/>
              </a:rPr>
              <a:t>e</a:t>
            </a:r>
            <a:r>
              <a:rPr sz="1600" spc="-10" dirty="0">
                <a:solidFill>
                  <a:srgbClr val="414042"/>
                </a:solidFill>
                <a:latin typeface="Calibri"/>
                <a:cs typeface="Calibri"/>
              </a:rPr>
              <a:t> </a:t>
            </a:r>
            <a:r>
              <a:rPr sz="1600" spc="-15" dirty="0">
                <a:solidFill>
                  <a:srgbClr val="414042"/>
                </a:solidFill>
                <a:latin typeface="Calibri"/>
                <a:cs typeface="Calibri"/>
              </a:rPr>
              <a:t>c</a:t>
            </a:r>
            <a:r>
              <a:rPr sz="1600" spc="-10" dirty="0">
                <a:solidFill>
                  <a:srgbClr val="414042"/>
                </a:solidFill>
                <a:latin typeface="Calibri"/>
                <a:cs typeface="Calibri"/>
              </a:rPr>
              <a:t>h</a:t>
            </a:r>
            <a:r>
              <a:rPr sz="1600" dirty="0">
                <a:solidFill>
                  <a:srgbClr val="414042"/>
                </a:solidFill>
                <a:latin typeface="Calibri"/>
                <a:cs typeface="Calibri"/>
              </a:rPr>
              <a:t>a</a:t>
            </a:r>
            <a:r>
              <a:rPr sz="1600" spc="-40" dirty="0">
                <a:solidFill>
                  <a:srgbClr val="414042"/>
                </a:solidFill>
                <a:latin typeface="Calibri"/>
                <a:cs typeface="Calibri"/>
              </a:rPr>
              <a:t>r</a:t>
            </a:r>
            <a:r>
              <a:rPr sz="1600" spc="-15" dirty="0">
                <a:solidFill>
                  <a:srgbClr val="414042"/>
                </a:solidFill>
                <a:latin typeface="Calibri"/>
                <a:cs typeface="Calibri"/>
              </a:rPr>
              <a:t>g</a:t>
            </a:r>
            <a:r>
              <a:rPr sz="1600" spc="-10" dirty="0">
                <a:solidFill>
                  <a:srgbClr val="414042"/>
                </a:solidFill>
                <a:latin typeface="Calibri"/>
                <a:cs typeface="Calibri"/>
              </a:rPr>
              <a:t>eb</a:t>
            </a:r>
            <a:r>
              <a:rPr sz="1600" dirty="0">
                <a:solidFill>
                  <a:srgbClr val="414042"/>
                </a:solidFill>
                <a:latin typeface="Calibri"/>
                <a:cs typeface="Calibri"/>
              </a:rPr>
              <a:t>a</a:t>
            </a:r>
            <a:r>
              <a:rPr sz="1600" spc="-15" dirty="0">
                <a:solidFill>
                  <a:srgbClr val="414042"/>
                </a:solidFill>
                <a:latin typeface="Calibri"/>
                <a:cs typeface="Calibri"/>
              </a:rPr>
              <a:t>c</a:t>
            </a:r>
            <a:r>
              <a:rPr sz="1600" dirty="0">
                <a:solidFill>
                  <a:srgbClr val="414042"/>
                </a:solidFill>
                <a:latin typeface="Calibri"/>
                <a:cs typeface="Calibri"/>
              </a:rPr>
              <a:t>k</a:t>
            </a:r>
            <a:r>
              <a:rPr sz="1600" spc="5" dirty="0">
                <a:solidFill>
                  <a:srgbClr val="414042"/>
                </a:solidFill>
                <a:latin typeface="Calibri"/>
                <a:cs typeface="Calibri"/>
              </a:rPr>
              <a:t> </a:t>
            </a:r>
            <a:r>
              <a:rPr sz="1600" spc="-40" dirty="0">
                <a:solidFill>
                  <a:srgbClr val="414042"/>
                </a:solidFill>
                <a:latin typeface="Calibri"/>
                <a:cs typeface="Calibri"/>
              </a:rPr>
              <a:t>t</a:t>
            </a:r>
            <a:r>
              <a:rPr sz="1600" dirty="0">
                <a:solidFill>
                  <a:srgbClr val="414042"/>
                </a:solidFill>
                <a:latin typeface="Calibri"/>
                <a:cs typeface="Calibri"/>
              </a:rPr>
              <a:t>a</a:t>
            </a:r>
            <a:r>
              <a:rPr sz="1600" spc="-40" dirty="0">
                <a:solidFill>
                  <a:srgbClr val="414042"/>
                </a:solidFill>
                <a:latin typeface="Calibri"/>
                <a:cs typeface="Calibri"/>
              </a:rPr>
              <a:t>r</a:t>
            </a:r>
            <a:r>
              <a:rPr sz="1600" spc="-15" dirty="0">
                <a:solidFill>
                  <a:srgbClr val="414042"/>
                </a:solidFill>
                <a:latin typeface="Calibri"/>
                <a:cs typeface="Calibri"/>
              </a:rPr>
              <a:t>g</a:t>
            </a:r>
            <a:r>
              <a:rPr sz="1600" spc="-10" dirty="0">
                <a:solidFill>
                  <a:srgbClr val="414042"/>
                </a:solidFill>
                <a:latin typeface="Calibri"/>
                <a:cs typeface="Calibri"/>
              </a:rPr>
              <a:t>e</a:t>
            </a:r>
            <a:r>
              <a:rPr sz="1600" spc="-15" dirty="0">
                <a:solidFill>
                  <a:srgbClr val="414042"/>
                </a:solidFill>
                <a:latin typeface="Calibri"/>
                <a:cs typeface="Calibri"/>
              </a:rPr>
              <a:t>t</a:t>
            </a:r>
            <a:r>
              <a:rPr sz="1600" dirty="0">
                <a:solidFill>
                  <a:srgbClr val="414042"/>
                </a:solidFill>
                <a:latin typeface="Calibri"/>
                <a:cs typeface="Calibri"/>
              </a:rPr>
              <a:t>s </a:t>
            </a:r>
            <a:r>
              <a:rPr sz="1600" spc="-10" dirty="0">
                <a:solidFill>
                  <a:srgbClr val="414042"/>
                </a:solidFill>
                <a:latin typeface="Calibri"/>
                <a:cs typeface="Calibri"/>
              </a:rPr>
              <a:t>(</a:t>
            </a:r>
            <a:r>
              <a:rPr sz="1600" spc="-40" dirty="0">
                <a:solidFill>
                  <a:srgbClr val="414042"/>
                </a:solidFill>
                <a:latin typeface="Calibri"/>
                <a:cs typeface="Calibri"/>
              </a:rPr>
              <a:t>t</a:t>
            </a:r>
            <a:r>
              <a:rPr sz="1600" spc="-10" dirty="0">
                <a:solidFill>
                  <a:srgbClr val="414042"/>
                </a:solidFill>
                <a:latin typeface="Calibri"/>
                <a:cs typeface="Calibri"/>
              </a:rPr>
              <a:t>e</a:t>
            </a:r>
            <a:r>
              <a:rPr sz="1600" spc="-5" dirty="0">
                <a:solidFill>
                  <a:srgbClr val="414042"/>
                </a:solidFill>
                <a:latin typeface="Calibri"/>
                <a:cs typeface="Calibri"/>
              </a:rPr>
              <a:t>n</a:t>
            </a:r>
            <a:r>
              <a:rPr sz="1600" spc="-10" dirty="0">
                <a:solidFill>
                  <a:srgbClr val="414042"/>
                </a:solidFill>
                <a:latin typeface="Calibri"/>
                <a:cs typeface="Calibri"/>
              </a:rPr>
              <a:t>a</a:t>
            </a:r>
            <a:r>
              <a:rPr sz="1600" spc="-30" dirty="0">
                <a:solidFill>
                  <a:srgbClr val="414042"/>
                </a:solidFill>
                <a:latin typeface="Calibri"/>
                <a:cs typeface="Calibri"/>
              </a:rPr>
              <a:t>n</a:t>
            </a:r>
            <a:r>
              <a:rPr sz="1600" spc="-15" dirty="0">
                <a:solidFill>
                  <a:srgbClr val="414042"/>
                </a:solidFill>
                <a:latin typeface="Calibri"/>
                <a:cs typeface="Calibri"/>
              </a:rPr>
              <a:t>t</a:t>
            </a:r>
            <a:r>
              <a:rPr sz="1600" spc="-5" dirty="0">
                <a:solidFill>
                  <a:srgbClr val="414042"/>
                </a:solidFill>
                <a:latin typeface="Calibri"/>
                <a:cs typeface="Calibri"/>
              </a:rPr>
              <a:t>s/</a:t>
            </a:r>
            <a:r>
              <a:rPr sz="1600" spc="-10" dirty="0">
                <a:solidFill>
                  <a:srgbClr val="414042"/>
                </a:solidFill>
                <a:latin typeface="Calibri"/>
                <a:cs typeface="Calibri"/>
              </a:rPr>
              <a:t>de</a:t>
            </a:r>
            <a:r>
              <a:rPr sz="1600" spc="-5" dirty="0">
                <a:solidFill>
                  <a:srgbClr val="414042"/>
                </a:solidFill>
                <a:latin typeface="Calibri"/>
                <a:cs typeface="Calibri"/>
              </a:rPr>
              <a:t>p</a:t>
            </a:r>
            <a:r>
              <a:rPr sz="1600" spc="-10" dirty="0">
                <a:solidFill>
                  <a:srgbClr val="414042"/>
                </a:solidFill>
                <a:latin typeface="Calibri"/>
                <a:cs typeface="Calibri"/>
              </a:rPr>
              <a:t>ar</a:t>
            </a:r>
            <a:r>
              <a:rPr sz="1600" spc="-15" dirty="0">
                <a:solidFill>
                  <a:srgbClr val="414042"/>
                </a:solidFill>
                <a:latin typeface="Calibri"/>
                <a:cs typeface="Calibri"/>
              </a:rPr>
              <a:t>t</a:t>
            </a:r>
            <a:r>
              <a:rPr sz="1600" spc="10" dirty="0">
                <a:solidFill>
                  <a:srgbClr val="414042"/>
                </a:solidFill>
                <a:latin typeface="Calibri"/>
                <a:cs typeface="Calibri"/>
              </a:rPr>
              <a:t>m</a:t>
            </a:r>
            <a:r>
              <a:rPr sz="1600" spc="-10" dirty="0">
                <a:solidFill>
                  <a:srgbClr val="414042"/>
                </a:solidFill>
                <a:latin typeface="Calibri"/>
                <a:cs typeface="Calibri"/>
              </a:rPr>
              <a:t>e</a:t>
            </a:r>
            <a:r>
              <a:rPr sz="1600" spc="-30" dirty="0">
                <a:solidFill>
                  <a:srgbClr val="414042"/>
                </a:solidFill>
                <a:latin typeface="Calibri"/>
                <a:cs typeface="Calibri"/>
              </a:rPr>
              <a:t>n</a:t>
            </a:r>
            <a:r>
              <a:rPr sz="1600" spc="-15" dirty="0">
                <a:solidFill>
                  <a:srgbClr val="414042"/>
                </a:solidFill>
                <a:latin typeface="Calibri"/>
                <a:cs typeface="Calibri"/>
              </a:rPr>
              <a:t>t</a:t>
            </a:r>
            <a:r>
              <a:rPr sz="1600" spc="-5" dirty="0">
                <a:solidFill>
                  <a:srgbClr val="414042"/>
                </a:solidFill>
                <a:latin typeface="Calibri"/>
                <a:cs typeface="Calibri"/>
              </a:rPr>
              <a:t>s)</a:t>
            </a:r>
            <a:endParaRPr sz="1600">
              <a:latin typeface="Calibri"/>
              <a:cs typeface="Calibri"/>
            </a:endParaRPr>
          </a:p>
          <a:p>
            <a:pPr>
              <a:lnSpc>
                <a:spcPct val="100000"/>
              </a:lnSpc>
              <a:spcBef>
                <a:spcPts val="34"/>
              </a:spcBef>
              <a:buClr>
                <a:srgbClr val="414042"/>
              </a:buClr>
              <a:buFont typeface="Arial"/>
              <a:buChar char="•"/>
            </a:pPr>
            <a:endParaRPr sz="1350">
              <a:latin typeface="Times New Roman"/>
              <a:cs typeface="Times New Roman"/>
            </a:endParaRPr>
          </a:p>
          <a:p>
            <a:pPr marL="356870" marR="38735" indent="-344170">
              <a:lnSpc>
                <a:spcPct val="100000"/>
              </a:lnSpc>
              <a:buClr>
                <a:srgbClr val="414042"/>
              </a:buClr>
              <a:buFont typeface="Arial"/>
              <a:buChar char="•"/>
              <a:tabLst>
                <a:tab pos="357505" algn="l"/>
              </a:tabLst>
            </a:pPr>
            <a:r>
              <a:rPr sz="1600" dirty="0">
                <a:solidFill>
                  <a:srgbClr val="414042"/>
                </a:solidFill>
                <a:latin typeface="Calibri"/>
                <a:cs typeface="Calibri"/>
              </a:rPr>
              <a:t>C</a:t>
            </a:r>
            <a:r>
              <a:rPr sz="1600" spc="-35" dirty="0">
                <a:solidFill>
                  <a:srgbClr val="414042"/>
                </a:solidFill>
                <a:latin typeface="Calibri"/>
                <a:cs typeface="Calibri"/>
              </a:rPr>
              <a:t>r</a:t>
            </a:r>
            <a:r>
              <a:rPr sz="1600" spc="-10" dirty="0">
                <a:solidFill>
                  <a:srgbClr val="414042"/>
                </a:solidFill>
                <a:latin typeface="Calibri"/>
                <a:cs typeface="Calibri"/>
              </a:rPr>
              <a:t>e</a:t>
            </a:r>
            <a:r>
              <a:rPr sz="1600" spc="-30" dirty="0">
                <a:solidFill>
                  <a:srgbClr val="414042"/>
                </a:solidFill>
                <a:latin typeface="Calibri"/>
                <a:cs typeface="Calibri"/>
              </a:rPr>
              <a:t>a</a:t>
            </a:r>
            <a:r>
              <a:rPr sz="1600" spc="-40" dirty="0">
                <a:solidFill>
                  <a:srgbClr val="414042"/>
                </a:solidFill>
                <a:latin typeface="Calibri"/>
                <a:cs typeface="Calibri"/>
              </a:rPr>
              <a:t>t</a:t>
            </a:r>
            <a:r>
              <a:rPr sz="1600" dirty="0">
                <a:solidFill>
                  <a:srgbClr val="414042"/>
                </a:solidFill>
                <a:latin typeface="Calibri"/>
                <a:cs typeface="Calibri"/>
              </a:rPr>
              <a:t>e</a:t>
            </a:r>
            <a:r>
              <a:rPr sz="1600" spc="35" dirty="0">
                <a:solidFill>
                  <a:srgbClr val="414042"/>
                </a:solidFill>
                <a:latin typeface="Calibri"/>
                <a:cs typeface="Calibri"/>
              </a:rPr>
              <a:t> </a:t>
            </a:r>
            <a:r>
              <a:rPr sz="1600" spc="-35" dirty="0">
                <a:solidFill>
                  <a:srgbClr val="414042"/>
                </a:solidFill>
                <a:latin typeface="Calibri"/>
                <a:cs typeface="Calibri"/>
              </a:rPr>
              <a:t>y</a:t>
            </a:r>
            <a:r>
              <a:rPr sz="1600" spc="-10" dirty="0">
                <a:solidFill>
                  <a:srgbClr val="414042"/>
                </a:solidFill>
                <a:latin typeface="Calibri"/>
                <a:cs typeface="Calibri"/>
              </a:rPr>
              <a:t>ou</a:t>
            </a:r>
            <a:r>
              <a:rPr sz="1600" dirty="0">
                <a:solidFill>
                  <a:srgbClr val="414042"/>
                </a:solidFill>
                <a:latin typeface="Calibri"/>
                <a:cs typeface="Calibri"/>
              </a:rPr>
              <a:t>r</a:t>
            </a:r>
            <a:r>
              <a:rPr sz="1600" spc="10" dirty="0">
                <a:solidFill>
                  <a:srgbClr val="414042"/>
                </a:solidFill>
                <a:latin typeface="Calibri"/>
                <a:cs typeface="Calibri"/>
              </a:rPr>
              <a:t> </a:t>
            </a:r>
            <a:r>
              <a:rPr sz="1600" spc="-10" dirty="0">
                <a:solidFill>
                  <a:srgbClr val="414042"/>
                </a:solidFill>
                <a:latin typeface="Calibri"/>
                <a:cs typeface="Calibri"/>
              </a:rPr>
              <a:t>i</a:t>
            </a:r>
            <a:r>
              <a:rPr sz="1600" spc="-30" dirty="0">
                <a:solidFill>
                  <a:srgbClr val="414042"/>
                </a:solidFill>
                <a:latin typeface="Calibri"/>
                <a:cs typeface="Calibri"/>
              </a:rPr>
              <a:t>n</a:t>
            </a:r>
            <a:r>
              <a:rPr sz="1600" spc="-40" dirty="0">
                <a:solidFill>
                  <a:srgbClr val="414042"/>
                </a:solidFill>
                <a:latin typeface="Calibri"/>
                <a:cs typeface="Calibri"/>
              </a:rPr>
              <a:t>t</a:t>
            </a:r>
            <a:r>
              <a:rPr sz="1600" spc="-10" dirty="0">
                <a:solidFill>
                  <a:srgbClr val="414042"/>
                </a:solidFill>
                <a:latin typeface="Calibri"/>
                <a:cs typeface="Calibri"/>
              </a:rPr>
              <a:t>ern</a:t>
            </a:r>
            <a:r>
              <a:rPr sz="1600" dirty="0">
                <a:solidFill>
                  <a:srgbClr val="414042"/>
                </a:solidFill>
                <a:latin typeface="Calibri"/>
                <a:cs typeface="Calibri"/>
              </a:rPr>
              <a:t>al</a:t>
            </a:r>
            <a:r>
              <a:rPr sz="1600" spc="35" dirty="0">
                <a:solidFill>
                  <a:srgbClr val="414042"/>
                </a:solidFill>
                <a:latin typeface="Calibri"/>
                <a:cs typeface="Calibri"/>
              </a:rPr>
              <a:t> </a:t>
            </a:r>
            <a:r>
              <a:rPr sz="1600" dirty="0">
                <a:solidFill>
                  <a:srgbClr val="414042"/>
                </a:solidFill>
                <a:latin typeface="Calibri"/>
                <a:cs typeface="Calibri"/>
              </a:rPr>
              <a:t>“</a:t>
            </a:r>
            <a:r>
              <a:rPr sz="1600" spc="-10" dirty="0">
                <a:solidFill>
                  <a:srgbClr val="414042"/>
                </a:solidFill>
                <a:latin typeface="Calibri"/>
                <a:cs typeface="Calibri"/>
              </a:rPr>
              <a:t>ho</a:t>
            </a:r>
            <a:r>
              <a:rPr sz="1600" dirty="0">
                <a:solidFill>
                  <a:srgbClr val="414042"/>
                </a:solidFill>
                <a:latin typeface="Calibri"/>
                <a:cs typeface="Calibri"/>
              </a:rPr>
              <a:t>w</a:t>
            </a:r>
            <a:r>
              <a:rPr sz="1600" spc="10" dirty="0">
                <a:solidFill>
                  <a:srgbClr val="414042"/>
                </a:solidFill>
                <a:latin typeface="Calibri"/>
                <a:cs typeface="Calibri"/>
              </a:rPr>
              <a:t>-</a:t>
            </a:r>
            <a:r>
              <a:rPr sz="1600" spc="-40" dirty="0">
                <a:solidFill>
                  <a:srgbClr val="414042"/>
                </a:solidFill>
                <a:latin typeface="Calibri"/>
                <a:cs typeface="Calibri"/>
              </a:rPr>
              <a:t>t</a:t>
            </a:r>
            <a:r>
              <a:rPr sz="1600" spc="-10" dirty="0">
                <a:solidFill>
                  <a:srgbClr val="414042"/>
                </a:solidFill>
                <a:latin typeface="Calibri"/>
                <a:cs typeface="Calibri"/>
              </a:rPr>
              <a:t>o</a:t>
            </a:r>
            <a:r>
              <a:rPr sz="1600" dirty="0">
                <a:solidFill>
                  <a:srgbClr val="414042"/>
                </a:solidFill>
                <a:latin typeface="Calibri"/>
                <a:cs typeface="Calibri"/>
              </a:rPr>
              <a:t>” </a:t>
            </a:r>
            <a:r>
              <a:rPr sz="1600" spc="-5" dirty="0">
                <a:solidFill>
                  <a:srgbClr val="414042"/>
                </a:solidFill>
                <a:latin typeface="Calibri"/>
                <a:cs typeface="Calibri"/>
              </a:rPr>
              <a:t>d</a:t>
            </a:r>
            <a:r>
              <a:rPr sz="1600" spc="-15" dirty="0">
                <a:solidFill>
                  <a:srgbClr val="414042"/>
                </a:solidFill>
                <a:latin typeface="Calibri"/>
                <a:cs typeface="Calibri"/>
              </a:rPr>
              <a:t>o</a:t>
            </a:r>
            <a:r>
              <a:rPr sz="1600" spc="-10" dirty="0">
                <a:solidFill>
                  <a:srgbClr val="414042"/>
                </a:solidFill>
                <a:latin typeface="Calibri"/>
                <a:cs typeface="Calibri"/>
              </a:rPr>
              <a:t>c</a:t>
            </a:r>
            <a:r>
              <a:rPr sz="1600" spc="-5" dirty="0">
                <a:solidFill>
                  <a:srgbClr val="414042"/>
                </a:solidFill>
                <a:latin typeface="Calibri"/>
                <a:cs typeface="Calibri"/>
              </a:rPr>
              <a:t>u</a:t>
            </a:r>
            <a:r>
              <a:rPr sz="1600" spc="5" dirty="0">
                <a:solidFill>
                  <a:srgbClr val="414042"/>
                </a:solidFill>
                <a:latin typeface="Calibri"/>
                <a:cs typeface="Calibri"/>
              </a:rPr>
              <a:t>m</a:t>
            </a:r>
            <a:r>
              <a:rPr sz="1600" spc="-10" dirty="0">
                <a:solidFill>
                  <a:srgbClr val="414042"/>
                </a:solidFill>
                <a:latin typeface="Calibri"/>
                <a:cs typeface="Calibri"/>
              </a:rPr>
              <a:t>e</a:t>
            </a:r>
            <a:r>
              <a:rPr sz="1600" spc="-30" dirty="0">
                <a:solidFill>
                  <a:srgbClr val="414042"/>
                </a:solidFill>
                <a:latin typeface="Calibri"/>
                <a:cs typeface="Calibri"/>
              </a:rPr>
              <a:t>n</a:t>
            </a:r>
            <a:r>
              <a:rPr sz="1600" spc="-40" dirty="0">
                <a:solidFill>
                  <a:srgbClr val="414042"/>
                </a:solidFill>
                <a:latin typeface="Calibri"/>
                <a:cs typeface="Calibri"/>
              </a:rPr>
              <a:t>t</a:t>
            </a:r>
            <a:r>
              <a:rPr sz="1600" spc="-30" dirty="0">
                <a:solidFill>
                  <a:srgbClr val="414042"/>
                </a:solidFill>
                <a:latin typeface="Calibri"/>
                <a:cs typeface="Calibri"/>
              </a:rPr>
              <a:t>a</a:t>
            </a:r>
            <a:r>
              <a:rPr sz="1600" spc="-15" dirty="0">
                <a:solidFill>
                  <a:srgbClr val="414042"/>
                </a:solidFill>
                <a:latin typeface="Calibri"/>
                <a:cs typeface="Calibri"/>
              </a:rPr>
              <a:t>t</a:t>
            </a:r>
            <a:r>
              <a:rPr sz="1600" spc="-10" dirty="0">
                <a:solidFill>
                  <a:srgbClr val="414042"/>
                </a:solidFill>
                <a:latin typeface="Calibri"/>
                <a:cs typeface="Calibri"/>
              </a:rPr>
              <a:t>io</a:t>
            </a:r>
            <a:r>
              <a:rPr sz="1600" dirty="0">
                <a:solidFill>
                  <a:srgbClr val="414042"/>
                </a:solidFill>
                <a:latin typeface="Calibri"/>
                <a:cs typeface="Calibri"/>
              </a:rPr>
              <a:t>n</a:t>
            </a:r>
            <a:r>
              <a:rPr sz="1600" spc="40" dirty="0">
                <a:solidFill>
                  <a:srgbClr val="414042"/>
                </a:solidFill>
                <a:latin typeface="Calibri"/>
                <a:cs typeface="Calibri"/>
              </a:rPr>
              <a:t> </a:t>
            </a:r>
            <a:r>
              <a:rPr sz="1600" dirty="0">
                <a:solidFill>
                  <a:srgbClr val="414042"/>
                </a:solidFill>
                <a:latin typeface="Calibri"/>
                <a:cs typeface="Calibri"/>
              </a:rPr>
              <a:t>–</a:t>
            </a:r>
            <a:r>
              <a:rPr sz="1600" spc="-15" dirty="0">
                <a:solidFill>
                  <a:srgbClr val="414042"/>
                </a:solidFill>
                <a:latin typeface="Calibri"/>
                <a:cs typeface="Calibri"/>
              </a:rPr>
              <a:t> </a:t>
            </a:r>
            <a:r>
              <a:rPr sz="1600" dirty="0">
                <a:solidFill>
                  <a:srgbClr val="414042"/>
                </a:solidFill>
                <a:latin typeface="Calibri"/>
                <a:cs typeface="Calibri"/>
              </a:rPr>
              <a:t>a</a:t>
            </a:r>
            <a:r>
              <a:rPr sz="1600" spc="-20" dirty="0">
                <a:solidFill>
                  <a:srgbClr val="414042"/>
                </a:solidFill>
                <a:latin typeface="Calibri"/>
                <a:cs typeface="Calibri"/>
              </a:rPr>
              <a:t>g</a:t>
            </a:r>
            <a:r>
              <a:rPr sz="1600" dirty="0">
                <a:solidFill>
                  <a:srgbClr val="414042"/>
                </a:solidFill>
                <a:latin typeface="Calibri"/>
                <a:cs typeface="Calibri"/>
              </a:rPr>
              <a:t>a</a:t>
            </a:r>
            <a:r>
              <a:rPr sz="1600" spc="-15" dirty="0">
                <a:solidFill>
                  <a:srgbClr val="414042"/>
                </a:solidFill>
                <a:latin typeface="Calibri"/>
                <a:cs typeface="Calibri"/>
              </a:rPr>
              <a:t>i</a:t>
            </a:r>
            <a:r>
              <a:rPr sz="1600" dirty="0">
                <a:solidFill>
                  <a:srgbClr val="414042"/>
                </a:solidFill>
                <a:latin typeface="Calibri"/>
                <a:cs typeface="Calibri"/>
              </a:rPr>
              <a:t>n</a:t>
            </a:r>
            <a:r>
              <a:rPr sz="1600" spc="-35" dirty="0">
                <a:solidFill>
                  <a:srgbClr val="414042"/>
                </a:solidFill>
                <a:latin typeface="Calibri"/>
                <a:cs typeface="Calibri"/>
              </a:rPr>
              <a:t> </a:t>
            </a:r>
            <a:r>
              <a:rPr sz="1600" spc="-10" dirty="0">
                <a:solidFill>
                  <a:srgbClr val="414042"/>
                </a:solidFill>
                <a:latin typeface="Calibri"/>
                <a:cs typeface="Calibri"/>
              </a:rPr>
              <a:t>i</a:t>
            </a:r>
            <a:r>
              <a:rPr sz="1600" dirty="0">
                <a:solidFill>
                  <a:srgbClr val="414042"/>
                </a:solidFill>
                <a:latin typeface="Calibri"/>
                <a:cs typeface="Calibri"/>
              </a:rPr>
              <a:t>t</a:t>
            </a:r>
            <a:r>
              <a:rPr sz="1600" spc="-10" dirty="0">
                <a:solidFill>
                  <a:srgbClr val="414042"/>
                </a:solidFill>
                <a:latin typeface="Calibri"/>
                <a:cs typeface="Calibri"/>
              </a:rPr>
              <a:t> </a:t>
            </a:r>
            <a:r>
              <a:rPr sz="1600" spc="-15" dirty="0">
                <a:solidFill>
                  <a:srgbClr val="414042"/>
                </a:solidFill>
                <a:latin typeface="Calibri"/>
                <a:cs typeface="Calibri"/>
              </a:rPr>
              <a:t>i</a:t>
            </a:r>
            <a:r>
              <a:rPr sz="1600" dirty="0">
                <a:solidFill>
                  <a:srgbClr val="414042"/>
                </a:solidFill>
                <a:latin typeface="Calibri"/>
                <a:cs typeface="Calibri"/>
              </a:rPr>
              <a:t>s</a:t>
            </a:r>
            <a:r>
              <a:rPr sz="1600" spc="15" dirty="0">
                <a:solidFill>
                  <a:srgbClr val="414042"/>
                </a:solidFill>
                <a:latin typeface="Calibri"/>
                <a:cs typeface="Calibri"/>
              </a:rPr>
              <a:t> </a:t>
            </a:r>
            <a:r>
              <a:rPr sz="1600" spc="-5" dirty="0">
                <a:solidFill>
                  <a:srgbClr val="414042"/>
                </a:solidFill>
                <a:latin typeface="Calibri"/>
                <a:cs typeface="Calibri"/>
              </a:rPr>
              <a:t>n</a:t>
            </a:r>
            <a:r>
              <a:rPr sz="1600" spc="-15" dirty="0">
                <a:solidFill>
                  <a:srgbClr val="414042"/>
                </a:solidFill>
                <a:latin typeface="Calibri"/>
                <a:cs typeface="Calibri"/>
              </a:rPr>
              <a:t>o</a:t>
            </a:r>
            <a:r>
              <a:rPr sz="1600" dirty="0">
                <a:solidFill>
                  <a:srgbClr val="414042"/>
                </a:solidFill>
                <a:latin typeface="Calibri"/>
                <a:cs typeface="Calibri"/>
              </a:rPr>
              <a:t>t</a:t>
            </a:r>
            <a:r>
              <a:rPr sz="1600" spc="-10" dirty="0">
                <a:solidFill>
                  <a:srgbClr val="414042"/>
                </a:solidFill>
                <a:latin typeface="Calibri"/>
                <a:cs typeface="Calibri"/>
              </a:rPr>
              <a:t> </a:t>
            </a:r>
            <a:r>
              <a:rPr sz="1600" spc="-5" dirty="0">
                <a:solidFill>
                  <a:srgbClr val="414042"/>
                </a:solidFill>
                <a:latin typeface="Calibri"/>
                <a:cs typeface="Calibri"/>
              </a:rPr>
              <a:t>j</a:t>
            </a:r>
            <a:r>
              <a:rPr sz="1600" spc="-10" dirty="0">
                <a:solidFill>
                  <a:srgbClr val="414042"/>
                </a:solidFill>
                <a:latin typeface="Calibri"/>
                <a:cs typeface="Calibri"/>
              </a:rPr>
              <a:t>u</a:t>
            </a:r>
            <a:r>
              <a:rPr sz="1600" spc="-30" dirty="0">
                <a:solidFill>
                  <a:srgbClr val="414042"/>
                </a:solidFill>
                <a:latin typeface="Calibri"/>
                <a:cs typeface="Calibri"/>
              </a:rPr>
              <a:t>s</a:t>
            </a:r>
            <a:r>
              <a:rPr sz="1600" dirty="0">
                <a:solidFill>
                  <a:srgbClr val="414042"/>
                </a:solidFill>
                <a:latin typeface="Calibri"/>
                <a:cs typeface="Calibri"/>
              </a:rPr>
              <a:t>t a</a:t>
            </a:r>
            <a:r>
              <a:rPr sz="1600" spc="-10" dirty="0">
                <a:solidFill>
                  <a:srgbClr val="414042"/>
                </a:solidFill>
                <a:latin typeface="Calibri"/>
                <a:cs typeface="Calibri"/>
              </a:rPr>
              <a:t>bou</a:t>
            </a:r>
            <a:r>
              <a:rPr sz="1600" dirty="0">
                <a:solidFill>
                  <a:srgbClr val="414042"/>
                </a:solidFill>
                <a:latin typeface="Calibri"/>
                <a:cs typeface="Calibri"/>
              </a:rPr>
              <a:t>t</a:t>
            </a:r>
            <a:r>
              <a:rPr sz="1600" spc="-10" dirty="0">
                <a:solidFill>
                  <a:srgbClr val="414042"/>
                </a:solidFill>
                <a:latin typeface="Calibri"/>
                <a:cs typeface="Calibri"/>
              </a:rPr>
              <a:t> </a:t>
            </a:r>
            <a:r>
              <a:rPr sz="1600" spc="-20" dirty="0">
                <a:solidFill>
                  <a:srgbClr val="414042"/>
                </a:solidFill>
                <a:latin typeface="Calibri"/>
                <a:cs typeface="Calibri"/>
              </a:rPr>
              <a:t>k</a:t>
            </a:r>
            <a:r>
              <a:rPr sz="1600" spc="-10" dirty="0">
                <a:solidFill>
                  <a:srgbClr val="414042"/>
                </a:solidFill>
                <a:latin typeface="Calibri"/>
                <a:cs typeface="Calibri"/>
              </a:rPr>
              <a:t>no</a:t>
            </a:r>
            <a:r>
              <a:rPr sz="1600" dirty="0">
                <a:solidFill>
                  <a:srgbClr val="414042"/>
                </a:solidFill>
                <a:latin typeface="Calibri"/>
                <a:cs typeface="Calibri"/>
              </a:rPr>
              <a:t>w</a:t>
            </a:r>
            <a:r>
              <a:rPr sz="1600" spc="-10" dirty="0">
                <a:solidFill>
                  <a:srgbClr val="414042"/>
                </a:solidFill>
                <a:latin typeface="Calibri"/>
                <a:cs typeface="Calibri"/>
              </a:rPr>
              <a:t>in</a:t>
            </a:r>
            <a:r>
              <a:rPr sz="1600" dirty="0">
                <a:solidFill>
                  <a:srgbClr val="414042"/>
                </a:solidFill>
                <a:latin typeface="Calibri"/>
                <a:cs typeface="Calibri"/>
              </a:rPr>
              <a:t>g</a:t>
            </a:r>
            <a:r>
              <a:rPr sz="1600" spc="10" dirty="0">
                <a:solidFill>
                  <a:srgbClr val="414042"/>
                </a:solidFill>
                <a:latin typeface="Calibri"/>
                <a:cs typeface="Calibri"/>
              </a:rPr>
              <a:t> </a:t>
            </a:r>
            <a:r>
              <a:rPr sz="1600" spc="-20" dirty="0">
                <a:solidFill>
                  <a:srgbClr val="414042"/>
                </a:solidFill>
                <a:latin typeface="Calibri"/>
                <a:cs typeface="Calibri"/>
              </a:rPr>
              <a:t>t</a:t>
            </a:r>
            <a:r>
              <a:rPr sz="1600" spc="-10" dirty="0">
                <a:solidFill>
                  <a:srgbClr val="414042"/>
                </a:solidFill>
                <a:latin typeface="Calibri"/>
                <a:cs typeface="Calibri"/>
              </a:rPr>
              <a:t>h</a:t>
            </a:r>
            <a:r>
              <a:rPr sz="1600" dirty="0">
                <a:solidFill>
                  <a:srgbClr val="414042"/>
                </a:solidFill>
                <a:latin typeface="Calibri"/>
                <a:cs typeface="Calibri"/>
              </a:rPr>
              <a:t>e</a:t>
            </a:r>
            <a:r>
              <a:rPr sz="1600" spc="10" dirty="0">
                <a:solidFill>
                  <a:srgbClr val="414042"/>
                </a:solidFill>
                <a:latin typeface="Calibri"/>
                <a:cs typeface="Calibri"/>
              </a:rPr>
              <a:t> </a:t>
            </a:r>
            <a:r>
              <a:rPr sz="1600" spc="-10" dirty="0">
                <a:solidFill>
                  <a:srgbClr val="414042"/>
                </a:solidFill>
                <a:latin typeface="Calibri"/>
                <a:cs typeface="Calibri"/>
              </a:rPr>
              <a:t>p</a:t>
            </a:r>
            <a:r>
              <a:rPr sz="1600" spc="-35" dirty="0">
                <a:solidFill>
                  <a:srgbClr val="414042"/>
                </a:solidFill>
                <a:latin typeface="Calibri"/>
                <a:cs typeface="Calibri"/>
              </a:rPr>
              <a:t>r</a:t>
            </a:r>
            <a:r>
              <a:rPr sz="1600" spc="-10" dirty="0">
                <a:solidFill>
                  <a:srgbClr val="414042"/>
                </a:solidFill>
                <a:latin typeface="Calibri"/>
                <a:cs typeface="Calibri"/>
              </a:rPr>
              <a:t>oduc</a:t>
            </a:r>
            <a:r>
              <a:rPr sz="1600" dirty="0">
                <a:solidFill>
                  <a:srgbClr val="414042"/>
                </a:solidFill>
                <a:latin typeface="Calibri"/>
                <a:cs typeface="Calibri"/>
              </a:rPr>
              <a:t>t</a:t>
            </a:r>
            <a:endParaRPr sz="1600">
              <a:latin typeface="Calibri"/>
              <a:cs typeface="Calibri"/>
            </a:endParaRPr>
          </a:p>
        </p:txBody>
      </p:sp>
      <p:sp>
        <p:nvSpPr>
          <p:cNvPr id="8" name="object 6"/>
          <p:cNvSpPr/>
          <p:nvPr/>
        </p:nvSpPr>
        <p:spPr>
          <a:xfrm>
            <a:off x="731393" y="1422399"/>
            <a:ext cx="3653408" cy="2319909"/>
          </a:xfrm>
          <a:prstGeom prst="rect">
            <a:avLst/>
          </a:prstGeom>
          <a:blipFill>
            <a:blip r:embed="rId4" cstate="print"/>
            <a:stretch>
              <a:fillRect/>
            </a:stretch>
          </a:blipFill>
        </p:spPr>
        <p:txBody>
          <a:bodyPr wrap="square" lIns="0" tIns="0" rIns="0" bIns="0" rtlCol="0"/>
          <a:lstStyle/>
          <a:p>
            <a:endParaRPr/>
          </a:p>
        </p:txBody>
      </p:sp>
      <p:sp>
        <p:nvSpPr>
          <p:cNvPr id="9" name="object 7"/>
          <p:cNvSpPr txBox="1">
            <a:spLocks noGrp="1"/>
          </p:cNvSpPr>
          <p:nvPr>
            <p:ph type="sldNum" sz="quarter" idx="7"/>
          </p:nvPr>
        </p:nvSpPr>
        <p:spPr>
          <a:xfrm>
            <a:off x="524459" y="4843526"/>
            <a:ext cx="130175" cy="101600"/>
          </a:xfrm>
          <a:prstGeom prst="rect">
            <a:avLst/>
          </a:prstGeom>
        </p:spPr>
        <p:txBody>
          <a:bodyPr vert="horz" wrap="square" lIns="0" tIns="0" rIns="0" bIns="0" rtlCol="0">
            <a:spAutoFit/>
          </a:bodyPr>
          <a:lstStyle/>
          <a:p>
            <a:pPr marL="25400">
              <a:lnSpc>
                <a:spcPct val="100000"/>
              </a:lnSpc>
            </a:pPr>
            <a:fld id="{81D60167-4931-47E6-BA6A-407CBD079E47}" type="slidenum">
              <a:rPr sz="800" spc="-10" dirty="0"/>
              <a:t>20</a:t>
            </a:fld>
            <a:endParaRPr sz="800"/>
          </a:p>
        </p:txBody>
      </p:sp>
      <p:sp>
        <p:nvSpPr>
          <p:cNvPr id="10" name="object 8"/>
          <p:cNvSpPr txBox="1">
            <a:spLocks noGrp="1"/>
          </p:cNvSpPr>
          <p:nvPr>
            <p:ph type="ftr" sz="quarter" idx="5"/>
          </p:nvPr>
        </p:nvSpPr>
        <p:spPr>
          <a:xfrm>
            <a:off x="825804" y="4849621"/>
            <a:ext cx="1823720" cy="126364"/>
          </a:xfrm>
          <a:prstGeom prst="rect">
            <a:avLst/>
          </a:prstGeom>
        </p:spPr>
        <p:txBody>
          <a:bodyPr vert="horz" wrap="square" lIns="0" tIns="0" rIns="0" bIns="0" rtlCol="0">
            <a:spAutoFit/>
          </a:bodyPr>
          <a:lstStyle/>
          <a:p>
            <a:pPr marL="12700">
              <a:lnSpc>
                <a:spcPct val="100000"/>
              </a:lnSpc>
            </a:pPr>
            <a:r>
              <a:rPr sz="800" spc="-10" dirty="0"/>
              <a:t>©</a:t>
            </a:r>
            <a:r>
              <a:rPr sz="800" spc="-5" dirty="0"/>
              <a:t> </a:t>
            </a:r>
            <a:r>
              <a:rPr sz="800" dirty="0"/>
              <a:t>C</a:t>
            </a:r>
            <a:r>
              <a:rPr sz="800" spc="-15" dirty="0"/>
              <a:t>op</a:t>
            </a:r>
            <a:r>
              <a:rPr sz="800" spc="-10" dirty="0"/>
              <a:t>y</a:t>
            </a:r>
            <a:r>
              <a:rPr sz="800" dirty="0"/>
              <a:t>rig</a:t>
            </a:r>
            <a:r>
              <a:rPr sz="800" spc="-15" dirty="0"/>
              <a:t>h</a:t>
            </a:r>
            <a:r>
              <a:rPr sz="800" spc="-10" dirty="0"/>
              <a:t>t</a:t>
            </a:r>
            <a:r>
              <a:rPr sz="800" spc="15" dirty="0"/>
              <a:t> </a:t>
            </a:r>
            <a:r>
              <a:rPr sz="800" spc="-5" dirty="0"/>
              <a:t>10/21/201</a:t>
            </a:r>
            <a:r>
              <a:rPr sz="800" spc="-10" dirty="0"/>
              <a:t>4</a:t>
            </a:r>
            <a:r>
              <a:rPr sz="800" spc="-55" dirty="0"/>
              <a:t> </a:t>
            </a:r>
            <a:r>
              <a:rPr sz="800" spc="-10" dirty="0"/>
              <a:t>B</a:t>
            </a:r>
            <a:r>
              <a:rPr sz="800" spc="-20" dirty="0"/>
              <a:t>M</a:t>
            </a:r>
            <a:r>
              <a:rPr sz="800" spc="-5" dirty="0"/>
              <a:t>C</a:t>
            </a:r>
            <a:r>
              <a:rPr sz="800" spc="15" dirty="0"/>
              <a:t> </a:t>
            </a:r>
            <a:r>
              <a:rPr sz="800" spc="-10" dirty="0"/>
              <a:t>S</a:t>
            </a:r>
            <a:r>
              <a:rPr sz="800" spc="-15" dirty="0"/>
              <a:t>o</a:t>
            </a:r>
            <a:r>
              <a:rPr sz="800" spc="-10" dirty="0"/>
              <a:t>ftw</a:t>
            </a:r>
            <a:r>
              <a:rPr sz="800" spc="-5" dirty="0"/>
              <a:t>a</a:t>
            </a:r>
            <a:r>
              <a:rPr sz="800" dirty="0"/>
              <a:t>r</a:t>
            </a:r>
            <a:r>
              <a:rPr sz="800" spc="-20" dirty="0"/>
              <a:t>e</a:t>
            </a:r>
            <a:r>
              <a:rPr sz="800" spc="-5" dirty="0"/>
              <a:t>,</a:t>
            </a:r>
            <a:r>
              <a:rPr sz="800" spc="25" dirty="0"/>
              <a:t> </a:t>
            </a:r>
            <a:r>
              <a:rPr sz="800" spc="-15" dirty="0"/>
              <a:t>In</a:t>
            </a:r>
            <a:r>
              <a:rPr sz="800" spc="-10" dirty="0"/>
              <a:t>c</a:t>
            </a:r>
            <a:endParaRPr sz="800"/>
          </a:p>
        </p:txBody>
      </p:sp>
    </p:spTree>
    <p:extLst>
      <p:ext uri="{BB962C8B-B14F-4D97-AF65-F5344CB8AC3E}">
        <p14:creationId xmlns:p14="http://schemas.microsoft.com/office/powerpoint/2010/main" val="41459504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97155" y="1232636"/>
            <a:ext cx="4955032" cy="2990850"/>
          </a:xfrm>
          <a:prstGeom prst="rect">
            <a:avLst/>
          </a:prstGeom>
          <a:blipFill>
            <a:blip r:embed="rId3" cstate="print"/>
            <a:stretch>
              <a:fillRect/>
            </a:stretch>
          </a:blipFill>
        </p:spPr>
        <p:txBody>
          <a:bodyPr wrap="square" lIns="0" tIns="0" rIns="0" bIns="0" rtlCol="0"/>
          <a:lstStyle/>
          <a:p>
            <a:endParaRPr/>
          </a:p>
        </p:txBody>
      </p:sp>
      <p:sp>
        <p:nvSpPr>
          <p:cNvPr id="5" name="object 3"/>
          <p:cNvSpPr txBox="1">
            <a:spLocks noGrp="1"/>
          </p:cNvSpPr>
          <p:nvPr>
            <p:ph type="title"/>
          </p:nvPr>
        </p:nvSpPr>
        <p:spPr>
          <a:xfrm>
            <a:off x="536244" y="473735"/>
            <a:ext cx="8071510" cy="382905"/>
          </a:xfrm>
          <a:prstGeom prst="rect">
            <a:avLst/>
          </a:prstGeom>
        </p:spPr>
        <p:txBody>
          <a:bodyPr vert="horz" wrap="square" lIns="0" tIns="0" rIns="0" bIns="0" rtlCol="0">
            <a:spAutoFit/>
          </a:bodyPr>
          <a:lstStyle/>
          <a:p>
            <a:pPr marL="12700">
              <a:lnSpc>
                <a:spcPct val="100000"/>
              </a:lnSpc>
            </a:pPr>
            <a:r>
              <a:rPr sz="2800" spc="-15" dirty="0">
                <a:solidFill>
                  <a:srgbClr val="5A5C5D"/>
                </a:solidFill>
              </a:rPr>
              <a:t>L</a:t>
            </a:r>
            <a:r>
              <a:rPr sz="2800" spc="-5" dirty="0">
                <a:solidFill>
                  <a:srgbClr val="5A5C5D"/>
                </a:solidFill>
              </a:rPr>
              <a:t>e</a:t>
            </a:r>
            <a:r>
              <a:rPr sz="2800" spc="5" dirty="0">
                <a:solidFill>
                  <a:srgbClr val="5A5C5D"/>
                </a:solidFill>
              </a:rPr>
              <a:t>s</a:t>
            </a:r>
            <a:r>
              <a:rPr sz="2800" dirty="0">
                <a:solidFill>
                  <a:srgbClr val="5A5C5D"/>
                </a:solidFill>
              </a:rPr>
              <a:t>son</a:t>
            </a:r>
            <a:r>
              <a:rPr sz="2800" spc="-30" dirty="0">
                <a:solidFill>
                  <a:srgbClr val="5A5C5D"/>
                </a:solidFill>
              </a:rPr>
              <a:t> </a:t>
            </a:r>
            <a:r>
              <a:rPr sz="2800" spc="-15" dirty="0">
                <a:solidFill>
                  <a:srgbClr val="5A5C5D"/>
                </a:solidFill>
              </a:rPr>
              <a:t>L</a:t>
            </a:r>
            <a:r>
              <a:rPr sz="2800" spc="-5" dirty="0">
                <a:solidFill>
                  <a:srgbClr val="5A5C5D"/>
                </a:solidFill>
              </a:rPr>
              <a:t>ea</a:t>
            </a:r>
            <a:r>
              <a:rPr sz="2800" spc="10" dirty="0">
                <a:solidFill>
                  <a:srgbClr val="5A5C5D"/>
                </a:solidFill>
              </a:rPr>
              <a:t>r</a:t>
            </a:r>
            <a:r>
              <a:rPr sz="2800" dirty="0">
                <a:solidFill>
                  <a:srgbClr val="5A5C5D"/>
                </a:solidFill>
              </a:rPr>
              <a:t>ned</a:t>
            </a:r>
            <a:r>
              <a:rPr sz="2800" spc="-10" dirty="0">
                <a:solidFill>
                  <a:srgbClr val="5A5C5D"/>
                </a:solidFill>
              </a:rPr>
              <a:t> </a:t>
            </a:r>
            <a:r>
              <a:rPr sz="2800" dirty="0">
                <a:solidFill>
                  <a:srgbClr val="5A5C5D"/>
                </a:solidFill>
                <a:latin typeface="Calibri"/>
                <a:cs typeface="Calibri"/>
              </a:rPr>
              <a:t>–</a:t>
            </a:r>
            <a:r>
              <a:rPr sz="2800" spc="5" dirty="0">
                <a:solidFill>
                  <a:srgbClr val="5A5C5D"/>
                </a:solidFill>
                <a:latin typeface="Calibri"/>
                <a:cs typeface="Calibri"/>
              </a:rPr>
              <a:t> </a:t>
            </a:r>
            <a:r>
              <a:rPr sz="2800" dirty="0">
                <a:solidFill>
                  <a:srgbClr val="5A5C5D"/>
                </a:solidFill>
              </a:rPr>
              <a:t>it </a:t>
            </a:r>
            <a:r>
              <a:rPr sz="2800" spc="-20" dirty="0">
                <a:solidFill>
                  <a:srgbClr val="5A5C5D"/>
                </a:solidFill>
              </a:rPr>
              <a:t>r</a:t>
            </a:r>
            <a:r>
              <a:rPr sz="2800" spc="-5" dirty="0">
                <a:solidFill>
                  <a:srgbClr val="5A5C5D"/>
                </a:solidFill>
              </a:rPr>
              <a:t>equ</a:t>
            </a:r>
            <a:r>
              <a:rPr sz="2800" spc="10" dirty="0">
                <a:solidFill>
                  <a:srgbClr val="5A5C5D"/>
                </a:solidFill>
              </a:rPr>
              <a:t>i</a:t>
            </a:r>
            <a:r>
              <a:rPr sz="2800" spc="-20" dirty="0">
                <a:solidFill>
                  <a:srgbClr val="5A5C5D"/>
                </a:solidFill>
              </a:rPr>
              <a:t>r</a:t>
            </a:r>
            <a:r>
              <a:rPr sz="2800" spc="-5" dirty="0">
                <a:solidFill>
                  <a:srgbClr val="5A5C5D"/>
                </a:solidFill>
              </a:rPr>
              <a:t>e</a:t>
            </a:r>
            <a:r>
              <a:rPr sz="2800" dirty="0">
                <a:solidFill>
                  <a:srgbClr val="5A5C5D"/>
                </a:solidFill>
              </a:rPr>
              <a:t>s</a:t>
            </a:r>
            <a:r>
              <a:rPr sz="2800" spc="-25" dirty="0">
                <a:solidFill>
                  <a:srgbClr val="5A5C5D"/>
                </a:solidFill>
              </a:rPr>
              <a:t> </a:t>
            </a:r>
            <a:r>
              <a:rPr sz="2800" dirty="0">
                <a:solidFill>
                  <a:srgbClr val="5A5C5D"/>
                </a:solidFill>
              </a:rPr>
              <a:t>an</a:t>
            </a:r>
            <a:r>
              <a:rPr sz="2800" spc="-75" dirty="0">
                <a:solidFill>
                  <a:srgbClr val="5A5C5D"/>
                </a:solidFill>
              </a:rPr>
              <a:t> </a:t>
            </a:r>
            <a:r>
              <a:rPr sz="2800" dirty="0">
                <a:solidFill>
                  <a:srgbClr val="5A5C5D"/>
                </a:solidFill>
              </a:rPr>
              <a:t>i</a:t>
            </a:r>
            <a:r>
              <a:rPr sz="2800" spc="-15" dirty="0">
                <a:solidFill>
                  <a:srgbClr val="5A5C5D"/>
                </a:solidFill>
              </a:rPr>
              <a:t>t</a:t>
            </a:r>
            <a:r>
              <a:rPr sz="2800" spc="-5" dirty="0">
                <a:solidFill>
                  <a:srgbClr val="5A5C5D"/>
                </a:solidFill>
              </a:rPr>
              <a:t>e</a:t>
            </a:r>
            <a:r>
              <a:rPr sz="2800" spc="-65" dirty="0">
                <a:solidFill>
                  <a:srgbClr val="5A5C5D"/>
                </a:solidFill>
              </a:rPr>
              <a:t>r</a:t>
            </a:r>
            <a:r>
              <a:rPr sz="2800" spc="-20" dirty="0">
                <a:solidFill>
                  <a:srgbClr val="5A5C5D"/>
                </a:solidFill>
              </a:rPr>
              <a:t>a</a:t>
            </a:r>
            <a:r>
              <a:rPr sz="2800" spc="5" dirty="0">
                <a:solidFill>
                  <a:srgbClr val="5A5C5D"/>
                </a:solidFill>
              </a:rPr>
              <a:t>t</a:t>
            </a:r>
            <a:r>
              <a:rPr sz="2800" dirty="0">
                <a:solidFill>
                  <a:srgbClr val="5A5C5D"/>
                </a:solidFill>
              </a:rPr>
              <a:t>i</a:t>
            </a:r>
            <a:r>
              <a:rPr sz="2800" spc="-30" dirty="0">
                <a:solidFill>
                  <a:srgbClr val="5A5C5D"/>
                </a:solidFill>
              </a:rPr>
              <a:t>v</a:t>
            </a:r>
            <a:r>
              <a:rPr sz="2800" dirty="0">
                <a:solidFill>
                  <a:srgbClr val="5A5C5D"/>
                </a:solidFill>
              </a:rPr>
              <a:t>e</a:t>
            </a:r>
            <a:r>
              <a:rPr sz="2800" spc="-35" dirty="0">
                <a:solidFill>
                  <a:srgbClr val="5A5C5D"/>
                </a:solidFill>
              </a:rPr>
              <a:t> </a:t>
            </a:r>
            <a:r>
              <a:rPr sz="2800" dirty="0">
                <a:solidFill>
                  <a:srgbClr val="5A5C5D"/>
                </a:solidFill>
              </a:rPr>
              <a:t>p</a:t>
            </a:r>
            <a:r>
              <a:rPr sz="2800" spc="-15" dirty="0">
                <a:solidFill>
                  <a:srgbClr val="5A5C5D"/>
                </a:solidFill>
              </a:rPr>
              <a:t>r</a:t>
            </a:r>
            <a:r>
              <a:rPr sz="2800" dirty="0">
                <a:solidFill>
                  <a:srgbClr val="5A5C5D"/>
                </a:solidFill>
              </a:rPr>
              <a:t>ocess</a:t>
            </a:r>
            <a:endParaRPr sz="2800">
              <a:latin typeface="Calibri"/>
              <a:cs typeface="Calibri"/>
            </a:endParaRPr>
          </a:p>
        </p:txBody>
      </p:sp>
      <p:sp>
        <p:nvSpPr>
          <p:cNvPr id="6" name="object 4"/>
          <p:cNvSpPr/>
          <p:nvPr/>
        </p:nvSpPr>
        <p:spPr>
          <a:xfrm>
            <a:off x="731393" y="1422399"/>
            <a:ext cx="3705225" cy="2320290"/>
          </a:xfrm>
          <a:custGeom>
            <a:avLst/>
            <a:gdLst/>
            <a:ahLst/>
            <a:cxnLst/>
            <a:rect l="l" t="t" r="r" b="b"/>
            <a:pathLst>
              <a:path w="3705225" h="2320290">
                <a:moveTo>
                  <a:pt x="0" y="2319909"/>
                </a:moveTo>
                <a:lnTo>
                  <a:pt x="3705098" y="2319909"/>
                </a:lnTo>
                <a:lnTo>
                  <a:pt x="3705098" y="0"/>
                </a:lnTo>
                <a:lnTo>
                  <a:pt x="0" y="0"/>
                </a:lnTo>
                <a:lnTo>
                  <a:pt x="0" y="2319909"/>
                </a:lnTo>
                <a:close/>
              </a:path>
            </a:pathLst>
          </a:custGeom>
          <a:solidFill>
            <a:srgbClr val="F1F1F1"/>
          </a:solidFill>
        </p:spPr>
        <p:txBody>
          <a:bodyPr wrap="square" lIns="0" tIns="0" rIns="0" bIns="0" rtlCol="0"/>
          <a:lstStyle/>
          <a:p>
            <a:endParaRPr/>
          </a:p>
        </p:txBody>
      </p:sp>
      <p:sp>
        <p:nvSpPr>
          <p:cNvPr id="7" name="object 5"/>
          <p:cNvSpPr txBox="1"/>
          <p:nvPr/>
        </p:nvSpPr>
        <p:spPr>
          <a:xfrm>
            <a:off x="4951216" y="1042030"/>
            <a:ext cx="3887984" cy="2941831"/>
          </a:xfrm>
          <a:prstGeom prst="rect">
            <a:avLst/>
          </a:prstGeom>
        </p:spPr>
        <p:txBody>
          <a:bodyPr vert="horz" wrap="square" lIns="0" tIns="0" rIns="0" bIns="0" rtlCol="0">
            <a:spAutoFit/>
          </a:bodyPr>
          <a:lstStyle/>
          <a:p>
            <a:pPr marL="12700">
              <a:lnSpc>
                <a:spcPct val="100000"/>
              </a:lnSpc>
            </a:pPr>
            <a:r>
              <a:rPr sz="1600" b="1" spc="5" dirty="0">
                <a:solidFill>
                  <a:srgbClr val="5A5B5E"/>
                </a:solidFill>
                <a:latin typeface="Calibri"/>
                <a:cs typeface="Calibri"/>
              </a:rPr>
              <a:t>A</a:t>
            </a:r>
            <a:r>
              <a:rPr sz="1600" b="1" dirty="0">
                <a:solidFill>
                  <a:srgbClr val="5A5B5E"/>
                </a:solidFill>
                <a:latin typeface="Calibri"/>
                <a:cs typeface="Calibri"/>
              </a:rPr>
              <a:t>n </a:t>
            </a:r>
            <a:r>
              <a:rPr sz="1600" b="1" spc="-15" dirty="0">
                <a:solidFill>
                  <a:srgbClr val="5A5B5E"/>
                </a:solidFill>
                <a:latin typeface="Calibri"/>
                <a:cs typeface="Calibri"/>
              </a:rPr>
              <a:t>i</a:t>
            </a:r>
            <a:r>
              <a:rPr sz="1600" b="1" spc="-30" dirty="0">
                <a:solidFill>
                  <a:srgbClr val="5A5B5E"/>
                </a:solidFill>
                <a:latin typeface="Calibri"/>
                <a:cs typeface="Calibri"/>
              </a:rPr>
              <a:t>t</a:t>
            </a:r>
            <a:r>
              <a:rPr sz="1600" b="1" dirty="0">
                <a:solidFill>
                  <a:srgbClr val="5A5B5E"/>
                </a:solidFill>
                <a:latin typeface="Calibri"/>
                <a:cs typeface="Calibri"/>
              </a:rPr>
              <a:t>e</a:t>
            </a:r>
            <a:r>
              <a:rPr sz="1600" b="1" spc="-20" dirty="0">
                <a:solidFill>
                  <a:srgbClr val="5A5B5E"/>
                </a:solidFill>
                <a:latin typeface="Calibri"/>
                <a:cs typeface="Calibri"/>
              </a:rPr>
              <a:t>r</a:t>
            </a:r>
            <a:r>
              <a:rPr sz="1600" b="1" spc="-30" dirty="0">
                <a:solidFill>
                  <a:srgbClr val="5A5B5E"/>
                </a:solidFill>
                <a:latin typeface="Calibri"/>
                <a:cs typeface="Calibri"/>
              </a:rPr>
              <a:t>a</a:t>
            </a:r>
            <a:r>
              <a:rPr sz="1600" b="1" spc="-10" dirty="0">
                <a:solidFill>
                  <a:srgbClr val="5A5B5E"/>
                </a:solidFill>
                <a:latin typeface="Calibri"/>
                <a:cs typeface="Calibri"/>
              </a:rPr>
              <a:t>t</a:t>
            </a:r>
            <a:r>
              <a:rPr sz="1600" b="1" spc="-15" dirty="0">
                <a:solidFill>
                  <a:srgbClr val="5A5B5E"/>
                </a:solidFill>
                <a:latin typeface="Calibri"/>
                <a:cs typeface="Calibri"/>
              </a:rPr>
              <a:t>i</a:t>
            </a:r>
            <a:r>
              <a:rPr sz="1600" b="1" spc="-20" dirty="0">
                <a:solidFill>
                  <a:srgbClr val="5A5B5E"/>
                </a:solidFill>
                <a:latin typeface="Calibri"/>
                <a:cs typeface="Calibri"/>
              </a:rPr>
              <a:t>v</a:t>
            </a:r>
            <a:r>
              <a:rPr sz="1600" b="1" dirty="0">
                <a:solidFill>
                  <a:srgbClr val="5A5B5E"/>
                </a:solidFill>
                <a:latin typeface="Calibri"/>
                <a:cs typeface="Calibri"/>
              </a:rPr>
              <a:t>e</a:t>
            </a:r>
            <a:r>
              <a:rPr sz="1600" b="1" spc="-25" dirty="0">
                <a:solidFill>
                  <a:srgbClr val="5A5B5E"/>
                </a:solidFill>
                <a:latin typeface="Calibri"/>
                <a:cs typeface="Calibri"/>
              </a:rPr>
              <a:t> </a:t>
            </a:r>
            <a:r>
              <a:rPr sz="1600" b="1" dirty="0">
                <a:solidFill>
                  <a:srgbClr val="5A5B5E"/>
                </a:solidFill>
                <a:latin typeface="Calibri"/>
                <a:cs typeface="Calibri"/>
              </a:rPr>
              <a:t>app</a:t>
            </a:r>
            <a:r>
              <a:rPr sz="1600" b="1" spc="-25" dirty="0">
                <a:solidFill>
                  <a:srgbClr val="5A5B5E"/>
                </a:solidFill>
                <a:latin typeface="Calibri"/>
                <a:cs typeface="Calibri"/>
              </a:rPr>
              <a:t>r</a:t>
            </a:r>
            <a:r>
              <a:rPr sz="1600" b="1" dirty="0">
                <a:solidFill>
                  <a:srgbClr val="5A5B5E"/>
                </a:solidFill>
                <a:latin typeface="Calibri"/>
                <a:cs typeface="Calibri"/>
              </a:rPr>
              <a:t>oach</a:t>
            </a:r>
            <a:endParaRPr sz="1600" dirty="0">
              <a:latin typeface="Calibri"/>
              <a:cs typeface="Calibri"/>
            </a:endParaRPr>
          </a:p>
          <a:p>
            <a:pPr marL="356870" marR="5080" indent="-344170">
              <a:lnSpc>
                <a:spcPts val="1730"/>
              </a:lnSpc>
              <a:spcBef>
                <a:spcPts val="1000"/>
              </a:spcBef>
              <a:buClr>
                <a:srgbClr val="414042"/>
              </a:buClr>
              <a:buFont typeface="Arial"/>
              <a:buChar char="•"/>
              <a:tabLst>
                <a:tab pos="357505" algn="l"/>
              </a:tabLst>
            </a:pPr>
            <a:r>
              <a:rPr sz="1600" spc="-15" dirty="0">
                <a:solidFill>
                  <a:srgbClr val="414042"/>
                </a:solidFill>
                <a:latin typeface="Calibri"/>
                <a:cs typeface="Calibri"/>
              </a:rPr>
              <a:t>Keep cost models simple initially – fairness is key more than “truth” – and then make them more complex in case</a:t>
            </a:r>
          </a:p>
          <a:p>
            <a:pPr marL="356870" marR="182245">
              <a:lnSpc>
                <a:spcPts val="1730"/>
              </a:lnSpc>
            </a:pPr>
            <a:r>
              <a:rPr sz="1600" spc="-15" dirty="0">
                <a:solidFill>
                  <a:srgbClr val="414042"/>
                </a:solidFill>
                <a:latin typeface="Calibri"/>
                <a:cs typeface="Calibri"/>
              </a:rPr>
              <a:t>– this should not be a super-detailed accounting effort</a:t>
            </a:r>
          </a:p>
          <a:p>
            <a:pPr marL="342900" indent="-342900">
              <a:buFont typeface="Arial" panose="020B0604020202020204" pitchFamily="34" charset="0"/>
              <a:buChar char="•"/>
            </a:pPr>
            <a:r>
              <a:rPr lang="en-US" sz="1600" spc="-15" dirty="0" smtClean="0">
                <a:solidFill>
                  <a:srgbClr val="414042"/>
                </a:solidFill>
                <a:latin typeface="Calibri"/>
                <a:cs typeface="Calibri"/>
              </a:rPr>
              <a:t>Cost </a:t>
            </a:r>
            <a:r>
              <a:rPr lang="en-US" sz="1600" spc="-15" dirty="0">
                <a:solidFill>
                  <a:srgbClr val="414042"/>
                </a:solidFill>
                <a:latin typeface="Calibri"/>
                <a:cs typeface="Calibri"/>
              </a:rPr>
              <a:t>transparency should DRIVE BEHAVIOR.</a:t>
            </a:r>
          </a:p>
          <a:p>
            <a:pPr marL="342900" indent="-342900">
              <a:buFont typeface="Arial" panose="020B0604020202020204" pitchFamily="34" charset="0"/>
              <a:buChar char="•"/>
            </a:pPr>
            <a:r>
              <a:rPr lang="en-US" sz="1600" spc="-15" dirty="0">
                <a:solidFill>
                  <a:srgbClr val="414042"/>
                </a:solidFill>
                <a:latin typeface="Calibri"/>
                <a:cs typeface="Calibri"/>
              </a:rPr>
              <a:t>The biggest threats are political, cultural, and inertia. And the status quo.</a:t>
            </a:r>
          </a:p>
          <a:p>
            <a:pPr marL="342900" indent="-342900">
              <a:buFont typeface="Arial" panose="020B0604020202020204" pitchFamily="34" charset="0"/>
              <a:buChar char="•"/>
            </a:pPr>
            <a:r>
              <a:rPr lang="en-US" sz="1600" spc="-15" dirty="0">
                <a:solidFill>
                  <a:srgbClr val="414042"/>
                </a:solidFill>
                <a:latin typeface="Calibri"/>
                <a:cs typeface="Calibri"/>
              </a:rPr>
              <a:t>Strive for a useful, consistent, lie, rather than “truth”.</a:t>
            </a:r>
          </a:p>
          <a:p>
            <a:pPr marL="342900" indent="-342900">
              <a:buFont typeface="Arial" panose="020B0604020202020204" pitchFamily="34" charset="0"/>
              <a:buChar char="•"/>
            </a:pPr>
            <a:r>
              <a:rPr lang="en-US" sz="1600" spc="-15" dirty="0">
                <a:solidFill>
                  <a:srgbClr val="414042"/>
                </a:solidFill>
                <a:latin typeface="Calibri"/>
                <a:cs typeface="Calibri"/>
              </a:rPr>
              <a:t>Price is easy, using Target Return Pricing*.</a:t>
            </a:r>
          </a:p>
        </p:txBody>
      </p:sp>
      <p:sp>
        <p:nvSpPr>
          <p:cNvPr id="8" name="object 6"/>
          <p:cNvSpPr/>
          <p:nvPr/>
        </p:nvSpPr>
        <p:spPr>
          <a:xfrm>
            <a:off x="694944" y="1383791"/>
            <a:ext cx="3834383" cy="2523743"/>
          </a:xfrm>
          <a:prstGeom prst="rect">
            <a:avLst/>
          </a:prstGeom>
          <a:blipFill>
            <a:blip r:embed="rId4" cstate="print"/>
            <a:stretch>
              <a:fillRect/>
            </a:stretch>
          </a:blipFill>
        </p:spPr>
        <p:txBody>
          <a:bodyPr wrap="square" lIns="0" tIns="0" rIns="0" bIns="0" rtlCol="0"/>
          <a:lstStyle/>
          <a:p>
            <a:endParaRPr/>
          </a:p>
        </p:txBody>
      </p:sp>
      <p:sp>
        <p:nvSpPr>
          <p:cNvPr id="9" name="object 7"/>
          <p:cNvSpPr/>
          <p:nvPr/>
        </p:nvSpPr>
        <p:spPr>
          <a:xfrm>
            <a:off x="731393" y="1422399"/>
            <a:ext cx="3705098" cy="2395220"/>
          </a:xfrm>
          <a:prstGeom prst="rect">
            <a:avLst/>
          </a:prstGeom>
          <a:blipFill>
            <a:blip r:embed="rId5" cstate="print"/>
            <a:stretch>
              <a:fillRect/>
            </a:stretch>
          </a:blipFill>
        </p:spPr>
        <p:txBody>
          <a:bodyPr wrap="square" lIns="0" tIns="0" rIns="0" bIns="0" rtlCol="0"/>
          <a:lstStyle/>
          <a:p>
            <a:endParaRPr/>
          </a:p>
        </p:txBody>
      </p:sp>
      <p:sp>
        <p:nvSpPr>
          <p:cNvPr id="10" name="object 8"/>
          <p:cNvSpPr/>
          <p:nvPr/>
        </p:nvSpPr>
        <p:spPr>
          <a:xfrm>
            <a:off x="726630" y="1417573"/>
            <a:ext cx="3714750" cy="2404745"/>
          </a:xfrm>
          <a:custGeom>
            <a:avLst/>
            <a:gdLst/>
            <a:ahLst/>
            <a:cxnLst/>
            <a:rect l="l" t="t" r="r" b="b"/>
            <a:pathLst>
              <a:path w="3714750" h="2404745">
                <a:moveTo>
                  <a:pt x="0" y="2404745"/>
                </a:moveTo>
                <a:lnTo>
                  <a:pt x="3714623" y="2404745"/>
                </a:lnTo>
                <a:lnTo>
                  <a:pt x="3714623" y="0"/>
                </a:lnTo>
                <a:lnTo>
                  <a:pt x="0" y="0"/>
                </a:lnTo>
                <a:lnTo>
                  <a:pt x="0" y="2404745"/>
                </a:lnTo>
                <a:close/>
              </a:path>
            </a:pathLst>
          </a:custGeom>
          <a:ln w="9525">
            <a:solidFill>
              <a:srgbClr val="414042"/>
            </a:solidFill>
          </a:ln>
        </p:spPr>
        <p:txBody>
          <a:bodyPr wrap="square" lIns="0" tIns="0" rIns="0" bIns="0" rtlCol="0"/>
          <a:lstStyle/>
          <a:p>
            <a:endParaRPr/>
          </a:p>
        </p:txBody>
      </p:sp>
      <p:sp>
        <p:nvSpPr>
          <p:cNvPr id="11" name="object 9"/>
          <p:cNvSpPr txBox="1"/>
          <p:nvPr/>
        </p:nvSpPr>
        <p:spPr>
          <a:xfrm>
            <a:off x="537159" y="4849621"/>
            <a:ext cx="129539" cy="126364"/>
          </a:xfrm>
          <a:prstGeom prst="rect">
            <a:avLst/>
          </a:prstGeom>
        </p:spPr>
        <p:txBody>
          <a:bodyPr vert="horz" wrap="square" lIns="0" tIns="0" rIns="0" bIns="0" rtlCol="0">
            <a:spAutoFit/>
          </a:bodyPr>
          <a:lstStyle/>
          <a:p>
            <a:pPr marL="12700">
              <a:lnSpc>
                <a:spcPct val="100000"/>
              </a:lnSpc>
            </a:pPr>
            <a:r>
              <a:rPr sz="800" b="1" spc="-5" dirty="0">
                <a:solidFill>
                  <a:srgbClr val="B5B5B5"/>
                </a:solidFill>
                <a:latin typeface="Calibri"/>
                <a:cs typeface="Calibri"/>
              </a:rPr>
              <a:t>20</a:t>
            </a:r>
            <a:endParaRPr sz="800">
              <a:latin typeface="Calibri"/>
              <a:cs typeface="Calibri"/>
            </a:endParaRPr>
          </a:p>
        </p:txBody>
      </p:sp>
      <p:sp>
        <p:nvSpPr>
          <p:cNvPr id="12" name="object 10"/>
          <p:cNvSpPr txBox="1">
            <a:spLocks noGrp="1"/>
          </p:cNvSpPr>
          <p:nvPr>
            <p:ph type="ftr" sz="quarter" idx="5"/>
          </p:nvPr>
        </p:nvSpPr>
        <p:spPr>
          <a:xfrm>
            <a:off x="825804" y="4849621"/>
            <a:ext cx="1823720" cy="126364"/>
          </a:xfrm>
          <a:prstGeom prst="rect">
            <a:avLst/>
          </a:prstGeom>
        </p:spPr>
        <p:txBody>
          <a:bodyPr vert="horz" wrap="square" lIns="0" tIns="0" rIns="0" bIns="0" rtlCol="0">
            <a:spAutoFit/>
          </a:bodyPr>
          <a:lstStyle/>
          <a:p>
            <a:pPr marL="12700">
              <a:lnSpc>
                <a:spcPct val="100000"/>
              </a:lnSpc>
            </a:pPr>
            <a:r>
              <a:rPr sz="800" spc="-10" dirty="0"/>
              <a:t>©</a:t>
            </a:r>
            <a:r>
              <a:rPr sz="800" spc="-5" dirty="0"/>
              <a:t> </a:t>
            </a:r>
            <a:r>
              <a:rPr sz="800" dirty="0"/>
              <a:t>C</a:t>
            </a:r>
            <a:r>
              <a:rPr sz="800" spc="-15" dirty="0"/>
              <a:t>op</a:t>
            </a:r>
            <a:r>
              <a:rPr sz="800" spc="-10" dirty="0"/>
              <a:t>y</a:t>
            </a:r>
            <a:r>
              <a:rPr sz="800" dirty="0"/>
              <a:t>rig</a:t>
            </a:r>
            <a:r>
              <a:rPr sz="800" spc="-15" dirty="0"/>
              <a:t>h</a:t>
            </a:r>
            <a:r>
              <a:rPr sz="800" spc="-10" dirty="0"/>
              <a:t>t</a:t>
            </a:r>
            <a:r>
              <a:rPr sz="800" spc="15" dirty="0"/>
              <a:t> </a:t>
            </a:r>
            <a:r>
              <a:rPr sz="800" spc="-5" dirty="0"/>
              <a:t>10/21/201</a:t>
            </a:r>
            <a:r>
              <a:rPr sz="800" spc="-10" dirty="0"/>
              <a:t>4</a:t>
            </a:r>
            <a:r>
              <a:rPr sz="800" spc="-55" dirty="0"/>
              <a:t> </a:t>
            </a:r>
            <a:r>
              <a:rPr sz="800" spc="-10" dirty="0"/>
              <a:t>B</a:t>
            </a:r>
            <a:r>
              <a:rPr sz="800" spc="-20" dirty="0"/>
              <a:t>M</a:t>
            </a:r>
            <a:r>
              <a:rPr sz="800" spc="-5" dirty="0"/>
              <a:t>C</a:t>
            </a:r>
            <a:r>
              <a:rPr sz="800" spc="15" dirty="0"/>
              <a:t> </a:t>
            </a:r>
            <a:r>
              <a:rPr sz="800" spc="-10" dirty="0"/>
              <a:t>S</a:t>
            </a:r>
            <a:r>
              <a:rPr sz="800" spc="-15" dirty="0"/>
              <a:t>o</a:t>
            </a:r>
            <a:r>
              <a:rPr sz="800" spc="-10" dirty="0"/>
              <a:t>ftw</a:t>
            </a:r>
            <a:r>
              <a:rPr sz="800" spc="-5" dirty="0"/>
              <a:t>a</a:t>
            </a:r>
            <a:r>
              <a:rPr sz="800" dirty="0"/>
              <a:t>r</a:t>
            </a:r>
            <a:r>
              <a:rPr sz="800" spc="-20" dirty="0"/>
              <a:t>e</a:t>
            </a:r>
            <a:r>
              <a:rPr sz="800" spc="-5" dirty="0"/>
              <a:t>,</a:t>
            </a:r>
            <a:r>
              <a:rPr sz="800" spc="25" dirty="0"/>
              <a:t> </a:t>
            </a:r>
            <a:r>
              <a:rPr sz="800" spc="-15" dirty="0"/>
              <a:t>In</a:t>
            </a:r>
            <a:r>
              <a:rPr sz="800" spc="-10" dirty="0"/>
              <a:t>c</a:t>
            </a:r>
            <a:endParaRPr sz="800"/>
          </a:p>
        </p:txBody>
      </p:sp>
    </p:spTree>
    <p:extLst>
      <p:ext uri="{BB962C8B-B14F-4D97-AF65-F5344CB8AC3E}">
        <p14:creationId xmlns:p14="http://schemas.microsoft.com/office/powerpoint/2010/main" val="20574479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97155" y="1232636"/>
            <a:ext cx="4955032" cy="2990850"/>
          </a:xfrm>
          <a:prstGeom prst="rect">
            <a:avLst/>
          </a:prstGeom>
          <a:blipFill>
            <a:blip r:embed="rId3" cstate="print"/>
            <a:stretch>
              <a:fillRect/>
            </a:stretch>
          </a:blipFill>
        </p:spPr>
        <p:txBody>
          <a:bodyPr wrap="square" lIns="0" tIns="0" rIns="0" bIns="0" rtlCol="0"/>
          <a:lstStyle/>
          <a:p>
            <a:endParaRPr/>
          </a:p>
        </p:txBody>
      </p:sp>
      <p:sp>
        <p:nvSpPr>
          <p:cNvPr id="5" name="object 3"/>
          <p:cNvSpPr txBox="1">
            <a:spLocks noGrp="1"/>
          </p:cNvSpPr>
          <p:nvPr>
            <p:ph type="title"/>
          </p:nvPr>
        </p:nvSpPr>
        <p:spPr>
          <a:xfrm>
            <a:off x="536244" y="473735"/>
            <a:ext cx="8071510" cy="382905"/>
          </a:xfrm>
          <a:prstGeom prst="rect">
            <a:avLst/>
          </a:prstGeom>
        </p:spPr>
        <p:txBody>
          <a:bodyPr vert="horz" wrap="square" lIns="0" tIns="0" rIns="0" bIns="0" rtlCol="0">
            <a:spAutoFit/>
          </a:bodyPr>
          <a:lstStyle/>
          <a:p>
            <a:pPr marL="12700">
              <a:lnSpc>
                <a:spcPct val="100000"/>
              </a:lnSpc>
            </a:pPr>
            <a:r>
              <a:rPr sz="2800" spc="-15" dirty="0">
                <a:solidFill>
                  <a:srgbClr val="5A5C5D"/>
                </a:solidFill>
              </a:rPr>
              <a:t>L</a:t>
            </a:r>
            <a:r>
              <a:rPr sz="2800" spc="-5" dirty="0">
                <a:solidFill>
                  <a:srgbClr val="5A5C5D"/>
                </a:solidFill>
              </a:rPr>
              <a:t>e</a:t>
            </a:r>
            <a:r>
              <a:rPr sz="2800" spc="5" dirty="0">
                <a:solidFill>
                  <a:srgbClr val="5A5C5D"/>
                </a:solidFill>
              </a:rPr>
              <a:t>s</a:t>
            </a:r>
            <a:r>
              <a:rPr sz="2800" dirty="0">
                <a:solidFill>
                  <a:srgbClr val="5A5C5D"/>
                </a:solidFill>
              </a:rPr>
              <a:t>son</a:t>
            </a:r>
            <a:r>
              <a:rPr sz="2800" spc="-30" dirty="0">
                <a:solidFill>
                  <a:srgbClr val="5A5C5D"/>
                </a:solidFill>
              </a:rPr>
              <a:t> </a:t>
            </a:r>
            <a:r>
              <a:rPr sz="2800" spc="-15" dirty="0">
                <a:solidFill>
                  <a:srgbClr val="5A5C5D"/>
                </a:solidFill>
              </a:rPr>
              <a:t>L</a:t>
            </a:r>
            <a:r>
              <a:rPr sz="2800" spc="-5" dirty="0">
                <a:solidFill>
                  <a:srgbClr val="5A5C5D"/>
                </a:solidFill>
              </a:rPr>
              <a:t>ea</a:t>
            </a:r>
            <a:r>
              <a:rPr sz="2800" spc="10" dirty="0">
                <a:solidFill>
                  <a:srgbClr val="5A5C5D"/>
                </a:solidFill>
              </a:rPr>
              <a:t>r</a:t>
            </a:r>
            <a:r>
              <a:rPr sz="2800" dirty="0">
                <a:solidFill>
                  <a:srgbClr val="5A5C5D"/>
                </a:solidFill>
              </a:rPr>
              <a:t>ned</a:t>
            </a:r>
            <a:r>
              <a:rPr sz="2800" spc="-10" dirty="0">
                <a:solidFill>
                  <a:srgbClr val="5A5C5D"/>
                </a:solidFill>
              </a:rPr>
              <a:t> </a:t>
            </a:r>
            <a:r>
              <a:rPr sz="2800" dirty="0">
                <a:solidFill>
                  <a:srgbClr val="5A5C5D"/>
                </a:solidFill>
                <a:latin typeface="Calibri"/>
                <a:cs typeface="Calibri"/>
              </a:rPr>
              <a:t>–</a:t>
            </a:r>
            <a:r>
              <a:rPr sz="2800" spc="5" dirty="0">
                <a:solidFill>
                  <a:srgbClr val="5A5C5D"/>
                </a:solidFill>
                <a:latin typeface="Calibri"/>
                <a:cs typeface="Calibri"/>
              </a:rPr>
              <a:t> </a:t>
            </a:r>
            <a:r>
              <a:rPr sz="2800" dirty="0">
                <a:solidFill>
                  <a:srgbClr val="5A5C5D"/>
                </a:solidFill>
              </a:rPr>
              <a:t>p</a:t>
            </a:r>
            <a:r>
              <a:rPr sz="2800" spc="-15" dirty="0">
                <a:solidFill>
                  <a:srgbClr val="5A5C5D"/>
                </a:solidFill>
              </a:rPr>
              <a:t>r</a:t>
            </a:r>
            <a:r>
              <a:rPr sz="2800" dirty="0">
                <a:solidFill>
                  <a:srgbClr val="5A5C5D"/>
                </a:solidFill>
              </a:rPr>
              <a:t>oduct</a:t>
            </a:r>
            <a:r>
              <a:rPr sz="2800" spc="-70" dirty="0">
                <a:solidFill>
                  <a:srgbClr val="5A5C5D"/>
                </a:solidFill>
              </a:rPr>
              <a:t> </a:t>
            </a:r>
            <a:r>
              <a:rPr sz="2800" dirty="0">
                <a:solidFill>
                  <a:srgbClr val="5A5C5D"/>
                </a:solidFill>
              </a:rPr>
              <a:t>be</a:t>
            </a:r>
            <a:r>
              <a:rPr sz="2800" spc="-15" dirty="0">
                <a:solidFill>
                  <a:srgbClr val="5A5C5D"/>
                </a:solidFill>
              </a:rPr>
              <a:t>s</a:t>
            </a:r>
            <a:r>
              <a:rPr sz="2800" dirty="0">
                <a:solidFill>
                  <a:srgbClr val="5A5C5D"/>
                </a:solidFill>
              </a:rPr>
              <a:t>t</a:t>
            </a:r>
            <a:r>
              <a:rPr sz="2800" spc="-30" dirty="0">
                <a:solidFill>
                  <a:srgbClr val="5A5C5D"/>
                </a:solidFill>
              </a:rPr>
              <a:t> </a:t>
            </a:r>
            <a:r>
              <a:rPr sz="2800" dirty="0">
                <a:solidFill>
                  <a:srgbClr val="5A5C5D"/>
                </a:solidFill>
              </a:rPr>
              <a:t>p</a:t>
            </a:r>
            <a:r>
              <a:rPr sz="2800" spc="-65" dirty="0">
                <a:solidFill>
                  <a:srgbClr val="5A5C5D"/>
                </a:solidFill>
              </a:rPr>
              <a:t>r</a:t>
            </a:r>
            <a:r>
              <a:rPr sz="2800" dirty="0">
                <a:solidFill>
                  <a:srgbClr val="5A5C5D"/>
                </a:solidFill>
              </a:rPr>
              <a:t>ac</a:t>
            </a:r>
            <a:r>
              <a:rPr sz="2800" spc="5" dirty="0">
                <a:solidFill>
                  <a:srgbClr val="5A5C5D"/>
                </a:solidFill>
              </a:rPr>
              <a:t>t</a:t>
            </a:r>
            <a:r>
              <a:rPr sz="2800" dirty="0">
                <a:solidFill>
                  <a:srgbClr val="5A5C5D"/>
                </a:solidFill>
              </a:rPr>
              <a:t>ices</a:t>
            </a:r>
            <a:endParaRPr sz="2800">
              <a:latin typeface="Calibri"/>
              <a:cs typeface="Calibri"/>
            </a:endParaRPr>
          </a:p>
        </p:txBody>
      </p:sp>
      <p:sp>
        <p:nvSpPr>
          <p:cNvPr id="6" name="object 4"/>
          <p:cNvSpPr/>
          <p:nvPr/>
        </p:nvSpPr>
        <p:spPr>
          <a:xfrm>
            <a:off x="731393" y="1422399"/>
            <a:ext cx="3705225" cy="2320290"/>
          </a:xfrm>
          <a:custGeom>
            <a:avLst/>
            <a:gdLst/>
            <a:ahLst/>
            <a:cxnLst/>
            <a:rect l="l" t="t" r="r" b="b"/>
            <a:pathLst>
              <a:path w="3705225" h="2320290">
                <a:moveTo>
                  <a:pt x="0" y="2319909"/>
                </a:moveTo>
                <a:lnTo>
                  <a:pt x="3705098" y="2319909"/>
                </a:lnTo>
                <a:lnTo>
                  <a:pt x="3705098" y="0"/>
                </a:lnTo>
                <a:lnTo>
                  <a:pt x="0" y="0"/>
                </a:lnTo>
                <a:lnTo>
                  <a:pt x="0" y="2319909"/>
                </a:lnTo>
                <a:close/>
              </a:path>
            </a:pathLst>
          </a:custGeom>
          <a:solidFill>
            <a:srgbClr val="F1F1F1"/>
          </a:solidFill>
        </p:spPr>
        <p:txBody>
          <a:bodyPr wrap="square" lIns="0" tIns="0" rIns="0" bIns="0" rtlCol="0"/>
          <a:lstStyle/>
          <a:p>
            <a:endParaRPr/>
          </a:p>
        </p:txBody>
      </p:sp>
      <p:sp>
        <p:nvSpPr>
          <p:cNvPr id="7" name="object 5"/>
          <p:cNvSpPr txBox="1"/>
          <p:nvPr/>
        </p:nvSpPr>
        <p:spPr>
          <a:xfrm>
            <a:off x="5101844" y="1200556"/>
            <a:ext cx="3442970" cy="3235960"/>
          </a:xfrm>
          <a:prstGeom prst="rect">
            <a:avLst/>
          </a:prstGeom>
        </p:spPr>
        <p:txBody>
          <a:bodyPr vert="horz" wrap="square" lIns="0" tIns="0" rIns="0" bIns="0" rtlCol="0">
            <a:spAutoFit/>
          </a:bodyPr>
          <a:lstStyle/>
          <a:p>
            <a:pPr marL="80645">
              <a:lnSpc>
                <a:spcPct val="100000"/>
              </a:lnSpc>
            </a:pPr>
            <a:r>
              <a:rPr sz="1600" b="1" spc="5" dirty="0">
                <a:solidFill>
                  <a:srgbClr val="5A5B5E"/>
                </a:solidFill>
                <a:latin typeface="Calibri"/>
                <a:cs typeface="Calibri"/>
              </a:rPr>
              <a:t>B</a:t>
            </a:r>
            <a:r>
              <a:rPr sz="1600" b="1" dirty="0">
                <a:solidFill>
                  <a:srgbClr val="5A5B5E"/>
                </a:solidFill>
                <a:latin typeface="Calibri"/>
                <a:cs typeface="Calibri"/>
              </a:rPr>
              <a:t>e</a:t>
            </a:r>
            <a:r>
              <a:rPr sz="1600" b="1" spc="-20" dirty="0">
                <a:solidFill>
                  <a:srgbClr val="5A5B5E"/>
                </a:solidFill>
                <a:latin typeface="Calibri"/>
                <a:cs typeface="Calibri"/>
              </a:rPr>
              <a:t>s</a:t>
            </a:r>
            <a:r>
              <a:rPr sz="1600" b="1" dirty="0">
                <a:solidFill>
                  <a:srgbClr val="5A5B5E"/>
                </a:solidFill>
                <a:latin typeface="Calibri"/>
                <a:cs typeface="Calibri"/>
              </a:rPr>
              <a:t>t</a:t>
            </a:r>
            <a:r>
              <a:rPr sz="1600" b="1" spc="-35" dirty="0">
                <a:solidFill>
                  <a:srgbClr val="5A5B5E"/>
                </a:solidFill>
                <a:latin typeface="Calibri"/>
                <a:cs typeface="Calibri"/>
              </a:rPr>
              <a:t> </a:t>
            </a:r>
            <a:r>
              <a:rPr sz="1600" b="1" spc="5" dirty="0">
                <a:solidFill>
                  <a:srgbClr val="5A5B5E"/>
                </a:solidFill>
                <a:latin typeface="Calibri"/>
                <a:cs typeface="Calibri"/>
              </a:rPr>
              <a:t>P</a:t>
            </a:r>
            <a:r>
              <a:rPr sz="1600" b="1" spc="-20" dirty="0">
                <a:solidFill>
                  <a:srgbClr val="5A5B5E"/>
                </a:solidFill>
                <a:latin typeface="Calibri"/>
                <a:cs typeface="Calibri"/>
              </a:rPr>
              <a:t>r</a:t>
            </a:r>
            <a:r>
              <a:rPr sz="1600" b="1" dirty="0">
                <a:solidFill>
                  <a:srgbClr val="5A5B5E"/>
                </a:solidFill>
                <a:latin typeface="Calibri"/>
                <a:cs typeface="Calibri"/>
              </a:rPr>
              <a:t>ac</a:t>
            </a:r>
            <a:r>
              <a:rPr sz="1600" b="1" spc="-15" dirty="0">
                <a:solidFill>
                  <a:srgbClr val="5A5B5E"/>
                </a:solidFill>
                <a:latin typeface="Calibri"/>
                <a:cs typeface="Calibri"/>
              </a:rPr>
              <a:t>ti</a:t>
            </a:r>
            <a:r>
              <a:rPr sz="1600" b="1" spc="-5" dirty="0">
                <a:solidFill>
                  <a:srgbClr val="5A5B5E"/>
                </a:solidFill>
                <a:latin typeface="Calibri"/>
                <a:cs typeface="Calibri"/>
              </a:rPr>
              <a:t>ce</a:t>
            </a:r>
            <a:r>
              <a:rPr sz="1600" b="1" dirty="0">
                <a:solidFill>
                  <a:srgbClr val="5A5B5E"/>
                </a:solidFill>
                <a:latin typeface="Calibri"/>
                <a:cs typeface="Calibri"/>
              </a:rPr>
              <a:t>s</a:t>
            </a:r>
            <a:r>
              <a:rPr sz="1600" b="1" spc="-45" dirty="0">
                <a:solidFill>
                  <a:srgbClr val="5A5B5E"/>
                </a:solidFill>
                <a:latin typeface="Calibri"/>
                <a:cs typeface="Calibri"/>
              </a:rPr>
              <a:t> </a:t>
            </a:r>
            <a:r>
              <a:rPr sz="1600" b="1" spc="-30" dirty="0">
                <a:solidFill>
                  <a:srgbClr val="5A5B5E"/>
                </a:solidFill>
                <a:latin typeface="Calibri"/>
                <a:cs typeface="Calibri"/>
              </a:rPr>
              <a:t>f</a:t>
            </a:r>
            <a:r>
              <a:rPr sz="1600" b="1" dirty="0">
                <a:solidFill>
                  <a:srgbClr val="5A5B5E"/>
                </a:solidFill>
                <a:latin typeface="Calibri"/>
                <a:cs typeface="Calibri"/>
              </a:rPr>
              <a:t>or a</a:t>
            </a:r>
            <a:r>
              <a:rPr sz="1600" b="1" spc="-5" dirty="0">
                <a:solidFill>
                  <a:srgbClr val="5A5B5E"/>
                </a:solidFill>
                <a:latin typeface="Calibri"/>
                <a:cs typeface="Calibri"/>
              </a:rPr>
              <a:t> </a:t>
            </a:r>
            <a:r>
              <a:rPr sz="1600" b="1" dirty="0">
                <a:solidFill>
                  <a:srgbClr val="5A5B5E"/>
                </a:solidFill>
                <a:latin typeface="Calibri"/>
                <a:cs typeface="Calibri"/>
              </a:rPr>
              <a:t>so</a:t>
            </a:r>
            <a:r>
              <a:rPr sz="1600" b="1" spc="-15" dirty="0">
                <a:solidFill>
                  <a:srgbClr val="5A5B5E"/>
                </a:solidFill>
                <a:latin typeface="Calibri"/>
                <a:cs typeface="Calibri"/>
              </a:rPr>
              <a:t>li</a:t>
            </a:r>
            <a:r>
              <a:rPr sz="1600" b="1" dirty="0">
                <a:solidFill>
                  <a:srgbClr val="5A5B5E"/>
                </a:solidFill>
                <a:latin typeface="Calibri"/>
                <a:cs typeface="Calibri"/>
              </a:rPr>
              <a:t>d </a:t>
            </a:r>
            <a:r>
              <a:rPr sz="1600" b="1" spc="-35" dirty="0">
                <a:solidFill>
                  <a:srgbClr val="5A5B5E"/>
                </a:solidFill>
                <a:latin typeface="Calibri"/>
                <a:cs typeface="Calibri"/>
              </a:rPr>
              <a:t>f</a:t>
            </a:r>
            <a:r>
              <a:rPr sz="1600" b="1" dirty="0">
                <a:solidFill>
                  <a:srgbClr val="5A5B5E"/>
                </a:solidFill>
                <a:latin typeface="Calibri"/>
                <a:cs typeface="Calibri"/>
              </a:rPr>
              <a:t>ound</a:t>
            </a:r>
            <a:r>
              <a:rPr sz="1600" b="1" spc="-35" dirty="0">
                <a:solidFill>
                  <a:srgbClr val="5A5B5E"/>
                </a:solidFill>
                <a:latin typeface="Calibri"/>
                <a:cs typeface="Calibri"/>
              </a:rPr>
              <a:t>a</a:t>
            </a:r>
            <a:r>
              <a:rPr sz="1600" b="1" spc="-10" dirty="0">
                <a:solidFill>
                  <a:srgbClr val="5A5B5E"/>
                </a:solidFill>
                <a:latin typeface="Calibri"/>
                <a:cs typeface="Calibri"/>
              </a:rPr>
              <a:t>t</a:t>
            </a:r>
            <a:r>
              <a:rPr sz="1600" b="1" spc="-15" dirty="0">
                <a:solidFill>
                  <a:srgbClr val="5A5B5E"/>
                </a:solidFill>
                <a:latin typeface="Calibri"/>
                <a:cs typeface="Calibri"/>
              </a:rPr>
              <a:t>i</a:t>
            </a:r>
            <a:r>
              <a:rPr sz="1600" b="1" dirty="0">
                <a:solidFill>
                  <a:srgbClr val="5A5B5E"/>
                </a:solidFill>
                <a:latin typeface="Calibri"/>
                <a:cs typeface="Calibri"/>
              </a:rPr>
              <a:t>on</a:t>
            </a:r>
            <a:endParaRPr sz="1600">
              <a:latin typeface="Calibri"/>
              <a:cs typeface="Calibri"/>
            </a:endParaRPr>
          </a:p>
          <a:p>
            <a:pPr marL="241300" marR="30480" indent="-228600">
              <a:lnSpc>
                <a:spcPct val="100000"/>
              </a:lnSpc>
              <a:spcBef>
                <a:spcPts val="1385"/>
              </a:spcBef>
              <a:buClr>
                <a:srgbClr val="414042"/>
              </a:buClr>
              <a:buFont typeface="Arial"/>
              <a:buChar char="•"/>
              <a:tabLst>
                <a:tab pos="241935" algn="l"/>
              </a:tabLst>
            </a:pPr>
            <a:r>
              <a:rPr sz="1600" dirty="0">
                <a:solidFill>
                  <a:srgbClr val="414042"/>
                </a:solidFill>
                <a:latin typeface="Calibri"/>
                <a:cs typeface="Calibri"/>
              </a:rPr>
              <a:t>S</a:t>
            </a:r>
            <a:r>
              <a:rPr sz="1600" spc="-15" dirty="0">
                <a:solidFill>
                  <a:srgbClr val="414042"/>
                </a:solidFill>
                <a:latin typeface="Calibri"/>
                <a:cs typeface="Calibri"/>
              </a:rPr>
              <a:t>t</a:t>
            </a:r>
            <a:r>
              <a:rPr sz="1600" spc="-10" dirty="0">
                <a:solidFill>
                  <a:srgbClr val="414042"/>
                </a:solidFill>
                <a:latin typeface="Calibri"/>
                <a:cs typeface="Calibri"/>
              </a:rPr>
              <a:t>r</a:t>
            </a:r>
            <a:r>
              <a:rPr sz="1600" spc="-5" dirty="0">
                <a:solidFill>
                  <a:srgbClr val="414042"/>
                </a:solidFill>
                <a:latin typeface="Calibri"/>
                <a:cs typeface="Calibri"/>
              </a:rPr>
              <a:t>u</a:t>
            </a:r>
            <a:r>
              <a:rPr sz="1600" spc="-15" dirty="0">
                <a:solidFill>
                  <a:srgbClr val="414042"/>
                </a:solidFill>
                <a:latin typeface="Calibri"/>
                <a:cs typeface="Calibri"/>
              </a:rPr>
              <a:t>ct</a:t>
            </a:r>
            <a:r>
              <a:rPr sz="1600" spc="-5" dirty="0">
                <a:solidFill>
                  <a:srgbClr val="414042"/>
                </a:solidFill>
                <a:latin typeface="Calibri"/>
                <a:cs typeface="Calibri"/>
              </a:rPr>
              <a:t>u</a:t>
            </a:r>
            <a:r>
              <a:rPr sz="1600" spc="-40" dirty="0">
                <a:solidFill>
                  <a:srgbClr val="414042"/>
                </a:solidFill>
                <a:latin typeface="Calibri"/>
                <a:cs typeface="Calibri"/>
              </a:rPr>
              <a:t>r</a:t>
            </a:r>
            <a:r>
              <a:rPr sz="1600" dirty="0">
                <a:solidFill>
                  <a:srgbClr val="414042"/>
                </a:solidFill>
                <a:latin typeface="Calibri"/>
                <a:cs typeface="Calibri"/>
              </a:rPr>
              <a:t>e</a:t>
            </a:r>
            <a:r>
              <a:rPr sz="1600" spc="40" dirty="0">
                <a:solidFill>
                  <a:srgbClr val="414042"/>
                </a:solidFill>
                <a:latin typeface="Calibri"/>
                <a:cs typeface="Calibri"/>
              </a:rPr>
              <a:t> </a:t>
            </a:r>
            <a:r>
              <a:rPr sz="1600" spc="-15" dirty="0">
                <a:solidFill>
                  <a:srgbClr val="414042"/>
                </a:solidFill>
                <a:latin typeface="Calibri"/>
                <a:cs typeface="Calibri"/>
              </a:rPr>
              <a:t>t</a:t>
            </a:r>
            <a:r>
              <a:rPr sz="1600" spc="-5" dirty="0">
                <a:solidFill>
                  <a:srgbClr val="414042"/>
                </a:solidFill>
                <a:latin typeface="Calibri"/>
                <a:cs typeface="Calibri"/>
              </a:rPr>
              <a:t>h</a:t>
            </a:r>
            <a:r>
              <a:rPr sz="1600" dirty="0">
                <a:solidFill>
                  <a:srgbClr val="414042"/>
                </a:solidFill>
                <a:latin typeface="Calibri"/>
                <a:cs typeface="Calibri"/>
              </a:rPr>
              <a:t>e</a:t>
            </a:r>
            <a:r>
              <a:rPr sz="1600" spc="5" dirty="0">
                <a:solidFill>
                  <a:srgbClr val="414042"/>
                </a:solidFill>
                <a:latin typeface="Calibri"/>
                <a:cs typeface="Calibri"/>
              </a:rPr>
              <a:t> </a:t>
            </a:r>
            <a:r>
              <a:rPr sz="1600" spc="-5" dirty="0">
                <a:solidFill>
                  <a:srgbClr val="414042"/>
                </a:solidFill>
                <a:latin typeface="Calibri"/>
                <a:cs typeface="Calibri"/>
              </a:rPr>
              <a:t>d</a:t>
            </a:r>
            <a:r>
              <a:rPr sz="1600" spc="-15" dirty="0">
                <a:solidFill>
                  <a:srgbClr val="414042"/>
                </a:solidFill>
                <a:latin typeface="Calibri"/>
                <a:cs typeface="Calibri"/>
              </a:rPr>
              <a:t>o</a:t>
            </a:r>
            <a:r>
              <a:rPr sz="1600" spc="10" dirty="0">
                <a:solidFill>
                  <a:srgbClr val="414042"/>
                </a:solidFill>
                <a:latin typeface="Calibri"/>
                <a:cs typeface="Calibri"/>
              </a:rPr>
              <a:t>m</a:t>
            </a:r>
            <a:r>
              <a:rPr sz="1600" dirty="0">
                <a:solidFill>
                  <a:srgbClr val="414042"/>
                </a:solidFill>
                <a:latin typeface="Calibri"/>
                <a:cs typeface="Calibri"/>
              </a:rPr>
              <a:t>a</a:t>
            </a:r>
            <a:r>
              <a:rPr sz="1600" spc="-15" dirty="0">
                <a:solidFill>
                  <a:srgbClr val="414042"/>
                </a:solidFill>
                <a:latin typeface="Calibri"/>
                <a:cs typeface="Calibri"/>
              </a:rPr>
              <a:t>i</a:t>
            </a:r>
            <a:r>
              <a:rPr sz="1600" dirty="0">
                <a:solidFill>
                  <a:srgbClr val="414042"/>
                </a:solidFill>
                <a:latin typeface="Calibri"/>
                <a:cs typeface="Calibri"/>
              </a:rPr>
              <a:t>n</a:t>
            </a:r>
            <a:r>
              <a:rPr sz="1600" spc="-35" dirty="0">
                <a:solidFill>
                  <a:srgbClr val="414042"/>
                </a:solidFill>
                <a:latin typeface="Calibri"/>
                <a:cs typeface="Calibri"/>
              </a:rPr>
              <a:t> </a:t>
            </a:r>
            <a:r>
              <a:rPr sz="1600" spc="-5" dirty="0">
                <a:solidFill>
                  <a:srgbClr val="414042"/>
                </a:solidFill>
                <a:latin typeface="Calibri"/>
                <a:cs typeface="Calibri"/>
              </a:rPr>
              <a:t>h</a:t>
            </a:r>
            <a:r>
              <a:rPr sz="1600" spc="-15" dirty="0">
                <a:solidFill>
                  <a:srgbClr val="414042"/>
                </a:solidFill>
                <a:latin typeface="Calibri"/>
                <a:cs typeface="Calibri"/>
              </a:rPr>
              <a:t>i</a:t>
            </a:r>
            <a:r>
              <a:rPr sz="1600" spc="-10" dirty="0">
                <a:solidFill>
                  <a:srgbClr val="414042"/>
                </a:solidFill>
                <a:latin typeface="Calibri"/>
                <a:cs typeface="Calibri"/>
              </a:rPr>
              <a:t>e</a:t>
            </a:r>
            <a:r>
              <a:rPr sz="1600" spc="-35" dirty="0">
                <a:solidFill>
                  <a:srgbClr val="414042"/>
                </a:solidFill>
                <a:latin typeface="Calibri"/>
                <a:cs typeface="Calibri"/>
              </a:rPr>
              <a:t>r</a:t>
            </a:r>
            <a:r>
              <a:rPr sz="1600" dirty="0">
                <a:solidFill>
                  <a:srgbClr val="414042"/>
                </a:solidFill>
                <a:latin typeface="Calibri"/>
                <a:cs typeface="Calibri"/>
              </a:rPr>
              <a:t>a</a:t>
            </a:r>
            <a:r>
              <a:rPr sz="1600" spc="-35" dirty="0">
                <a:solidFill>
                  <a:srgbClr val="414042"/>
                </a:solidFill>
                <a:latin typeface="Calibri"/>
                <a:cs typeface="Calibri"/>
              </a:rPr>
              <a:t>r</a:t>
            </a:r>
            <a:r>
              <a:rPr sz="1600" spc="-10" dirty="0">
                <a:solidFill>
                  <a:srgbClr val="414042"/>
                </a:solidFill>
                <a:latin typeface="Calibri"/>
                <a:cs typeface="Calibri"/>
              </a:rPr>
              <a:t>c</a:t>
            </a:r>
            <a:r>
              <a:rPr sz="1600" spc="-30" dirty="0">
                <a:solidFill>
                  <a:srgbClr val="414042"/>
                </a:solidFill>
                <a:latin typeface="Calibri"/>
                <a:cs typeface="Calibri"/>
              </a:rPr>
              <a:t>h</a:t>
            </a:r>
            <a:r>
              <a:rPr sz="1600" dirty="0">
                <a:solidFill>
                  <a:srgbClr val="414042"/>
                </a:solidFill>
                <a:latin typeface="Calibri"/>
                <a:cs typeface="Calibri"/>
              </a:rPr>
              <a:t>y</a:t>
            </a:r>
            <a:r>
              <a:rPr sz="1600" spc="10" dirty="0">
                <a:solidFill>
                  <a:srgbClr val="414042"/>
                </a:solidFill>
                <a:latin typeface="Calibri"/>
                <a:cs typeface="Calibri"/>
              </a:rPr>
              <a:t> </a:t>
            </a:r>
            <a:r>
              <a:rPr sz="1600" spc="-40" dirty="0">
                <a:solidFill>
                  <a:srgbClr val="414042"/>
                </a:solidFill>
                <a:latin typeface="Calibri"/>
                <a:cs typeface="Calibri"/>
              </a:rPr>
              <a:t>t</a:t>
            </a:r>
            <a:r>
              <a:rPr sz="1600" dirty="0">
                <a:solidFill>
                  <a:srgbClr val="414042"/>
                </a:solidFill>
                <a:latin typeface="Calibri"/>
                <a:cs typeface="Calibri"/>
              </a:rPr>
              <a:t>o </a:t>
            </a:r>
            <a:r>
              <a:rPr sz="1600" spc="-35" dirty="0">
                <a:solidFill>
                  <a:srgbClr val="414042"/>
                </a:solidFill>
                <a:latin typeface="Calibri"/>
                <a:cs typeface="Calibri"/>
              </a:rPr>
              <a:t>re</a:t>
            </a:r>
            <a:r>
              <a:rPr sz="1600" spc="-10" dirty="0">
                <a:solidFill>
                  <a:srgbClr val="414042"/>
                </a:solidFill>
                <a:latin typeface="Calibri"/>
                <a:cs typeface="Calibri"/>
              </a:rPr>
              <a:t>flec</a:t>
            </a:r>
            <a:r>
              <a:rPr sz="1600" dirty="0">
                <a:solidFill>
                  <a:srgbClr val="414042"/>
                </a:solidFill>
                <a:latin typeface="Calibri"/>
                <a:cs typeface="Calibri"/>
              </a:rPr>
              <a:t>t</a:t>
            </a:r>
            <a:r>
              <a:rPr sz="1600" spc="55" dirty="0">
                <a:solidFill>
                  <a:srgbClr val="414042"/>
                </a:solidFill>
                <a:latin typeface="Calibri"/>
                <a:cs typeface="Calibri"/>
              </a:rPr>
              <a:t> </a:t>
            </a:r>
            <a:r>
              <a:rPr sz="1600" spc="-35" dirty="0">
                <a:solidFill>
                  <a:srgbClr val="414042"/>
                </a:solidFill>
                <a:latin typeface="Calibri"/>
                <a:cs typeface="Calibri"/>
              </a:rPr>
              <a:t>y</a:t>
            </a:r>
            <a:r>
              <a:rPr sz="1600" spc="-10" dirty="0">
                <a:solidFill>
                  <a:srgbClr val="414042"/>
                </a:solidFill>
                <a:latin typeface="Calibri"/>
                <a:cs typeface="Calibri"/>
              </a:rPr>
              <a:t>o</a:t>
            </a:r>
            <a:r>
              <a:rPr sz="1600" spc="-5" dirty="0">
                <a:solidFill>
                  <a:srgbClr val="414042"/>
                </a:solidFill>
                <a:latin typeface="Calibri"/>
                <a:cs typeface="Calibri"/>
              </a:rPr>
              <a:t>u</a:t>
            </a:r>
            <a:r>
              <a:rPr sz="1600" dirty="0">
                <a:solidFill>
                  <a:srgbClr val="414042"/>
                </a:solidFill>
                <a:latin typeface="Calibri"/>
                <a:cs typeface="Calibri"/>
              </a:rPr>
              <a:t>r</a:t>
            </a:r>
            <a:r>
              <a:rPr sz="1600" spc="5" dirty="0">
                <a:solidFill>
                  <a:srgbClr val="414042"/>
                </a:solidFill>
                <a:latin typeface="Calibri"/>
                <a:cs typeface="Calibri"/>
              </a:rPr>
              <a:t> </a:t>
            </a:r>
            <a:r>
              <a:rPr sz="1600" spc="-5" dirty="0">
                <a:solidFill>
                  <a:srgbClr val="414042"/>
                </a:solidFill>
                <a:latin typeface="Calibri"/>
                <a:cs typeface="Calibri"/>
              </a:rPr>
              <a:t>s</a:t>
            </a:r>
            <a:r>
              <a:rPr sz="1600" spc="-15" dirty="0">
                <a:solidFill>
                  <a:srgbClr val="414042"/>
                </a:solidFill>
                <a:latin typeface="Calibri"/>
                <a:cs typeface="Calibri"/>
              </a:rPr>
              <a:t>e</a:t>
            </a:r>
            <a:r>
              <a:rPr sz="1600" spc="10" dirty="0">
                <a:solidFill>
                  <a:srgbClr val="414042"/>
                </a:solidFill>
                <a:latin typeface="Calibri"/>
                <a:cs typeface="Calibri"/>
              </a:rPr>
              <a:t>r</a:t>
            </a:r>
            <a:r>
              <a:rPr sz="1600" spc="-10" dirty="0">
                <a:solidFill>
                  <a:srgbClr val="414042"/>
                </a:solidFill>
                <a:latin typeface="Calibri"/>
                <a:cs typeface="Calibri"/>
              </a:rPr>
              <a:t>vice</a:t>
            </a:r>
            <a:r>
              <a:rPr sz="1600" spc="-5" dirty="0">
                <a:solidFill>
                  <a:srgbClr val="414042"/>
                </a:solidFill>
                <a:latin typeface="Calibri"/>
                <a:cs typeface="Calibri"/>
              </a:rPr>
              <a:t>/</a:t>
            </a:r>
            <a:r>
              <a:rPr sz="1600" spc="-35" dirty="0">
                <a:solidFill>
                  <a:srgbClr val="414042"/>
                </a:solidFill>
                <a:latin typeface="Calibri"/>
                <a:cs typeface="Calibri"/>
              </a:rPr>
              <a:t>t</a:t>
            </a:r>
            <a:r>
              <a:rPr sz="1600" spc="-10" dirty="0">
                <a:solidFill>
                  <a:srgbClr val="414042"/>
                </a:solidFill>
                <a:latin typeface="Calibri"/>
                <a:cs typeface="Calibri"/>
              </a:rPr>
              <a:t>e</a:t>
            </a:r>
            <a:r>
              <a:rPr sz="1600" spc="-5" dirty="0">
                <a:solidFill>
                  <a:srgbClr val="414042"/>
                </a:solidFill>
                <a:latin typeface="Calibri"/>
                <a:cs typeface="Calibri"/>
              </a:rPr>
              <a:t>n</a:t>
            </a:r>
            <a:r>
              <a:rPr sz="1600" spc="-10" dirty="0">
                <a:solidFill>
                  <a:srgbClr val="414042"/>
                </a:solidFill>
                <a:latin typeface="Calibri"/>
                <a:cs typeface="Calibri"/>
              </a:rPr>
              <a:t>a</a:t>
            </a:r>
            <a:r>
              <a:rPr sz="1600" spc="-30" dirty="0">
                <a:solidFill>
                  <a:srgbClr val="414042"/>
                </a:solidFill>
                <a:latin typeface="Calibri"/>
                <a:cs typeface="Calibri"/>
              </a:rPr>
              <a:t>n</a:t>
            </a:r>
            <a:r>
              <a:rPr sz="1600" dirty="0">
                <a:solidFill>
                  <a:srgbClr val="414042"/>
                </a:solidFill>
                <a:latin typeface="Calibri"/>
                <a:cs typeface="Calibri"/>
              </a:rPr>
              <a:t>t</a:t>
            </a:r>
            <a:r>
              <a:rPr sz="1600" spc="30" dirty="0">
                <a:solidFill>
                  <a:srgbClr val="414042"/>
                </a:solidFill>
                <a:latin typeface="Calibri"/>
                <a:cs typeface="Calibri"/>
              </a:rPr>
              <a:t> </a:t>
            </a:r>
            <a:r>
              <a:rPr sz="1600" spc="-5" dirty="0">
                <a:solidFill>
                  <a:srgbClr val="414042"/>
                </a:solidFill>
                <a:latin typeface="Calibri"/>
                <a:cs typeface="Calibri"/>
              </a:rPr>
              <a:t>h</a:t>
            </a:r>
            <a:r>
              <a:rPr sz="1600" spc="-15" dirty="0">
                <a:solidFill>
                  <a:srgbClr val="414042"/>
                </a:solidFill>
                <a:latin typeface="Calibri"/>
                <a:cs typeface="Calibri"/>
              </a:rPr>
              <a:t>i</a:t>
            </a:r>
            <a:r>
              <a:rPr sz="1600" spc="-10" dirty="0">
                <a:solidFill>
                  <a:srgbClr val="414042"/>
                </a:solidFill>
                <a:latin typeface="Calibri"/>
                <a:cs typeface="Calibri"/>
              </a:rPr>
              <a:t>e</a:t>
            </a:r>
            <a:r>
              <a:rPr sz="1600" spc="-35" dirty="0">
                <a:solidFill>
                  <a:srgbClr val="414042"/>
                </a:solidFill>
                <a:latin typeface="Calibri"/>
                <a:cs typeface="Calibri"/>
              </a:rPr>
              <a:t>r</a:t>
            </a:r>
            <a:r>
              <a:rPr sz="1600" dirty="0">
                <a:solidFill>
                  <a:srgbClr val="414042"/>
                </a:solidFill>
                <a:latin typeface="Calibri"/>
                <a:cs typeface="Calibri"/>
              </a:rPr>
              <a:t>a</a:t>
            </a:r>
            <a:r>
              <a:rPr sz="1600" spc="-35" dirty="0">
                <a:solidFill>
                  <a:srgbClr val="414042"/>
                </a:solidFill>
                <a:latin typeface="Calibri"/>
                <a:cs typeface="Calibri"/>
              </a:rPr>
              <a:t>r</a:t>
            </a:r>
            <a:r>
              <a:rPr sz="1600" spc="-10" dirty="0">
                <a:solidFill>
                  <a:srgbClr val="414042"/>
                </a:solidFill>
                <a:latin typeface="Calibri"/>
                <a:cs typeface="Calibri"/>
              </a:rPr>
              <a:t>c</a:t>
            </a:r>
            <a:r>
              <a:rPr sz="1600" spc="-30" dirty="0">
                <a:solidFill>
                  <a:srgbClr val="414042"/>
                </a:solidFill>
                <a:latin typeface="Calibri"/>
                <a:cs typeface="Calibri"/>
              </a:rPr>
              <a:t>h</a:t>
            </a:r>
            <a:r>
              <a:rPr sz="1600" dirty="0">
                <a:solidFill>
                  <a:srgbClr val="414042"/>
                </a:solidFill>
                <a:latin typeface="Calibri"/>
                <a:cs typeface="Calibri"/>
              </a:rPr>
              <a:t>y</a:t>
            </a:r>
            <a:r>
              <a:rPr sz="1600" spc="25" dirty="0">
                <a:solidFill>
                  <a:srgbClr val="414042"/>
                </a:solidFill>
                <a:latin typeface="Calibri"/>
                <a:cs typeface="Calibri"/>
              </a:rPr>
              <a:t> </a:t>
            </a:r>
            <a:r>
              <a:rPr sz="1600" dirty="0">
                <a:solidFill>
                  <a:srgbClr val="414042"/>
                </a:solidFill>
                <a:latin typeface="Calibri"/>
                <a:cs typeface="Calibri"/>
              </a:rPr>
              <a:t>– </a:t>
            </a:r>
            <a:r>
              <a:rPr sz="1600" spc="-15" dirty="0">
                <a:solidFill>
                  <a:srgbClr val="414042"/>
                </a:solidFill>
                <a:latin typeface="Calibri"/>
                <a:cs typeface="Calibri"/>
              </a:rPr>
              <a:t>t</a:t>
            </a:r>
            <a:r>
              <a:rPr sz="1600" spc="-5" dirty="0">
                <a:solidFill>
                  <a:srgbClr val="414042"/>
                </a:solidFill>
                <a:latin typeface="Calibri"/>
                <a:cs typeface="Calibri"/>
              </a:rPr>
              <a:t>h</a:t>
            </a:r>
            <a:r>
              <a:rPr sz="1600" spc="-15" dirty="0">
                <a:solidFill>
                  <a:srgbClr val="414042"/>
                </a:solidFill>
                <a:latin typeface="Calibri"/>
                <a:cs typeface="Calibri"/>
              </a:rPr>
              <a:t>i</a:t>
            </a:r>
            <a:r>
              <a:rPr sz="1600" dirty="0">
                <a:solidFill>
                  <a:srgbClr val="414042"/>
                </a:solidFill>
                <a:latin typeface="Calibri"/>
                <a:cs typeface="Calibri"/>
              </a:rPr>
              <a:t>s</a:t>
            </a:r>
            <a:r>
              <a:rPr sz="1600" spc="15" dirty="0">
                <a:solidFill>
                  <a:srgbClr val="414042"/>
                </a:solidFill>
                <a:latin typeface="Calibri"/>
                <a:cs typeface="Calibri"/>
              </a:rPr>
              <a:t> </a:t>
            </a:r>
            <a:r>
              <a:rPr sz="1600" dirty="0">
                <a:solidFill>
                  <a:srgbClr val="414042"/>
                </a:solidFill>
                <a:latin typeface="Calibri"/>
                <a:cs typeface="Calibri"/>
              </a:rPr>
              <a:t>w</a:t>
            </a:r>
            <a:r>
              <a:rPr sz="1600" spc="-10" dirty="0">
                <a:solidFill>
                  <a:srgbClr val="414042"/>
                </a:solidFill>
                <a:latin typeface="Calibri"/>
                <a:cs typeface="Calibri"/>
              </a:rPr>
              <a:t>il</a:t>
            </a:r>
            <a:r>
              <a:rPr sz="1600" dirty="0">
                <a:solidFill>
                  <a:srgbClr val="414042"/>
                </a:solidFill>
                <a:latin typeface="Calibri"/>
                <a:cs typeface="Calibri"/>
              </a:rPr>
              <a:t>l</a:t>
            </a:r>
            <a:r>
              <a:rPr sz="1600" spc="-10" dirty="0">
                <a:solidFill>
                  <a:srgbClr val="414042"/>
                </a:solidFill>
                <a:latin typeface="Calibri"/>
                <a:cs typeface="Calibri"/>
              </a:rPr>
              <a:t> hel</a:t>
            </a:r>
            <a:r>
              <a:rPr sz="1600" dirty="0">
                <a:solidFill>
                  <a:srgbClr val="414042"/>
                </a:solidFill>
                <a:latin typeface="Calibri"/>
                <a:cs typeface="Calibri"/>
              </a:rPr>
              <a:t>p</a:t>
            </a:r>
            <a:r>
              <a:rPr sz="1600" spc="-10" dirty="0">
                <a:solidFill>
                  <a:srgbClr val="414042"/>
                </a:solidFill>
                <a:latin typeface="Calibri"/>
                <a:cs typeface="Calibri"/>
              </a:rPr>
              <a:t> </a:t>
            </a:r>
            <a:r>
              <a:rPr sz="1600" spc="-35" dirty="0">
                <a:solidFill>
                  <a:srgbClr val="414042"/>
                </a:solidFill>
                <a:latin typeface="Calibri"/>
                <a:cs typeface="Calibri"/>
              </a:rPr>
              <a:t>y</a:t>
            </a:r>
            <a:r>
              <a:rPr sz="1600" spc="-10" dirty="0">
                <a:solidFill>
                  <a:srgbClr val="414042"/>
                </a:solidFill>
                <a:latin typeface="Calibri"/>
                <a:cs typeface="Calibri"/>
              </a:rPr>
              <a:t>o</a:t>
            </a:r>
            <a:r>
              <a:rPr sz="1600" dirty="0">
                <a:solidFill>
                  <a:srgbClr val="414042"/>
                </a:solidFill>
                <a:latin typeface="Calibri"/>
                <a:cs typeface="Calibri"/>
              </a:rPr>
              <a:t>u</a:t>
            </a:r>
            <a:r>
              <a:rPr sz="1600" spc="15" dirty="0">
                <a:solidFill>
                  <a:srgbClr val="414042"/>
                </a:solidFill>
                <a:latin typeface="Calibri"/>
                <a:cs typeface="Calibri"/>
              </a:rPr>
              <a:t> </a:t>
            </a:r>
            <a:r>
              <a:rPr sz="1600" dirty="0">
                <a:solidFill>
                  <a:srgbClr val="414042"/>
                </a:solidFill>
                <a:latin typeface="Calibri"/>
                <a:cs typeface="Calibri"/>
              </a:rPr>
              <a:t>wh</a:t>
            </a:r>
            <a:r>
              <a:rPr sz="1600" spc="-15" dirty="0">
                <a:solidFill>
                  <a:srgbClr val="414042"/>
                </a:solidFill>
                <a:latin typeface="Calibri"/>
                <a:cs typeface="Calibri"/>
              </a:rPr>
              <a:t>e</a:t>
            </a:r>
            <a:r>
              <a:rPr sz="1600" dirty="0">
                <a:solidFill>
                  <a:srgbClr val="414042"/>
                </a:solidFill>
                <a:latin typeface="Calibri"/>
                <a:cs typeface="Calibri"/>
              </a:rPr>
              <a:t>n</a:t>
            </a:r>
            <a:r>
              <a:rPr sz="1600" spc="-10" dirty="0">
                <a:solidFill>
                  <a:srgbClr val="414042"/>
                </a:solidFill>
                <a:latin typeface="Calibri"/>
                <a:cs typeface="Calibri"/>
              </a:rPr>
              <a:t> </a:t>
            </a:r>
            <a:r>
              <a:rPr sz="1600" spc="-5" dirty="0">
                <a:solidFill>
                  <a:srgbClr val="414042"/>
                </a:solidFill>
                <a:latin typeface="Calibri"/>
                <a:cs typeface="Calibri"/>
              </a:rPr>
              <a:t>d</a:t>
            </a:r>
            <a:r>
              <a:rPr sz="1600" spc="-40" dirty="0">
                <a:solidFill>
                  <a:srgbClr val="414042"/>
                </a:solidFill>
                <a:latin typeface="Calibri"/>
                <a:cs typeface="Calibri"/>
              </a:rPr>
              <a:t>e</a:t>
            </a:r>
            <a:r>
              <a:rPr sz="1600" spc="-10" dirty="0">
                <a:solidFill>
                  <a:srgbClr val="414042"/>
                </a:solidFill>
                <a:latin typeface="Calibri"/>
                <a:cs typeface="Calibri"/>
              </a:rPr>
              <a:t>fi</a:t>
            </a:r>
            <a:r>
              <a:rPr sz="1600" spc="-5" dirty="0">
                <a:solidFill>
                  <a:srgbClr val="414042"/>
                </a:solidFill>
                <a:latin typeface="Calibri"/>
                <a:cs typeface="Calibri"/>
              </a:rPr>
              <a:t>n</a:t>
            </a:r>
            <a:r>
              <a:rPr sz="1600" spc="-15" dirty="0">
                <a:solidFill>
                  <a:srgbClr val="414042"/>
                </a:solidFill>
                <a:latin typeface="Calibri"/>
                <a:cs typeface="Calibri"/>
              </a:rPr>
              <a:t>i</a:t>
            </a:r>
            <a:r>
              <a:rPr sz="1600" spc="-5" dirty="0">
                <a:solidFill>
                  <a:srgbClr val="414042"/>
                </a:solidFill>
                <a:latin typeface="Calibri"/>
                <a:cs typeface="Calibri"/>
              </a:rPr>
              <a:t>n</a:t>
            </a:r>
            <a:r>
              <a:rPr sz="1600" dirty="0">
                <a:solidFill>
                  <a:srgbClr val="414042"/>
                </a:solidFill>
                <a:latin typeface="Calibri"/>
                <a:cs typeface="Calibri"/>
              </a:rPr>
              <a:t>g</a:t>
            </a:r>
            <a:r>
              <a:rPr sz="1600" spc="25" dirty="0">
                <a:solidFill>
                  <a:srgbClr val="414042"/>
                </a:solidFill>
                <a:latin typeface="Calibri"/>
                <a:cs typeface="Calibri"/>
              </a:rPr>
              <a:t> </a:t>
            </a:r>
            <a:r>
              <a:rPr sz="1600" spc="-15" dirty="0">
                <a:solidFill>
                  <a:srgbClr val="414042"/>
                </a:solidFill>
                <a:latin typeface="Calibri"/>
                <a:cs typeface="Calibri"/>
              </a:rPr>
              <a:t>t</a:t>
            </a:r>
            <a:r>
              <a:rPr sz="1600" spc="-5" dirty="0">
                <a:solidFill>
                  <a:srgbClr val="414042"/>
                </a:solidFill>
                <a:latin typeface="Calibri"/>
                <a:cs typeface="Calibri"/>
              </a:rPr>
              <a:t>he </a:t>
            </a:r>
            <a:r>
              <a:rPr sz="1600" spc="-10" dirty="0">
                <a:solidFill>
                  <a:srgbClr val="414042"/>
                </a:solidFill>
                <a:latin typeface="Calibri"/>
                <a:cs typeface="Calibri"/>
              </a:rPr>
              <a:t>c</a:t>
            </a:r>
            <a:r>
              <a:rPr sz="1600" spc="-5" dirty="0">
                <a:solidFill>
                  <a:srgbClr val="414042"/>
                </a:solidFill>
                <a:latin typeface="Calibri"/>
                <a:cs typeface="Calibri"/>
              </a:rPr>
              <a:t>h</a:t>
            </a:r>
            <a:r>
              <a:rPr sz="1600" spc="-10" dirty="0">
                <a:solidFill>
                  <a:srgbClr val="414042"/>
                </a:solidFill>
                <a:latin typeface="Calibri"/>
                <a:cs typeface="Calibri"/>
              </a:rPr>
              <a:t>a</a:t>
            </a:r>
            <a:r>
              <a:rPr sz="1600" spc="-35" dirty="0">
                <a:solidFill>
                  <a:srgbClr val="414042"/>
                </a:solidFill>
                <a:latin typeface="Calibri"/>
                <a:cs typeface="Calibri"/>
              </a:rPr>
              <a:t>r</a:t>
            </a:r>
            <a:r>
              <a:rPr sz="1600" spc="-15" dirty="0">
                <a:solidFill>
                  <a:srgbClr val="414042"/>
                </a:solidFill>
                <a:latin typeface="Calibri"/>
                <a:cs typeface="Calibri"/>
              </a:rPr>
              <a:t>g</a:t>
            </a:r>
            <a:r>
              <a:rPr sz="1600" spc="-10" dirty="0">
                <a:solidFill>
                  <a:srgbClr val="414042"/>
                </a:solidFill>
                <a:latin typeface="Calibri"/>
                <a:cs typeface="Calibri"/>
              </a:rPr>
              <a:t>e</a:t>
            </a:r>
            <a:r>
              <a:rPr sz="1600" spc="-5" dirty="0">
                <a:solidFill>
                  <a:srgbClr val="414042"/>
                </a:solidFill>
                <a:latin typeface="Calibri"/>
                <a:cs typeface="Calibri"/>
              </a:rPr>
              <a:t>b</a:t>
            </a:r>
            <a:r>
              <a:rPr sz="1600" spc="-10" dirty="0">
                <a:solidFill>
                  <a:srgbClr val="414042"/>
                </a:solidFill>
                <a:latin typeface="Calibri"/>
                <a:cs typeface="Calibri"/>
              </a:rPr>
              <a:t>ac</a:t>
            </a:r>
            <a:r>
              <a:rPr sz="1600" dirty="0">
                <a:solidFill>
                  <a:srgbClr val="414042"/>
                </a:solidFill>
                <a:latin typeface="Calibri"/>
                <a:cs typeface="Calibri"/>
              </a:rPr>
              <a:t>k</a:t>
            </a:r>
            <a:r>
              <a:rPr sz="1600" spc="-15" dirty="0">
                <a:solidFill>
                  <a:srgbClr val="414042"/>
                </a:solidFill>
                <a:latin typeface="Calibri"/>
                <a:cs typeface="Calibri"/>
              </a:rPr>
              <a:t> </a:t>
            </a:r>
            <a:r>
              <a:rPr sz="1600" spc="-5" dirty="0">
                <a:solidFill>
                  <a:srgbClr val="414042"/>
                </a:solidFill>
                <a:latin typeface="Calibri"/>
                <a:cs typeface="Calibri"/>
              </a:rPr>
              <a:t>h</a:t>
            </a:r>
            <a:r>
              <a:rPr sz="1600" spc="-15" dirty="0">
                <a:solidFill>
                  <a:srgbClr val="414042"/>
                </a:solidFill>
                <a:latin typeface="Calibri"/>
                <a:cs typeface="Calibri"/>
              </a:rPr>
              <a:t>i</a:t>
            </a:r>
            <a:r>
              <a:rPr sz="1600" spc="-10" dirty="0">
                <a:solidFill>
                  <a:srgbClr val="414042"/>
                </a:solidFill>
                <a:latin typeface="Calibri"/>
                <a:cs typeface="Calibri"/>
              </a:rPr>
              <a:t>e</a:t>
            </a:r>
            <a:r>
              <a:rPr sz="1600" spc="-35" dirty="0">
                <a:solidFill>
                  <a:srgbClr val="414042"/>
                </a:solidFill>
                <a:latin typeface="Calibri"/>
                <a:cs typeface="Calibri"/>
              </a:rPr>
              <a:t>r</a:t>
            </a:r>
            <a:r>
              <a:rPr sz="1600" dirty="0">
                <a:solidFill>
                  <a:srgbClr val="414042"/>
                </a:solidFill>
                <a:latin typeface="Calibri"/>
                <a:cs typeface="Calibri"/>
              </a:rPr>
              <a:t>a</a:t>
            </a:r>
            <a:r>
              <a:rPr sz="1600" spc="-35" dirty="0">
                <a:solidFill>
                  <a:srgbClr val="414042"/>
                </a:solidFill>
                <a:latin typeface="Calibri"/>
                <a:cs typeface="Calibri"/>
              </a:rPr>
              <a:t>r</a:t>
            </a:r>
            <a:r>
              <a:rPr sz="1600" spc="-10" dirty="0">
                <a:solidFill>
                  <a:srgbClr val="414042"/>
                </a:solidFill>
                <a:latin typeface="Calibri"/>
                <a:cs typeface="Calibri"/>
              </a:rPr>
              <a:t>c</a:t>
            </a:r>
            <a:r>
              <a:rPr sz="1600" spc="-30" dirty="0">
                <a:solidFill>
                  <a:srgbClr val="414042"/>
                </a:solidFill>
                <a:latin typeface="Calibri"/>
                <a:cs typeface="Calibri"/>
              </a:rPr>
              <a:t>h</a:t>
            </a:r>
            <a:r>
              <a:rPr sz="1600" dirty="0">
                <a:solidFill>
                  <a:srgbClr val="414042"/>
                </a:solidFill>
                <a:latin typeface="Calibri"/>
                <a:cs typeface="Calibri"/>
              </a:rPr>
              <a:t>y</a:t>
            </a:r>
            <a:endParaRPr sz="1600">
              <a:latin typeface="Calibri"/>
              <a:cs typeface="Calibri"/>
            </a:endParaRPr>
          </a:p>
          <a:p>
            <a:pPr>
              <a:lnSpc>
                <a:spcPct val="100000"/>
              </a:lnSpc>
              <a:spcBef>
                <a:spcPts val="33"/>
              </a:spcBef>
              <a:buClr>
                <a:srgbClr val="414042"/>
              </a:buClr>
              <a:buFont typeface="Arial"/>
              <a:buChar char="•"/>
            </a:pPr>
            <a:endParaRPr sz="1350">
              <a:latin typeface="Times New Roman"/>
              <a:cs typeface="Times New Roman"/>
            </a:endParaRPr>
          </a:p>
          <a:p>
            <a:pPr marL="241300" marR="168275" indent="-228600">
              <a:lnSpc>
                <a:spcPct val="100000"/>
              </a:lnSpc>
              <a:buClr>
                <a:srgbClr val="414042"/>
              </a:buClr>
              <a:buFont typeface="Arial"/>
              <a:buChar char="•"/>
              <a:tabLst>
                <a:tab pos="241935" algn="l"/>
              </a:tabLst>
            </a:pPr>
            <a:r>
              <a:rPr sz="1600" spc="-5" dirty="0">
                <a:solidFill>
                  <a:srgbClr val="414042"/>
                </a:solidFill>
                <a:latin typeface="Calibri"/>
                <a:cs typeface="Calibri"/>
              </a:rPr>
              <a:t>S</a:t>
            </a:r>
            <a:r>
              <a:rPr sz="1600" spc="-35" dirty="0">
                <a:solidFill>
                  <a:srgbClr val="414042"/>
                </a:solidFill>
                <a:latin typeface="Calibri"/>
                <a:cs typeface="Calibri"/>
              </a:rPr>
              <a:t>t</a:t>
            </a:r>
            <a:r>
              <a:rPr sz="1600" dirty="0">
                <a:solidFill>
                  <a:srgbClr val="414042"/>
                </a:solidFill>
                <a:latin typeface="Calibri"/>
                <a:cs typeface="Calibri"/>
              </a:rPr>
              <a:t>a</a:t>
            </a:r>
            <a:r>
              <a:rPr sz="1600" spc="-10" dirty="0">
                <a:solidFill>
                  <a:srgbClr val="414042"/>
                </a:solidFill>
                <a:latin typeface="Calibri"/>
                <a:cs typeface="Calibri"/>
              </a:rPr>
              <a:t>nd</a:t>
            </a:r>
            <a:r>
              <a:rPr sz="1600" dirty="0">
                <a:solidFill>
                  <a:srgbClr val="414042"/>
                </a:solidFill>
                <a:latin typeface="Calibri"/>
                <a:cs typeface="Calibri"/>
              </a:rPr>
              <a:t>a</a:t>
            </a:r>
            <a:r>
              <a:rPr sz="1600" spc="-40" dirty="0">
                <a:solidFill>
                  <a:srgbClr val="414042"/>
                </a:solidFill>
                <a:latin typeface="Calibri"/>
                <a:cs typeface="Calibri"/>
              </a:rPr>
              <a:t>r</a:t>
            </a:r>
            <a:r>
              <a:rPr sz="1600" spc="-10" dirty="0">
                <a:solidFill>
                  <a:srgbClr val="414042"/>
                </a:solidFill>
                <a:latin typeface="Calibri"/>
                <a:cs typeface="Calibri"/>
              </a:rPr>
              <a:t>di</a:t>
            </a:r>
            <a:r>
              <a:rPr sz="1600" spc="-60" dirty="0">
                <a:solidFill>
                  <a:srgbClr val="414042"/>
                </a:solidFill>
                <a:latin typeface="Calibri"/>
                <a:cs typeface="Calibri"/>
              </a:rPr>
              <a:t>z</a:t>
            </a:r>
            <a:r>
              <a:rPr sz="1600" dirty="0">
                <a:solidFill>
                  <a:srgbClr val="414042"/>
                </a:solidFill>
                <a:latin typeface="Calibri"/>
                <a:cs typeface="Calibri"/>
              </a:rPr>
              <a:t>e</a:t>
            </a:r>
            <a:r>
              <a:rPr sz="1600" spc="35" dirty="0">
                <a:solidFill>
                  <a:srgbClr val="414042"/>
                </a:solidFill>
                <a:latin typeface="Calibri"/>
                <a:cs typeface="Calibri"/>
              </a:rPr>
              <a:t> </a:t>
            </a:r>
            <a:r>
              <a:rPr sz="1600" spc="5" dirty="0">
                <a:solidFill>
                  <a:srgbClr val="414042"/>
                </a:solidFill>
                <a:latin typeface="Calibri"/>
                <a:cs typeface="Calibri"/>
              </a:rPr>
              <a:t>m</a:t>
            </a:r>
            <a:r>
              <a:rPr sz="1600" spc="-10" dirty="0">
                <a:solidFill>
                  <a:srgbClr val="414042"/>
                </a:solidFill>
                <a:latin typeface="Calibri"/>
                <a:cs typeface="Calibri"/>
              </a:rPr>
              <a:t>e</a:t>
            </a:r>
            <a:r>
              <a:rPr sz="1600" spc="-15" dirty="0">
                <a:solidFill>
                  <a:srgbClr val="414042"/>
                </a:solidFill>
                <a:latin typeface="Calibri"/>
                <a:cs typeface="Calibri"/>
              </a:rPr>
              <a:t>t</a:t>
            </a:r>
            <a:r>
              <a:rPr sz="1600" spc="-10" dirty="0">
                <a:solidFill>
                  <a:srgbClr val="414042"/>
                </a:solidFill>
                <a:latin typeface="Calibri"/>
                <a:cs typeface="Calibri"/>
              </a:rPr>
              <a:t>ric</a:t>
            </a:r>
            <a:r>
              <a:rPr sz="1600" dirty="0">
                <a:solidFill>
                  <a:srgbClr val="414042"/>
                </a:solidFill>
                <a:latin typeface="Calibri"/>
                <a:cs typeface="Calibri"/>
              </a:rPr>
              <a:t>s</a:t>
            </a:r>
            <a:r>
              <a:rPr sz="1600" spc="-5" dirty="0">
                <a:solidFill>
                  <a:srgbClr val="414042"/>
                </a:solidFill>
                <a:latin typeface="Calibri"/>
                <a:cs typeface="Calibri"/>
              </a:rPr>
              <a:t> </a:t>
            </a:r>
            <a:r>
              <a:rPr sz="1600" spc="-40" dirty="0">
                <a:solidFill>
                  <a:srgbClr val="414042"/>
                </a:solidFill>
                <a:latin typeface="Calibri"/>
                <a:cs typeface="Calibri"/>
              </a:rPr>
              <a:t>t</a:t>
            </a:r>
            <a:r>
              <a:rPr sz="1600" dirty="0">
                <a:solidFill>
                  <a:srgbClr val="414042"/>
                </a:solidFill>
                <a:latin typeface="Calibri"/>
                <a:cs typeface="Calibri"/>
              </a:rPr>
              <a:t>o</a:t>
            </a:r>
            <a:r>
              <a:rPr sz="1600" spc="10" dirty="0">
                <a:solidFill>
                  <a:srgbClr val="414042"/>
                </a:solidFill>
                <a:latin typeface="Calibri"/>
                <a:cs typeface="Calibri"/>
              </a:rPr>
              <a:t> </a:t>
            </a:r>
            <a:r>
              <a:rPr sz="1600" spc="5" dirty="0">
                <a:solidFill>
                  <a:srgbClr val="414042"/>
                </a:solidFill>
                <a:latin typeface="Calibri"/>
                <a:cs typeface="Calibri"/>
              </a:rPr>
              <a:t>m</a:t>
            </a:r>
            <a:r>
              <a:rPr sz="1600" dirty="0">
                <a:solidFill>
                  <a:srgbClr val="414042"/>
                </a:solidFill>
                <a:latin typeface="Calibri"/>
                <a:cs typeface="Calibri"/>
              </a:rPr>
              <a:t>a</a:t>
            </a:r>
            <a:r>
              <a:rPr sz="1600" spc="-65" dirty="0">
                <a:solidFill>
                  <a:srgbClr val="414042"/>
                </a:solidFill>
                <a:latin typeface="Calibri"/>
                <a:cs typeface="Calibri"/>
              </a:rPr>
              <a:t>k</a:t>
            </a:r>
            <a:r>
              <a:rPr sz="1600" dirty="0">
                <a:solidFill>
                  <a:srgbClr val="414042"/>
                </a:solidFill>
                <a:latin typeface="Calibri"/>
                <a:cs typeface="Calibri"/>
              </a:rPr>
              <a:t>e</a:t>
            </a:r>
            <a:r>
              <a:rPr sz="1600" spc="-10" dirty="0">
                <a:solidFill>
                  <a:srgbClr val="414042"/>
                </a:solidFill>
                <a:latin typeface="Calibri"/>
                <a:cs typeface="Calibri"/>
              </a:rPr>
              <a:t> </a:t>
            </a:r>
            <a:r>
              <a:rPr sz="1600" spc="-20" dirty="0">
                <a:solidFill>
                  <a:srgbClr val="414042"/>
                </a:solidFill>
                <a:latin typeface="Calibri"/>
                <a:cs typeface="Calibri"/>
              </a:rPr>
              <a:t>t</a:t>
            </a:r>
            <a:r>
              <a:rPr sz="1600" spc="-10" dirty="0">
                <a:solidFill>
                  <a:srgbClr val="414042"/>
                </a:solidFill>
                <a:latin typeface="Calibri"/>
                <a:cs typeface="Calibri"/>
              </a:rPr>
              <a:t>he</a:t>
            </a:r>
            <a:r>
              <a:rPr sz="1600" dirty="0">
                <a:solidFill>
                  <a:srgbClr val="414042"/>
                </a:solidFill>
                <a:latin typeface="Calibri"/>
                <a:cs typeface="Calibri"/>
              </a:rPr>
              <a:t>m ‘u</a:t>
            </a:r>
            <a:r>
              <a:rPr sz="1600" spc="-10" dirty="0">
                <a:solidFill>
                  <a:srgbClr val="414042"/>
                </a:solidFill>
                <a:latin typeface="Calibri"/>
                <a:cs typeface="Calibri"/>
              </a:rPr>
              <a:t>ni</a:t>
            </a:r>
            <a:r>
              <a:rPr sz="1600" spc="-35" dirty="0">
                <a:solidFill>
                  <a:srgbClr val="414042"/>
                </a:solidFill>
                <a:latin typeface="Calibri"/>
                <a:cs typeface="Calibri"/>
              </a:rPr>
              <a:t>v</a:t>
            </a:r>
            <a:r>
              <a:rPr sz="1600" spc="-10" dirty="0">
                <a:solidFill>
                  <a:srgbClr val="414042"/>
                </a:solidFill>
                <a:latin typeface="Calibri"/>
                <a:cs typeface="Calibri"/>
              </a:rPr>
              <a:t>e</a:t>
            </a:r>
            <a:r>
              <a:rPr sz="1600" spc="-35" dirty="0">
                <a:solidFill>
                  <a:srgbClr val="414042"/>
                </a:solidFill>
                <a:latin typeface="Calibri"/>
                <a:cs typeface="Calibri"/>
              </a:rPr>
              <a:t>r</a:t>
            </a:r>
            <a:r>
              <a:rPr sz="1600" dirty="0">
                <a:solidFill>
                  <a:srgbClr val="414042"/>
                </a:solidFill>
                <a:latin typeface="Calibri"/>
                <a:cs typeface="Calibri"/>
              </a:rPr>
              <a:t>s</a:t>
            </a:r>
            <a:r>
              <a:rPr sz="1600" spc="-10" dirty="0">
                <a:solidFill>
                  <a:srgbClr val="414042"/>
                </a:solidFill>
                <a:latin typeface="Calibri"/>
                <a:cs typeface="Calibri"/>
              </a:rPr>
              <a:t>al</a:t>
            </a:r>
            <a:r>
              <a:rPr sz="1600" dirty="0">
                <a:solidFill>
                  <a:srgbClr val="414042"/>
                </a:solidFill>
                <a:latin typeface="Calibri"/>
                <a:cs typeface="Calibri"/>
              </a:rPr>
              <a:t>’</a:t>
            </a:r>
            <a:r>
              <a:rPr sz="1600" spc="5" dirty="0">
                <a:solidFill>
                  <a:srgbClr val="414042"/>
                </a:solidFill>
                <a:latin typeface="Calibri"/>
                <a:cs typeface="Calibri"/>
              </a:rPr>
              <a:t> </a:t>
            </a:r>
            <a:r>
              <a:rPr sz="1600" spc="-40" dirty="0">
                <a:solidFill>
                  <a:srgbClr val="414042"/>
                </a:solidFill>
                <a:latin typeface="Calibri"/>
                <a:cs typeface="Calibri"/>
              </a:rPr>
              <a:t>f</a:t>
            </a:r>
            <a:r>
              <a:rPr sz="1600" spc="-10" dirty="0">
                <a:solidFill>
                  <a:srgbClr val="414042"/>
                </a:solidFill>
                <a:latin typeface="Calibri"/>
                <a:cs typeface="Calibri"/>
              </a:rPr>
              <a:t>o</a:t>
            </a:r>
            <a:r>
              <a:rPr sz="1600" dirty="0">
                <a:solidFill>
                  <a:srgbClr val="414042"/>
                </a:solidFill>
                <a:latin typeface="Calibri"/>
                <a:cs typeface="Calibri"/>
              </a:rPr>
              <a:t>r</a:t>
            </a:r>
            <a:r>
              <a:rPr sz="1600" spc="10" dirty="0">
                <a:solidFill>
                  <a:srgbClr val="414042"/>
                </a:solidFill>
                <a:latin typeface="Calibri"/>
                <a:cs typeface="Calibri"/>
              </a:rPr>
              <a:t> </a:t>
            </a:r>
            <a:r>
              <a:rPr sz="1600" dirty="0">
                <a:solidFill>
                  <a:srgbClr val="414042"/>
                </a:solidFill>
                <a:latin typeface="Calibri"/>
                <a:cs typeface="Calibri"/>
              </a:rPr>
              <a:t>a</a:t>
            </a:r>
            <a:r>
              <a:rPr sz="1600" spc="-15" dirty="0">
                <a:solidFill>
                  <a:srgbClr val="414042"/>
                </a:solidFill>
                <a:latin typeface="Calibri"/>
                <a:cs typeface="Calibri"/>
              </a:rPr>
              <a:t>l</a:t>
            </a:r>
            <a:r>
              <a:rPr sz="1600" dirty="0">
                <a:solidFill>
                  <a:srgbClr val="414042"/>
                </a:solidFill>
                <a:latin typeface="Calibri"/>
                <a:cs typeface="Calibri"/>
              </a:rPr>
              <a:t>l</a:t>
            </a:r>
            <a:r>
              <a:rPr sz="1600" spc="-10" dirty="0">
                <a:solidFill>
                  <a:srgbClr val="414042"/>
                </a:solidFill>
                <a:latin typeface="Calibri"/>
                <a:cs typeface="Calibri"/>
              </a:rPr>
              <a:t> pl</a:t>
            </a:r>
            <a:r>
              <a:rPr sz="1600" spc="-30" dirty="0">
                <a:solidFill>
                  <a:srgbClr val="414042"/>
                </a:solidFill>
                <a:latin typeface="Calibri"/>
                <a:cs typeface="Calibri"/>
              </a:rPr>
              <a:t>a</a:t>
            </a:r>
            <a:r>
              <a:rPr sz="1600" spc="-15" dirty="0">
                <a:solidFill>
                  <a:srgbClr val="414042"/>
                </a:solidFill>
                <a:latin typeface="Calibri"/>
                <a:cs typeface="Calibri"/>
              </a:rPr>
              <a:t>t</a:t>
            </a:r>
            <a:r>
              <a:rPr sz="1600" spc="-35" dirty="0">
                <a:solidFill>
                  <a:srgbClr val="414042"/>
                </a:solidFill>
                <a:latin typeface="Calibri"/>
                <a:cs typeface="Calibri"/>
              </a:rPr>
              <a:t>f</a:t>
            </a:r>
            <a:r>
              <a:rPr sz="1600" spc="-10" dirty="0">
                <a:solidFill>
                  <a:srgbClr val="414042"/>
                </a:solidFill>
                <a:latin typeface="Calibri"/>
                <a:cs typeface="Calibri"/>
              </a:rPr>
              <a:t>or</a:t>
            </a:r>
            <a:r>
              <a:rPr sz="1600" spc="5" dirty="0">
                <a:solidFill>
                  <a:srgbClr val="414042"/>
                </a:solidFill>
                <a:latin typeface="Calibri"/>
                <a:cs typeface="Calibri"/>
              </a:rPr>
              <a:t>m</a:t>
            </a:r>
            <a:r>
              <a:rPr sz="1600" dirty="0">
                <a:solidFill>
                  <a:srgbClr val="414042"/>
                </a:solidFill>
                <a:latin typeface="Calibri"/>
                <a:cs typeface="Calibri"/>
              </a:rPr>
              <a:t>s</a:t>
            </a:r>
            <a:r>
              <a:rPr sz="1600" spc="25" dirty="0">
                <a:solidFill>
                  <a:srgbClr val="414042"/>
                </a:solidFill>
                <a:latin typeface="Calibri"/>
                <a:cs typeface="Calibri"/>
              </a:rPr>
              <a:t> </a:t>
            </a:r>
            <a:r>
              <a:rPr sz="1600" dirty="0">
                <a:solidFill>
                  <a:srgbClr val="414042"/>
                </a:solidFill>
                <a:latin typeface="Calibri"/>
                <a:cs typeface="Calibri"/>
              </a:rPr>
              <a:t>–</a:t>
            </a:r>
            <a:r>
              <a:rPr sz="1600" spc="-15" dirty="0">
                <a:solidFill>
                  <a:srgbClr val="414042"/>
                </a:solidFill>
                <a:latin typeface="Calibri"/>
                <a:cs typeface="Calibri"/>
              </a:rPr>
              <a:t> t</a:t>
            </a:r>
            <a:r>
              <a:rPr sz="1600" spc="-5" dirty="0">
                <a:solidFill>
                  <a:srgbClr val="414042"/>
                </a:solidFill>
                <a:latin typeface="Calibri"/>
                <a:cs typeface="Calibri"/>
              </a:rPr>
              <a:t>h</a:t>
            </a:r>
            <a:r>
              <a:rPr sz="1600" spc="-15" dirty="0">
                <a:solidFill>
                  <a:srgbClr val="414042"/>
                </a:solidFill>
                <a:latin typeface="Calibri"/>
                <a:cs typeface="Calibri"/>
              </a:rPr>
              <a:t>i</a:t>
            </a:r>
            <a:r>
              <a:rPr sz="1600" dirty="0">
                <a:solidFill>
                  <a:srgbClr val="414042"/>
                </a:solidFill>
                <a:latin typeface="Calibri"/>
                <a:cs typeface="Calibri"/>
              </a:rPr>
              <a:t>s</a:t>
            </a:r>
            <a:r>
              <a:rPr sz="1600" spc="15" dirty="0">
                <a:solidFill>
                  <a:srgbClr val="414042"/>
                </a:solidFill>
                <a:latin typeface="Calibri"/>
                <a:cs typeface="Calibri"/>
              </a:rPr>
              <a:t> </a:t>
            </a:r>
            <a:r>
              <a:rPr sz="1600" dirty="0">
                <a:solidFill>
                  <a:srgbClr val="414042"/>
                </a:solidFill>
                <a:latin typeface="Calibri"/>
                <a:cs typeface="Calibri"/>
              </a:rPr>
              <a:t>w</a:t>
            </a:r>
            <a:r>
              <a:rPr sz="1600" spc="-10" dirty="0">
                <a:solidFill>
                  <a:srgbClr val="414042"/>
                </a:solidFill>
                <a:latin typeface="Calibri"/>
                <a:cs typeface="Calibri"/>
              </a:rPr>
              <a:t>il</a:t>
            </a:r>
            <a:r>
              <a:rPr sz="1600" dirty="0">
                <a:solidFill>
                  <a:srgbClr val="414042"/>
                </a:solidFill>
                <a:latin typeface="Calibri"/>
                <a:cs typeface="Calibri"/>
              </a:rPr>
              <a:t>l </a:t>
            </a:r>
            <a:r>
              <a:rPr sz="1600" spc="-10" dirty="0">
                <a:solidFill>
                  <a:srgbClr val="414042"/>
                </a:solidFill>
                <a:latin typeface="Calibri"/>
                <a:cs typeface="Calibri"/>
              </a:rPr>
              <a:t>si</a:t>
            </a:r>
            <a:r>
              <a:rPr sz="1600" spc="5" dirty="0">
                <a:solidFill>
                  <a:srgbClr val="414042"/>
                </a:solidFill>
                <a:latin typeface="Calibri"/>
                <a:cs typeface="Calibri"/>
              </a:rPr>
              <a:t>m</a:t>
            </a:r>
            <a:r>
              <a:rPr sz="1600" spc="-10" dirty="0">
                <a:solidFill>
                  <a:srgbClr val="414042"/>
                </a:solidFill>
                <a:latin typeface="Calibri"/>
                <a:cs typeface="Calibri"/>
              </a:rPr>
              <a:t>pli</a:t>
            </a:r>
            <a:r>
              <a:rPr sz="1600" spc="-15" dirty="0">
                <a:solidFill>
                  <a:srgbClr val="414042"/>
                </a:solidFill>
                <a:latin typeface="Calibri"/>
                <a:cs typeface="Calibri"/>
              </a:rPr>
              <a:t>f</a:t>
            </a:r>
            <a:r>
              <a:rPr sz="1600" dirty="0">
                <a:solidFill>
                  <a:srgbClr val="414042"/>
                </a:solidFill>
                <a:latin typeface="Calibri"/>
                <a:cs typeface="Calibri"/>
              </a:rPr>
              <a:t>y</a:t>
            </a:r>
            <a:r>
              <a:rPr sz="1600" spc="-10" dirty="0">
                <a:solidFill>
                  <a:srgbClr val="414042"/>
                </a:solidFill>
                <a:latin typeface="Calibri"/>
                <a:cs typeface="Calibri"/>
              </a:rPr>
              <a:t> </a:t>
            </a:r>
            <a:r>
              <a:rPr sz="1600" spc="-20" dirty="0">
                <a:solidFill>
                  <a:srgbClr val="414042"/>
                </a:solidFill>
                <a:latin typeface="Calibri"/>
                <a:cs typeface="Calibri"/>
              </a:rPr>
              <a:t>t</a:t>
            </a:r>
            <a:r>
              <a:rPr sz="1600" spc="-10" dirty="0">
                <a:solidFill>
                  <a:srgbClr val="414042"/>
                </a:solidFill>
                <a:latin typeface="Calibri"/>
                <a:cs typeface="Calibri"/>
              </a:rPr>
              <a:t>h</a:t>
            </a:r>
            <a:r>
              <a:rPr sz="1600" dirty="0">
                <a:solidFill>
                  <a:srgbClr val="414042"/>
                </a:solidFill>
                <a:latin typeface="Calibri"/>
                <a:cs typeface="Calibri"/>
              </a:rPr>
              <a:t>e</a:t>
            </a:r>
            <a:r>
              <a:rPr sz="1600" spc="10" dirty="0">
                <a:solidFill>
                  <a:srgbClr val="414042"/>
                </a:solidFill>
                <a:latin typeface="Calibri"/>
                <a:cs typeface="Calibri"/>
              </a:rPr>
              <a:t> </a:t>
            </a:r>
            <a:r>
              <a:rPr sz="1600" spc="-35" dirty="0">
                <a:solidFill>
                  <a:srgbClr val="414042"/>
                </a:solidFill>
                <a:latin typeface="Calibri"/>
                <a:cs typeface="Calibri"/>
              </a:rPr>
              <a:t>c</a:t>
            </a:r>
            <a:r>
              <a:rPr sz="1600" spc="-10" dirty="0">
                <a:solidFill>
                  <a:srgbClr val="414042"/>
                </a:solidFill>
                <a:latin typeface="Calibri"/>
                <a:cs typeface="Calibri"/>
              </a:rPr>
              <a:t>o</a:t>
            </a:r>
            <a:r>
              <a:rPr sz="1600" spc="-30" dirty="0">
                <a:solidFill>
                  <a:srgbClr val="414042"/>
                </a:solidFill>
                <a:latin typeface="Calibri"/>
                <a:cs typeface="Calibri"/>
              </a:rPr>
              <a:t>s</a:t>
            </a:r>
            <a:r>
              <a:rPr sz="1600" dirty="0">
                <a:solidFill>
                  <a:srgbClr val="414042"/>
                </a:solidFill>
                <a:latin typeface="Calibri"/>
                <a:cs typeface="Calibri"/>
              </a:rPr>
              <a:t>t</a:t>
            </a:r>
            <a:r>
              <a:rPr sz="1600" spc="30" dirty="0">
                <a:solidFill>
                  <a:srgbClr val="414042"/>
                </a:solidFill>
                <a:latin typeface="Calibri"/>
                <a:cs typeface="Calibri"/>
              </a:rPr>
              <a:t> </a:t>
            </a:r>
            <a:r>
              <a:rPr sz="1600" spc="5" dirty="0">
                <a:solidFill>
                  <a:srgbClr val="414042"/>
                </a:solidFill>
                <a:latin typeface="Calibri"/>
                <a:cs typeface="Calibri"/>
              </a:rPr>
              <a:t>m</a:t>
            </a:r>
            <a:r>
              <a:rPr sz="1600" spc="-10" dirty="0">
                <a:solidFill>
                  <a:srgbClr val="414042"/>
                </a:solidFill>
                <a:latin typeface="Calibri"/>
                <a:cs typeface="Calibri"/>
              </a:rPr>
              <a:t>ode</a:t>
            </a:r>
            <a:r>
              <a:rPr sz="1600" dirty="0">
                <a:solidFill>
                  <a:srgbClr val="414042"/>
                </a:solidFill>
                <a:latin typeface="Calibri"/>
                <a:cs typeface="Calibri"/>
              </a:rPr>
              <a:t>l</a:t>
            </a:r>
            <a:r>
              <a:rPr sz="1600" spc="-10" dirty="0">
                <a:solidFill>
                  <a:srgbClr val="414042"/>
                </a:solidFill>
                <a:latin typeface="Calibri"/>
                <a:cs typeface="Calibri"/>
              </a:rPr>
              <a:t> </a:t>
            </a:r>
            <a:r>
              <a:rPr sz="1600" spc="-15" dirty="0">
                <a:solidFill>
                  <a:srgbClr val="414042"/>
                </a:solidFill>
                <a:latin typeface="Calibri"/>
                <a:cs typeface="Calibri"/>
              </a:rPr>
              <a:t>d</a:t>
            </a:r>
            <a:r>
              <a:rPr sz="1600" spc="-35" dirty="0">
                <a:solidFill>
                  <a:srgbClr val="414042"/>
                </a:solidFill>
                <a:latin typeface="Calibri"/>
                <a:cs typeface="Calibri"/>
              </a:rPr>
              <a:t>e</a:t>
            </a:r>
            <a:r>
              <a:rPr sz="1600" spc="-15" dirty="0">
                <a:solidFill>
                  <a:srgbClr val="414042"/>
                </a:solidFill>
                <a:latin typeface="Calibri"/>
                <a:cs typeface="Calibri"/>
              </a:rPr>
              <a:t>f</a:t>
            </a:r>
            <a:r>
              <a:rPr sz="1600" spc="-10" dirty="0">
                <a:solidFill>
                  <a:srgbClr val="414042"/>
                </a:solidFill>
                <a:latin typeface="Calibri"/>
                <a:cs typeface="Calibri"/>
              </a:rPr>
              <a:t>ini</a:t>
            </a:r>
            <a:r>
              <a:rPr sz="1600" spc="-15" dirty="0">
                <a:solidFill>
                  <a:srgbClr val="414042"/>
                </a:solidFill>
                <a:latin typeface="Calibri"/>
                <a:cs typeface="Calibri"/>
              </a:rPr>
              <a:t>t</a:t>
            </a:r>
            <a:r>
              <a:rPr sz="1600" spc="-10" dirty="0">
                <a:solidFill>
                  <a:srgbClr val="414042"/>
                </a:solidFill>
                <a:latin typeface="Calibri"/>
                <a:cs typeface="Calibri"/>
              </a:rPr>
              <a:t>io</a:t>
            </a:r>
            <a:r>
              <a:rPr sz="1600" dirty="0">
                <a:solidFill>
                  <a:srgbClr val="414042"/>
                </a:solidFill>
                <a:latin typeface="Calibri"/>
                <a:cs typeface="Calibri"/>
              </a:rPr>
              <a:t>n</a:t>
            </a:r>
            <a:endParaRPr sz="1600">
              <a:latin typeface="Calibri"/>
              <a:cs typeface="Calibri"/>
            </a:endParaRPr>
          </a:p>
          <a:p>
            <a:pPr>
              <a:lnSpc>
                <a:spcPct val="100000"/>
              </a:lnSpc>
              <a:spcBef>
                <a:spcPts val="33"/>
              </a:spcBef>
              <a:buClr>
                <a:srgbClr val="414042"/>
              </a:buClr>
              <a:buFont typeface="Arial"/>
              <a:buChar char="•"/>
            </a:pPr>
            <a:endParaRPr sz="1350">
              <a:latin typeface="Times New Roman"/>
              <a:cs typeface="Times New Roman"/>
            </a:endParaRPr>
          </a:p>
          <a:p>
            <a:pPr marL="241300" marR="5080" indent="-228600">
              <a:lnSpc>
                <a:spcPct val="100000"/>
              </a:lnSpc>
              <a:buClr>
                <a:srgbClr val="414042"/>
              </a:buClr>
              <a:buFont typeface="Arial"/>
              <a:buChar char="•"/>
              <a:tabLst>
                <a:tab pos="241935" algn="l"/>
              </a:tabLst>
            </a:pPr>
            <a:r>
              <a:rPr sz="1600" spc="-10" dirty="0">
                <a:solidFill>
                  <a:srgbClr val="414042"/>
                </a:solidFill>
                <a:latin typeface="Calibri"/>
                <a:cs typeface="Calibri"/>
              </a:rPr>
              <a:t>D</a:t>
            </a:r>
            <a:r>
              <a:rPr sz="1600" spc="-35" dirty="0">
                <a:solidFill>
                  <a:srgbClr val="414042"/>
                </a:solidFill>
                <a:latin typeface="Calibri"/>
                <a:cs typeface="Calibri"/>
              </a:rPr>
              <a:t>e</a:t>
            </a:r>
            <a:r>
              <a:rPr sz="1600" spc="-10" dirty="0">
                <a:solidFill>
                  <a:srgbClr val="414042"/>
                </a:solidFill>
                <a:latin typeface="Calibri"/>
                <a:cs typeface="Calibri"/>
              </a:rPr>
              <a:t>fi</a:t>
            </a:r>
            <a:r>
              <a:rPr sz="1600" spc="-5" dirty="0">
                <a:solidFill>
                  <a:srgbClr val="414042"/>
                </a:solidFill>
                <a:latin typeface="Calibri"/>
                <a:cs typeface="Calibri"/>
              </a:rPr>
              <a:t>n</a:t>
            </a:r>
            <a:r>
              <a:rPr sz="1600" dirty="0">
                <a:solidFill>
                  <a:srgbClr val="414042"/>
                </a:solidFill>
                <a:latin typeface="Calibri"/>
                <a:cs typeface="Calibri"/>
              </a:rPr>
              <a:t>e</a:t>
            </a:r>
            <a:r>
              <a:rPr sz="1600" spc="30" dirty="0">
                <a:solidFill>
                  <a:srgbClr val="414042"/>
                </a:solidFill>
                <a:latin typeface="Calibri"/>
                <a:cs typeface="Calibri"/>
              </a:rPr>
              <a:t> </a:t>
            </a:r>
            <a:r>
              <a:rPr sz="1600" spc="-35" dirty="0">
                <a:solidFill>
                  <a:srgbClr val="414042"/>
                </a:solidFill>
                <a:latin typeface="Calibri"/>
                <a:cs typeface="Calibri"/>
              </a:rPr>
              <a:t>y</a:t>
            </a:r>
            <a:r>
              <a:rPr sz="1600" spc="-10" dirty="0">
                <a:solidFill>
                  <a:srgbClr val="414042"/>
                </a:solidFill>
                <a:latin typeface="Calibri"/>
                <a:cs typeface="Calibri"/>
              </a:rPr>
              <a:t>o</a:t>
            </a:r>
            <a:r>
              <a:rPr sz="1600" spc="-5" dirty="0">
                <a:solidFill>
                  <a:srgbClr val="414042"/>
                </a:solidFill>
                <a:latin typeface="Calibri"/>
                <a:cs typeface="Calibri"/>
              </a:rPr>
              <a:t>u</a:t>
            </a:r>
            <a:r>
              <a:rPr sz="1600" dirty="0">
                <a:solidFill>
                  <a:srgbClr val="414042"/>
                </a:solidFill>
                <a:latin typeface="Calibri"/>
                <a:cs typeface="Calibri"/>
              </a:rPr>
              <a:t>r</a:t>
            </a:r>
            <a:r>
              <a:rPr sz="1600" spc="5" dirty="0">
                <a:solidFill>
                  <a:srgbClr val="414042"/>
                </a:solidFill>
                <a:latin typeface="Calibri"/>
                <a:cs typeface="Calibri"/>
              </a:rPr>
              <a:t> </a:t>
            </a:r>
            <a:r>
              <a:rPr sz="1600" dirty="0">
                <a:solidFill>
                  <a:srgbClr val="414042"/>
                </a:solidFill>
                <a:latin typeface="Calibri"/>
                <a:cs typeface="Calibri"/>
              </a:rPr>
              <a:t>a</a:t>
            </a:r>
            <a:r>
              <a:rPr sz="1600" spc="-10" dirty="0">
                <a:solidFill>
                  <a:srgbClr val="414042"/>
                </a:solidFill>
                <a:latin typeface="Calibri"/>
                <a:cs typeface="Calibri"/>
              </a:rPr>
              <a:t>p</a:t>
            </a:r>
            <a:r>
              <a:rPr sz="1600" spc="-5" dirty="0">
                <a:solidFill>
                  <a:srgbClr val="414042"/>
                </a:solidFill>
                <a:latin typeface="Calibri"/>
                <a:cs typeface="Calibri"/>
              </a:rPr>
              <a:t>p</a:t>
            </a:r>
            <a:r>
              <a:rPr sz="1600" spc="-40" dirty="0">
                <a:solidFill>
                  <a:srgbClr val="414042"/>
                </a:solidFill>
                <a:latin typeface="Calibri"/>
                <a:cs typeface="Calibri"/>
              </a:rPr>
              <a:t>r</a:t>
            </a:r>
            <a:r>
              <a:rPr sz="1600" spc="-10" dirty="0">
                <a:solidFill>
                  <a:srgbClr val="414042"/>
                </a:solidFill>
                <a:latin typeface="Calibri"/>
                <a:cs typeface="Calibri"/>
              </a:rPr>
              <a:t>o</a:t>
            </a:r>
            <a:r>
              <a:rPr sz="1600" dirty="0">
                <a:solidFill>
                  <a:srgbClr val="414042"/>
                </a:solidFill>
                <a:latin typeface="Calibri"/>
                <a:cs typeface="Calibri"/>
              </a:rPr>
              <a:t>a</a:t>
            </a:r>
            <a:r>
              <a:rPr sz="1600" spc="-10" dirty="0">
                <a:solidFill>
                  <a:srgbClr val="414042"/>
                </a:solidFill>
                <a:latin typeface="Calibri"/>
                <a:cs typeface="Calibri"/>
              </a:rPr>
              <a:t>c</a:t>
            </a:r>
            <a:r>
              <a:rPr sz="1600" dirty="0">
                <a:solidFill>
                  <a:srgbClr val="414042"/>
                </a:solidFill>
                <a:latin typeface="Calibri"/>
                <a:cs typeface="Calibri"/>
              </a:rPr>
              <a:t>h</a:t>
            </a:r>
            <a:r>
              <a:rPr sz="1600" spc="-10" dirty="0">
                <a:solidFill>
                  <a:srgbClr val="414042"/>
                </a:solidFill>
                <a:latin typeface="Calibri"/>
                <a:cs typeface="Calibri"/>
              </a:rPr>
              <a:t> </a:t>
            </a:r>
            <a:r>
              <a:rPr sz="1600" spc="-40" dirty="0">
                <a:solidFill>
                  <a:srgbClr val="414042"/>
                </a:solidFill>
                <a:latin typeface="Calibri"/>
                <a:cs typeface="Calibri"/>
              </a:rPr>
              <a:t>t</a:t>
            </a:r>
            <a:r>
              <a:rPr sz="1600" dirty="0">
                <a:solidFill>
                  <a:srgbClr val="414042"/>
                </a:solidFill>
                <a:latin typeface="Calibri"/>
                <a:cs typeface="Calibri"/>
              </a:rPr>
              <a:t>o</a:t>
            </a:r>
            <a:r>
              <a:rPr sz="1600" spc="10" dirty="0">
                <a:solidFill>
                  <a:srgbClr val="414042"/>
                </a:solidFill>
                <a:latin typeface="Calibri"/>
                <a:cs typeface="Calibri"/>
              </a:rPr>
              <a:t> </a:t>
            </a:r>
            <a:r>
              <a:rPr sz="1600" spc="-35" dirty="0">
                <a:solidFill>
                  <a:srgbClr val="414042"/>
                </a:solidFill>
                <a:latin typeface="Calibri"/>
                <a:cs typeface="Calibri"/>
              </a:rPr>
              <a:t>c</a:t>
            </a:r>
            <a:r>
              <a:rPr sz="1600" spc="-10" dirty="0">
                <a:solidFill>
                  <a:srgbClr val="414042"/>
                </a:solidFill>
                <a:latin typeface="Calibri"/>
                <a:cs typeface="Calibri"/>
              </a:rPr>
              <a:t>o</a:t>
            </a:r>
            <a:r>
              <a:rPr sz="1600" spc="-30" dirty="0">
                <a:solidFill>
                  <a:srgbClr val="414042"/>
                </a:solidFill>
                <a:latin typeface="Calibri"/>
                <a:cs typeface="Calibri"/>
              </a:rPr>
              <a:t>s</a:t>
            </a:r>
            <a:r>
              <a:rPr sz="1600" dirty="0">
                <a:solidFill>
                  <a:srgbClr val="414042"/>
                </a:solidFill>
                <a:latin typeface="Calibri"/>
                <a:cs typeface="Calibri"/>
              </a:rPr>
              <a:t>t</a:t>
            </a:r>
            <a:r>
              <a:rPr sz="1600" spc="30" dirty="0">
                <a:solidFill>
                  <a:srgbClr val="414042"/>
                </a:solidFill>
                <a:latin typeface="Calibri"/>
                <a:cs typeface="Calibri"/>
              </a:rPr>
              <a:t> </a:t>
            </a:r>
            <a:r>
              <a:rPr sz="1600" spc="10" dirty="0">
                <a:solidFill>
                  <a:srgbClr val="414042"/>
                </a:solidFill>
                <a:latin typeface="Calibri"/>
                <a:cs typeface="Calibri"/>
              </a:rPr>
              <a:t>m</a:t>
            </a:r>
            <a:r>
              <a:rPr sz="1600" spc="-10" dirty="0">
                <a:solidFill>
                  <a:srgbClr val="414042"/>
                </a:solidFill>
                <a:latin typeface="Calibri"/>
                <a:cs typeface="Calibri"/>
              </a:rPr>
              <a:t>o</a:t>
            </a:r>
            <a:r>
              <a:rPr sz="1600" spc="-5" dirty="0">
                <a:solidFill>
                  <a:srgbClr val="414042"/>
                </a:solidFill>
                <a:latin typeface="Calibri"/>
                <a:cs typeface="Calibri"/>
              </a:rPr>
              <a:t>d</a:t>
            </a:r>
            <a:r>
              <a:rPr sz="1600" spc="-15" dirty="0">
                <a:solidFill>
                  <a:srgbClr val="414042"/>
                </a:solidFill>
                <a:latin typeface="Calibri"/>
                <a:cs typeface="Calibri"/>
              </a:rPr>
              <a:t>e</a:t>
            </a:r>
            <a:r>
              <a:rPr sz="1600" spc="-10" dirty="0">
                <a:solidFill>
                  <a:srgbClr val="414042"/>
                </a:solidFill>
                <a:latin typeface="Calibri"/>
                <a:cs typeface="Calibri"/>
              </a:rPr>
              <a:t>l</a:t>
            </a:r>
            <a:r>
              <a:rPr sz="1600" dirty="0">
                <a:solidFill>
                  <a:srgbClr val="414042"/>
                </a:solidFill>
                <a:latin typeface="Calibri"/>
                <a:cs typeface="Calibri"/>
              </a:rPr>
              <a:t>s as</a:t>
            </a:r>
            <a:r>
              <a:rPr sz="1600" spc="-5" dirty="0">
                <a:solidFill>
                  <a:srgbClr val="414042"/>
                </a:solidFill>
                <a:latin typeface="Calibri"/>
                <a:cs typeface="Calibri"/>
              </a:rPr>
              <a:t> </a:t>
            </a:r>
            <a:r>
              <a:rPr sz="1600" spc="-10" dirty="0">
                <a:solidFill>
                  <a:srgbClr val="414042"/>
                </a:solidFill>
                <a:latin typeface="Calibri"/>
                <a:cs typeface="Calibri"/>
              </a:rPr>
              <a:t>soo</a:t>
            </a:r>
            <a:r>
              <a:rPr sz="1600" dirty="0">
                <a:solidFill>
                  <a:srgbClr val="414042"/>
                </a:solidFill>
                <a:latin typeface="Calibri"/>
                <a:cs typeface="Calibri"/>
              </a:rPr>
              <a:t>n</a:t>
            </a:r>
            <a:r>
              <a:rPr sz="1600" spc="15" dirty="0">
                <a:solidFill>
                  <a:srgbClr val="414042"/>
                </a:solidFill>
                <a:latin typeface="Calibri"/>
                <a:cs typeface="Calibri"/>
              </a:rPr>
              <a:t> </a:t>
            </a:r>
            <a:r>
              <a:rPr sz="1600" dirty="0">
                <a:solidFill>
                  <a:srgbClr val="414042"/>
                </a:solidFill>
                <a:latin typeface="Calibri"/>
                <a:cs typeface="Calibri"/>
              </a:rPr>
              <a:t>as</a:t>
            </a:r>
            <a:r>
              <a:rPr sz="1600" spc="-5" dirty="0">
                <a:solidFill>
                  <a:srgbClr val="414042"/>
                </a:solidFill>
                <a:latin typeface="Calibri"/>
                <a:cs typeface="Calibri"/>
              </a:rPr>
              <a:t> </a:t>
            </a:r>
            <a:r>
              <a:rPr sz="1600" spc="-10" dirty="0">
                <a:solidFill>
                  <a:srgbClr val="414042"/>
                </a:solidFill>
                <a:latin typeface="Calibri"/>
                <a:cs typeface="Calibri"/>
              </a:rPr>
              <a:t>po</a:t>
            </a:r>
            <a:r>
              <a:rPr sz="1600" spc="-5" dirty="0">
                <a:solidFill>
                  <a:srgbClr val="414042"/>
                </a:solidFill>
                <a:latin typeface="Calibri"/>
                <a:cs typeface="Calibri"/>
              </a:rPr>
              <a:t>s</a:t>
            </a:r>
            <a:r>
              <a:rPr sz="1600" spc="-10" dirty="0">
                <a:solidFill>
                  <a:srgbClr val="414042"/>
                </a:solidFill>
                <a:latin typeface="Calibri"/>
                <a:cs typeface="Calibri"/>
              </a:rPr>
              <a:t>si</a:t>
            </a:r>
            <a:r>
              <a:rPr sz="1600" spc="-5" dirty="0">
                <a:solidFill>
                  <a:srgbClr val="414042"/>
                </a:solidFill>
                <a:latin typeface="Calibri"/>
                <a:cs typeface="Calibri"/>
              </a:rPr>
              <a:t>b</a:t>
            </a:r>
            <a:r>
              <a:rPr sz="1600" spc="-15" dirty="0">
                <a:solidFill>
                  <a:srgbClr val="414042"/>
                </a:solidFill>
                <a:latin typeface="Calibri"/>
                <a:cs typeface="Calibri"/>
              </a:rPr>
              <a:t>l</a:t>
            </a:r>
            <a:r>
              <a:rPr sz="1600" spc="-10" dirty="0">
                <a:solidFill>
                  <a:srgbClr val="414042"/>
                </a:solidFill>
                <a:latin typeface="Calibri"/>
                <a:cs typeface="Calibri"/>
              </a:rPr>
              <a:t>e</a:t>
            </a:r>
            <a:r>
              <a:rPr sz="1600" dirty="0">
                <a:solidFill>
                  <a:srgbClr val="414042"/>
                </a:solidFill>
                <a:latin typeface="Calibri"/>
                <a:cs typeface="Calibri"/>
              </a:rPr>
              <a:t>: </a:t>
            </a:r>
            <a:r>
              <a:rPr sz="1600" spc="-15" dirty="0">
                <a:solidFill>
                  <a:srgbClr val="414042"/>
                </a:solidFill>
                <a:latin typeface="Calibri"/>
                <a:cs typeface="Calibri"/>
              </a:rPr>
              <a:t>f</a:t>
            </a:r>
            <a:r>
              <a:rPr sz="1600" spc="-10" dirty="0">
                <a:solidFill>
                  <a:srgbClr val="414042"/>
                </a:solidFill>
                <a:latin typeface="Calibri"/>
                <a:cs typeface="Calibri"/>
              </a:rPr>
              <a:t>i</a:t>
            </a:r>
            <a:r>
              <a:rPr sz="1600" spc="-50" dirty="0">
                <a:solidFill>
                  <a:srgbClr val="414042"/>
                </a:solidFill>
                <a:latin typeface="Calibri"/>
                <a:cs typeface="Calibri"/>
              </a:rPr>
              <a:t>x</a:t>
            </a:r>
            <a:r>
              <a:rPr sz="1600" spc="-10" dirty="0">
                <a:solidFill>
                  <a:srgbClr val="414042"/>
                </a:solidFill>
                <a:latin typeface="Calibri"/>
                <a:cs typeface="Calibri"/>
              </a:rPr>
              <a:t>e</a:t>
            </a:r>
            <a:r>
              <a:rPr sz="1600" spc="-5" dirty="0">
                <a:solidFill>
                  <a:srgbClr val="414042"/>
                </a:solidFill>
                <a:latin typeface="Calibri"/>
                <a:cs typeface="Calibri"/>
              </a:rPr>
              <a:t>d</a:t>
            </a:r>
            <a:r>
              <a:rPr sz="1600" dirty="0">
                <a:solidFill>
                  <a:srgbClr val="414042"/>
                </a:solidFill>
                <a:latin typeface="Calibri"/>
                <a:cs typeface="Calibri"/>
              </a:rPr>
              <a:t>,</a:t>
            </a:r>
            <a:r>
              <a:rPr sz="1600" spc="20" dirty="0">
                <a:solidFill>
                  <a:srgbClr val="414042"/>
                </a:solidFill>
                <a:latin typeface="Calibri"/>
                <a:cs typeface="Calibri"/>
              </a:rPr>
              <a:t> </a:t>
            </a:r>
            <a:r>
              <a:rPr sz="1600" dirty="0">
                <a:solidFill>
                  <a:srgbClr val="414042"/>
                </a:solidFill>
                <a:latin typeface="Calibri"/>
                <a:cs typeface="Calibri"/>
              </a:rPr>
              <a:t>a</a:t>
            </a:r>
            <a:r>
              <a:rPr sz="1600" spc="-15" dirty="0">
                <a:solidFill>
                  <a:srgbClr val="414042"/>
                </a:solidFill>
                <a:latin typeface="Calibri"/>
                <a:cs typeface="Calibri"/>
              </a:rPr>
              <a:t>l</a:t>
            </a:r>
            <a:r>
              <a:rPr sz="1600" spc="-10" dirty="0">
                <a:solidFill>
                  <a:srgbClr val="414042"/>
                </a:solidFill>
                <a:latin typeface="Calibri"/>
                <a:cs typeface="Calibri"/>
              </a:rPr>
              <a:t>lo</a:t>
            </a:r>
            <a:r>
              <a:rPr sz="1600" spc="-35" dirty="0">
                <a:solidFill>
                  <a:srgbClr val="414042"/>
                </a:solidFill>
                <a:latin typeface="Calibri"/>
                <a:cs typeface="Calibri"/>
              </a:rPr>
              <a:t>c</a:t>
            </a:r>
            <a:r>
              <a:rPr sz="1600" spc="-30" dirty="0">
                <a:solidFill>
                  <a:srgbClr val="414042"/>
                </a:solidFill>
                <a:latin typeface="Calibri"/>
                <a:cs typeface="Calibri"/>
              </a:rPr>
              <a:t>a</a:t>
            </a:r>
            <a:r>
              <a:rPr sz="1600" spc="-15" dirty="0">
                <a:solidFill>
                  <a:srgbClr val="414042"/>
                </a:solidFill>
                <a:latin typeface="Calibri"/>
                <a:cs typeface="Calibri"/>
              </a:rPr>
              <a:t>t</a:t>
            </a:r>
            <a:r>
              <a:rPr sz="1600" spc="-10" dirty="0">
                <a:solidFill>
                  <a:srgbClr val="414042"/>
                </a:solidFill>
                <a:latin typeface="Calibri"/>
                <a:cs typeface="Calibri"/>
              </a:rPr>
              <a:t>io</a:t>
            </a:r>
            <a:r>
              <a:rPr sz="1600" dirty="0">
                <a:solidFill>
                  <a:srgbClr val="414042"/>
                </a:solidFill>
                <a:latin typeface="Calibri"/>
                <a:cs typeface="Calibri"/>
              </a:rPr>
              <a:t>n</a:t>
            </a:r>
            <a:r>
              <a:rPr sz="1600" spc="35" dirty="0">
                <a:solidFill>
                  <a:srgbClr val="414042"/>
                </a:solidFill>
                <a:latin typeface="Calibri"/>
                <a:cs typeface="Calibri"/>
              </a:rPr>
              <a:t> </a:t>
            </a:r>
            <a:r>
              <a:rPr sz="1600" spc="-10" dirty="0">
                <a:solidFill>
                  <a:srgbClr val="414042"/>
                </a:solidFill>
                <a:latin typeface="Calibri"/>
                <a:cs typeface="Calibri"/>
              </a:rPr>
              <a:t>o</a:t>
            </a:r>
            <a:r>
              <a:rPr sz="1600" dirty="0">
                <a:solidFill>
                  <a:srgbClr val="414042"/>
                </a:solidFill>
                <a:latin typeface="Calibri"/>
                <a:cs typeface="Calibri"/>
              </a:rPr>
              <a:t>r </a:t>
            </a:r>
            <a:r>
              <a:rPr sz="1600" spc="-10" dirty="0">
                <a:solidFill>
                  <a:srgbClr val="414042"/>
                </a:solidFill>
                <a:latin typeface="Calibri"/>
                <a:cs typeface="Calibri"/>
              </a:rPr>
              <a:t>u</a:t>
            </a:r>
            <a:r>
              <a:rPr sz="1600" spc="-15" dirty="0">
                <a:solidFill>
                  <a:srgbClr val="414042"/>
                </a:solidFill>
                <a:latin typeface="Calibri"/>
                <a:cs typeface="Calibri"/>
              </a:rPr>
              <a:t>t</a:t>
            </a:r>
            <a:r>
              <a:rPr sz="1600" spc="-10" dirty="0">
                <a:solidFill>
                  <a:srgbClr val="414042"/>
                </a:solidFill>
                <a:latin typeface="Calibri"/>
                <a:cs typeface="Calibri"/>
              </a:rPr>
              <a:t>ili</a:t>
            </a:r>
            <a:r>
              <a:rPr sz="1600" spc="-40" dirty="0">
                <a:solidFill>
                  <a:srgbClr val="414042"/>
                </a:solidFill>
                <a:latin typeface="Calibri"/>
                <a:cs typeface="Calibri"/>
              </a:rPr>
              <a:t>z</a:t>
            </a:r>
            <a:r>
              <a:rPr sz="1600" spc="-30" dirty="0">
                <a:solidFill>
                  <a:srgbClr val="414042"/>
                </a:solidFill>
                <a:latin typeface="Calibri"/>
                <a:cs typeface="Calibri"/>
              </a:rPr>
              <a:t>a</a:t>
            </a:r>
            <a:r>
              <a:rPr sz="1600" spc="-15" dirty="0">
                <a:solidFill>
                  <a:srgbClr val="414042"/>
                </a:solidFill>
                <a:latin typeface="Calibri"/>
                <a:cs typeface="Calibri"/>
              </a:rPr>
              <a:t>t</a:t>
            </a:r>
            <a:r>
              <a:rPr sz="1600" spc="-10" dirty="0">
                <a:solidFill>
                  <a:srgbClr val="414042"/>
                </a:solidFill>
                <a:latin typeface="Calibri"/>
                <a:cs typeface="Calibri"/>
              </a:rPr>
              <a:t>io</a:t>
            </a:r>
            <a:r>
              <a:rPr sz="1600" dirty="0">
                <a:solidFill>
                  <a:srgbClr val="414042"/>
                </a:solidFill>
                <a:latin typeface="Calibri"/>
                <a:cs typeface="Calibri"/>
              </a:rPr>
              <a:t>n</a:t>
            </a:r>
            <a:r>
              <a:rPr sz="1600" spc="35" dirty="0">
                <a:solidFill>
                  <a:srgbClr val="414042"/>
                </a:solidFill>
                <a:latin typeface="Calibri"/>
                <a:cs typeface="Calibri"/>
              </a:rPr>
              <a:t> </a:t>
            </a:r>
            <a:r>
              <a:rPr sz="1600" spc="-10" dirty="0">
                <a:solidFill>
                  <a:srgbClr val="414042"/>
                </a:solidFill>
                <a:latin typeface="Calibri"/>
                <a:cs typeface="Calibri"/>
              </a:rPr>
              <a:t>b</a:t>
            </a:r>
            <a:r>
              <a:rPr sz="1600" dirty="0">
                <a:solidFill>
                  <a:srgbClr val="414042"/>
                </a:solidFill>
                <a:latin typeface="Calibri"/>
                <a:cs typeface="Calibri"/>
              </a:rPr>
              <a:t>a</a:t>
            </a:r>
            <a:r>
              <a:rPr sz="1600" spc="-10" dirty="0">
                <a:solidFill>
                  <a:srgbClr val="414042"/>
                </a:solidFill>
                <a:latin typeface="Calibri"/>
                <a:cs typeface="Calibri"/>
              </a:rPr>
              <a:t>se</a:t>
            </a:r>
            <a:r>
              <a:rPr sz="1600" dirty="0">
                <a:solidFill>
                  <a:srgbClr val="414042"/>
                </a:solidFill>
                <a:latin typeface="Calibri"/>
                <a:cs typeface="Calibri"/>
              </a:rPr>
              <a:t>d</a:t>
            </a:r>
            <a:r>
              <a:rPr sz="1600" spc="-10" dirty="0">
                <a:solidFill>
                  <a:srgbClr val="414042"/>
                </a:solidFill>
                <a:latin typeface="Calibri"/>
                <a:cs typeface="Calibri"/>
              </a:rPr>
              <a:t> </a:t>
            </a:r>
            <a:r>
              <a:rPr sz="1600" dirty="0">
                <a:solidFill>
                  <a:srgbClr val="414042"/>
                </a:solidFill>
                <a:latin typeface="Calibri"/>
                <a:cs typeface="Calibri"/>
              </a:rPr>
              <a:t>–</a:t>
            </a:r>
            <a:r>
              <a:rPr sz="1600" spc="10" dirty="0">
                <a:solidFill>
                  <a:srgbClr val="414042"/>
                </a:solidFill>
                <a:latin typeface="Calibri"/>
                <a:cs typeface="Calibri"/>
              </a:rPr>
              <a:t> </a:t>
            </a:r>
            <a:r>
              <a:rPr sz="1600" spc="-10" dirty="0">
                <a:solidFill>
                  <a:srgbClr val="414042"/>
                </a:solidFill>
                <a:latin typeface="Calibri"/>
                <a:cs typeface="Calibri"/>
              </a:rPr>
              <a:t>o</a:t>
            </a:r>
            <a:r>
              <a:rPr sz="1600" dirty="0">
                <a:solidFill>
                  <a:srgbClr val="414042"/>
                </a:solidFill>
                <a:latin typeface="Calibri"/>
                <a:cs typeface="Calibri"/>
              </a:rPr>
              <a:t>r</a:t>
            </a:r>
            <a:r>
              <a:rPr sz="1600" spc="10" dirty="0">
                <a:solidFill>
                  <a:srgbClr val="414042"/>
                </a:solidFill>
                <a:latin typeface="Calibri"/>
                <a:cs typeface="Calibri"/>
              </a:rPr>
              <a:t> </a:t>
            </a:r>
            <a:r>
              <a:rPr sz="1600" dirty="0">
                <a:solidFill>
                  <a:srgbClr val="414042"/>
                </a:solidFill>
                <a:latin typeface="Calibri"/>
                <a:cs typeface="Calibri"/>
              </a:rPr>
              <a:t>a</a:t>
            </a:r>
            <a:r>
              <a:rPr sz="1600" spc="-30" dirty="0">
                <a:solidFill>
                  <a:srgbClr val="414042"/>
                </a:solidFill>
                <a:latin typeface="Calibri"/>
                <a:cs typeface="Calibri"/>
              </a:rPr>
              <a:t> </a:t>
            </a:r>
            <a:r>
              <a:rPr sz="1600" spc="-35" dirty="0">
                <a:solidFill>
                  <a:srgbClr val="414042"/>
                </a:solidFill>
                <a:latin typeface="Calibri"/>
                <a:cs typeface="Calibri"/>
              </a:rPr>
              <a:t>c</a:t>
            </a:r>
            <a:r>
              <a:rPr sz="1600" spc="-10" dirty="0">
                <a:solidFill>
                  <a:srgbClr val="414042"/>
                </a:solidFill>
                <a:latin typeface="Calibri"/>
                <a:cs typeface="Calibri"/>
              </a:rPr>
              <a:t>o</a:t>
            </a:r>
            <a:r>
              <a:rPr sz="1600" spc="5" dirty="0">
                <a:solidFill>
                  <a:srgbClr val="414042"/>
                </a:solidFill>
                <a:latin typeface="Calibri"/>
                <a:cs typeface="Calibri"/>
              </a:rPr>
              <a:t>m</a:t>
            </a:r>
            <a:r>
              <a:rPr sz="1600" spc="-10" dirty="0">
                <a:solidFill>
                  <a:srgbClr val="414042"/>
                </a:solidFill>
                <a:latin typeface="Calibri"/>
                <a:cs typeface="Calibri"/>
              </a:rPr>
              <a:t>bin</a:t>
            </a:r>
            <a:r>
              <a:rPr sz="1600" spc="-30" dirty="0">
                <a:solidFill>
                  <a:srgbClr val="414042"/>
                </a:solidFill>
                <a:latin typeface="Calibri"/>
                <a:cs typeface="Calibri"/>
              </a:rPr>
              <a:t>a</a:t>
            </a:r>
            <a:r>
              <a:rPr sz="1600" spc="-15" dirty="0">
                <a:solidFill>
                  <a:srgbClr val="414042"/>
                </a:solidFill>
                <a:latin typeface="Calibri"/>
                <a:cs typeface="Calibri"/>
              </a:rPr>
              <a:t>t</a:t>
            </a:r>
            <a:r>
              <a:rPr sz="1600" spc="-10" dirty="0">
                <a:solidFill>
                  <a:srgbClr val="414042"/>
                </a:solidFill>
                <a:latin typeface="Calibri"/>
                <a:cs typeface="Calibri"/>
              </a:rPr>
              <a:t>io</a:t>
            </a:r>
            <a:r>
              <a:rPr sz="1600" dirty="0">
                <a:solidFill>
                  <a:srgbClr val="414042"/>
                </a:solidFill>
                <a:latin typeface="Calibri"/>
                <a:cs typeface="Calibri"/>
              </a:rPr>
              <a:t>n</a:t>
            </a:r>
            <a:endParaRPr sz="1600">
              <a:latin typeface="Calibri"/>
              <a:cs typeface="Calibri"/>
            </a:endParaRPr>
          </a:p>
        </p:txBody>
      </p:sp>
      <p:sp>
        <p:nvSpPr>
          <p:cNvPr id="8" name="object 6"/>
          <p:cNvSpPr/>
          <p:nvPr/>
        </p:nvSpPr>
        <p:spPr>
          <a:xfrm>
            <a:off x="694944" y="1383791"/>
            <a:ext cx="3834383" cy="2438399"/>
          </a:xfrm>
          <a:prstGeom prst="rect">
            <a:avLst/>
          </a:prstGeom>
          <a:blipFill>
            <a:blip r:embed="rId4" cstate="print"/>
            <a:stretch>
              <a:fillRect/>
            </a:stretch>
          </a:blipFill>
        </p:spPr>
        <p:txBody>
          <a:bodyPr wrap="square" lIns="0" tIns="0" rIns="0" bIns="0" rtlCol="0"/>
          <a:lstStyle/>
          <a:p>
            <a:endParaRPr/>
          </a:p>
        </p:txBody>
      </p:sp>
      <p:sp>
        <p:nvSpPr>
          <p:cNvPr id="9" name="object 7"/>
          <p:cNvSpPr/>
          <p:nvPr/>
        </p:nvSpPr>
        <p:spPr>
          <a:xfrm>
            <a:off x="731393" y="1422399"/>
            <a:ext cx="3705098" cy="2308987"/>
          </a:xfrm>
          <a:prstGeom prst="rect">
            <a:avLst/>
          </a:prstGeom>
          <a:blipFill>
            <a:blip r:embed="rId5" cstate="print"/>
            <a:stretch>
              <a:fillRect/>
            </a:stretch>
          </a:blipFill>
        </p:spPr>
        <p:txBody>
          <a:bodyPr wrap="square" lIns="0" tIns="0" rIns="0" bIns="0" rtlCol="0"/>
          <a:lstStyle/>
          <a:p>
            <a:endParaRPr/>
          </a:p>
        </p:txBody>
      </p:sp>
      <p:sp>
        <p:nvSpPr>
          <p:cNvPr id="10" name="object 8"/>
          <p:cNvSpPr/>
          <p:nvPr/>
        </p:nvSpPr>
        <p:spPr>
          <a:xfrm>
            <a:off x="726630" y="1417573"/>
            <a:ext cx="3714750" cy="2319020"/>
          </a:xfrm>
          <a:custGeom>
            <a:avLst/>
            <a:gdLst/>
            <a:ahLst/>
            <a:cxnLst/>
            <a:rect l="l" t="t" r="r" b="b"/>
            <a:pathLst>
              <a:path w="3714750" h="2319020">
                <a:moveTo>
                  <a:pt x="0" y="2318512"/>
                </a:moveTo>
                <a:lnTo>
                  <a:pt x="3714623" y="2318512"/>
                </a:lnTo>
                <a:lnTo>
                  <a:pt x="3714623" y="0"/>
                </a:lnTo>
                <a:lnTo>
                  <a:pt x="0" y="0"/>
                </a:lnTo>
                <a:lnTo>
                  <a:pt x="0" y="2318512"/>
                </a:lnTo>
                <a:close/>
              </a:path>
            </a:pathLst>
          </a:custGeom>
          <a:ln w="9525">
            <a:solidFill>
              <a:srgbClr val="414042"/>
            </a:solidFill>
          </a:ln>
        </p:spPr>
        <p:txBody>
          <a:bodyPr wrap="square" lIns="0" tIns="0" rIns="0" bIns="0" rtlCol="0"/>
          <a:lstStyle/>
          <a:p>
            <a:endParaRPr/>
          </a:p>
        </p:txBody>
      </p:sp>
      <p:sp>
        <p:nvSpPr>
          <p:cNvPr id="11" name="object 9"/>
          <p:cNvSpPr txBox="1">
            <a:spLocks noGrp="1"/>
          </p:cNvSpPr>
          <p:nvPr>
            <p:ph type="sldNum" sz="quarter" idx="7"/>
          </p:nvPr>
        </p:nvSpPr>
        <p:spPr>
          <a:xfrm>
            <a:off x="524459" y="4843526"/>
            <a:ext cx="130175" cy="101600"/>
          </a:xfrm>
          <a:prstGeom prst="rect">
            <a:avLst/>
          </a:prstGeom>
        </p:spPr>
        <p:txBody>
          <a:bodyPr vert="horz" wrap="square" lIns="0" tIns="0" rIns="0" bIns="0" rtlCol="0">
            <a:spAutoFit/>
          </a:bodyPr>
          <a:lstStyle/>
          <a:p>
            <a:pPr marL="25400">
              <a:lnSpc>
                <a:spcPct val="100000"/>
              </a:lnSpc>
            </a:pPr>
            <a:fld id="{81D60167-4931-47E6-BA6A-407CBD079E47}" type="slidenum">
              <a:rPr sz="800" spc="-10" dirty="0"/>
              <a:t>22</a:t>
            </a:fld>
            <a:endParaRPr sz="800"/>
          </a:p>
        </p:txBody>
      </p:sp>
      <p:sp>
        <p:nvSpPr>
          <p:cNvPr id="12" name="object 10"/>
          <p:cNvSpPr txBox="1">
            <a:spLocks noGrp="1"/>
          </p:cNvSpPr>
          <p:nvPr>
            <p:ph type="ftr" sz="quarter" idx="5"/>
          </p:nvPr>
        </p:nvSpPr>
        <p:spPr>
          <a:xfrm>
            <a:off x="825804" y="4849621"/>
            <a:ext cx="1823720" cy="126364"/>
          </a:xfrm>
          <a:prstGeom prst="rect">
            <a:avLst/>
          </a:prstGeom>
        </p:spPr>
        <p:txBody>
          <a:bodyPr vert="horz" wrap="square" lIns="0" tIns="0" rIns="0" bIns="0" rtlCol="0">
            <a:spAutoFit/>
          </a:bodyPr>
          <a:lstStyle/>
          <a:p>
            <a:pPr marL="12700">
              <a:lnSpc>
                <a:spcPct val="100000"/>
              </a:lnSpc>
            </a:pPr>
            <a:r>
              <a:rPr sz="800" spc="-10" dirty="0"/>
              <a:t>©</a:t>
            </a:r>
            <a:r>
              <a:rPr sz="800" spc="-5" dirty="0"/>
              <a:t> </a:t>
            </a:r>
            <a:r>
              <a:rPr sz="800" dirty="0"/>
              <a:t>C</a:t>
            </a:r>
            <a:r>
              <a:rPr sz="800" spc="-15" dirty="0"/>
              <a:t>op</a:t>
            </a:r>
            <a:r>
              <a:rPr sz="800" spc="-10" dirty="0"/>
              <a:t>y</a:t>
            </a:r>
            <a:r>
              <a:rPr sz="800" dirty="0"/>
              <a:t>rig</a:t>
            </a:r>
            <a:r>
              <a:rPr sz="800" spc="-15" dirty="0"/>
              <a:t>h</a:t>
            </a:r>
            <a:r>
              <a:rPr sz="800" spc="-10" dirty="0"/>
              <a:t>t</a:t>
            </a:r>
            <a:r>
              <a:rPr sz="800" spc="15" dirty="0"/>
              <a:t> </a:t>
            </a:r>
            <a:r>
              <a:rPr sz="800" spc="-5" dirty="0"/>
              <a:t>10/21/201</a:t>
            </a:r>
            <a:r>
              <a:rPr sz="800" spc="-10" dirty="0"/>
              <a:t>4</a:t>
            </a:r>
            <a:r>
              <a:rPr sz="800" spc="-55" dirty="0"/>
              <a:t> </a:t>
            </a:r>
            <a:r>
              <a:rPr sz="800" spc="-10" dirty="0"/>
              <a:t>B</a:t>
            </a:r>
            <a:r>
              <a:rPr sz="800" spc="-20" dirty="0"/>
              <a:t>M</a:t>
            </a:r>
            <a:r>
              <a:rPr sz="800" spc="-5" dirty="0"/>
              <a:t>C</a:t>
            </a:r>
            <a:r>
              <a:rPr sz="800" spc="15" dirty="0"/>
              <a:t> </a:t>
            </a:r>
            <a:r>
              <a:rPr sz="800" spc="-10" dirty="0"/>
              <a:t>S</a:t>
            </a:r>
            <a:r>
              <a:rPr sz="800" spc="-15" dirty="0"/>
              <a:t>o</a:t>
            </a:r>
            <a:r>
              <a:rPr sz="800" spc="-10" dirty="0"/>
              <a:t>ftw</a:t>
            </a:r>
            <a:r>
              <a:rPr sz="800" spc="-5" dirty="0"/>
              <a:t>a</a:t>
            </a:r>
            <a:r>
              <a:rPr sz="800" dirty="0"/>
              <a:t>r</a:t>
            </a:r>
            <a:r>
              <a:rPr sz="800" spc="-20" dirty="0"/>
              <a:t>e</a:t>
            </a:r>
            <a:r>
              <a:rPr sz="800" spc="-5" dirty="0"/>
              <a:t>,</a:t>
            </a:r>
            <a:r>
              <a:rPr sz="800" spc="25" dirty="0"/>
              <a:t> </a:t>
            </a:r>
            <a:r>
              <a:rPr sz="800" spc="-15" dirty="0"/>
              <a:t>In</a:t>
            </a:r>
            <a:r>
              <a:rPr sz="800" spc="-10" dirty="0"/>
              <a:t>c</a:t>
            </a:r>
            <a:endParaRPr sz="800"/>
          </a:p>
        </p:txBody>
      </p:sp>
    </p:spTree>
    <p:extLst>
      <p:ext uri="{BB962C8B-B14F-4D97-AF65-F5344CB8AC3E}">
        <p14:creationId xmlns:p14="http://schemas.microsoft.com/office/powerpoint/2010/main" val="11403983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97155" y="1232636"/>
            <a:ext cx="4955032" cy="2990850"/>
          </a:xfrm>
          <a:prstGeom prst="rect">
            <a:avLst/>
          </a:prstGeom>
          <a:blipFill>
            <a:blip r:embed="rId3" cstate="print"/>
            <a:stretch>
              <a:fillRect/>
            </a:stretch>
          </a:blipFill>
        </p:spPr>
        <p:txBody>
          <a:bodyPr wrap="square" lIns="0" tIns="0" rIns="0" bIns="0" rtlCol="0"/>
          <a:lstStyle/>
          <a:p>
            <a:endParaRPr/>
          </a:p>
        </p:txBody>
      </p:sp>
      <p:sp>
        <p:nvSpPr>
          <p:cNvPr id="5" name="object 3"/>
          <p:cNvSpPr txBox="1">
            <a:spLocks noGrp="1"/>
          </p:cNvSpPr>
          <p:nvPr>
            <p:ph type="title"/>
          </p:nvPr>
        </p:nvSpPr>
        <p:spPr>
          <a:xfrm>
            <a:off x="536244" y="473735"/>
            <a:ext cx="8071510" cy="382905"/>
          </a:xfrm>
          <a:prstGeom prst="rect">
            <a:avLst/>
          </a:prstGeom>
        </p:spPr>
        <p:txBody>
          <a:bodyPr vert="horz" wrap="square" lIns="0" tIns="0" rIns="0" bIns="0" rtlCol="0">
            <a:spAutoFit/>
          </a:bodyPr>
          <a:lstStyle/>
          <a:p>
            <a:pPr marL="12700">
              <a:lnSpc>
                <a:spcPct val="100000"/>
              </a:lnSpc>
            </a:pPr>
            <a:r>
              <a:rPr sz="2800" spc="-15" dirty="0">
                <a:solidFill>
                  <a:srgbClr val="5A5C5D"/>
                </a:solidFill>
              </a:rPr>
              <a:t>L</a:t>
            </a:r>
            <a:r>
              <a:rPr sz="2800" spc="-5" dirty="0">
                <a:solidFill>
                  <a:srgbClr val="5A5C5D"/>
                </a:solidFill>
              </a:rPr>
              <a:t>e</a:t>
            </a:r>
            <a:r>
              <a:rPr sz="2800" spc="5" dirty="0">
                <a:solidFill>
                  <a:srgbClr val="5A5C5D"/>
                </a:solidFill>
              </a:rPr>
              <a:t>s</a:t>
            </a:r>
            <a:r>
              <a:rPr sz="2800" dirty="0">
                <a:solidFill>
                  <a:srgbClr val="5A5C5D"/>
                </a:solidFill>
              </a:rPr>
              <a:t>son</a:t>
            </a:r>
            <a:r>
              <a:rPr sz="2800" spc="-30" dirty="0">
                <a:solidFill>
                  <a:srgbClr val="5A5C5D"/>
                </a:solidFill>
              </a:rPr>
              <a:t> </a:t>
            </a:r>
            <a:r>
              <a:rPr sz="2800" spc="-15" dirty="0">
                <a:solidFill>
                  <a:srgbClr val="5A5C5D"/>
                </a:solidFill>
              </a:rPr>
              <a:t>L</a:t>
            </a:r>
            <a:r>
              <a:rPr sz="2800" spc="-5" dirty="0">
                <a:solidFill>
                  <a:srgbClr val="5A5C5D"/>
                </a:solidFill>
              </a:rPr>
              <a:t>ea</a:t>
            </a:r>
            <a:r>
              <a:rPr sz="2800" spc="10" dirty="0">
                <a:solidFill>
                  <a:srgbClr val="5A5C5D"/>
                </a:solidFill>
              </a:rPr>
              <a:t>r</a:t>
            </a:r>
            <a:r>
              <a:rPr sz="2800" dirty="0">
                <a:solidFill>
                  <a:srgbClr val="5A5C5D"/>
                </a:solidFill>
              </a:rPr>
              <a:t>ned</a:t>
            </a:r>
            <a:r>
              <a:rPr sz="2800" spc="-10" dirty="0">
                <a:solidFill>
                  <a:srgbClr val="5A5C5D"/>
                </a:solidFill>
              </a:rPr>
              <a:t> </a:t>
            </a:r>
            <a:r>
              <a:rPr sz="2800" dirty="0">
                <a:solidFill>
                  <a:srgbClr val="5A5C5D"/>
                </a:solidFill>
                <a:latin typeface="Calibri"/>
                <a:cs typeface="Calibri"/>
              </a:rPr>
              <a:t>–</a:t>
            </a:r>
            <a:r>
              <a:rPr sz="2800" spc="5" dirty="0">
                <a:solidFill>
                  <a:srgbClr val="5A5C5D"/>
                </a:solidFill>
                <a:latin typeface="Calibri"/>
                <a:cs typeface="Calibri"/>
              </a:rPr>
              <a:t> </a:t>
            </a:r>
            <a:r>
              <a:rPr sz="2800" spc="-5" dirty="0">
                <a:solidFill>
                  <a:srgbClr val="5A5C5D"/>
                </a:solidFill>
              </a:rPr>
              <a:t>Co</a:t>
            </a:r>
            <a:r>
              <a:rPr sz="2800" spc="-15" dirty="0">
                <a:solidFill>
                  <a:srgbClr val="5A5C5D"/>
                </a:solidFill>
              </a:rPr>
              <a:t>s</a:t>
            </a:r>
            <a:r>
              <a:rPr sz="2800" dirty="0">
                <a:solidFill>
                  <a:srgbClr val="5A5C5D"/>
                </a:solidFill>
              </a:rPr>
              <a:t>t</a:t>
            </a:r>
            <a:r>
              <a:rPr sz="2800" spc="-55" dirty="0">
                <a:solidFill>
                  <a:srgbClr val="5A5C5D"/>
                </a:solidFill>
              </a:rPr>
              <a:t> </a:t>
            </a:r>
            <a:r>
              <a:rPr sz="2800" spc="-145" dirty="0">
                <a:solidFill>
                  <a:srgbClr val="5A5C5D"/>
                </a:solidFill>
              </a:rPr>
              <a:t>T</a:t>
            </a:r>
            <a:r>
              <a:rPr sz="2800" spc="-65" dirty="0">
                <a:solidFill>
                  <a:srgbClr val="5A5C5D"/>
                </a:solidFill>
              </a:rPr>
              <a:t>r</a:t>
            </a:r>
            <a:r>
              <a:rPr sz="2800" dirty="0">
                <a:solidFill>
                  <a:srgbClr val="5A5C5D"/>
                </a:solidFill>
              </a:rPr>
              <a:t>an</a:t>
            </a:r>
            <a:r>
              <a:rPr sz="2800" spc="10" dirty="0">
                <a:solidFill>
                  <a:srgbClr val="5A5C5D"/>
                </a:solidFill>
              </a:rPr>
              <a:t>s</a:t>
            </a:r>
            <a:r>
              <a:rPr sz="2800" dirty="0">
                <a:solidFill>
                  <a:srgbClr val="5A5C5D"/>
                </a:solidFill>
              </a:rPr>
              <a:t>parency</a:t>
            </a:r>
            <a:r>
              <a:rPr sz="2800" spc="-80" dirty="0">
                <a:solidFill>
                  <a:srgbClr val="5A5C5D"/>
                </a:solidFill>
              </a:rPr>
              <a:t> </a:t>
            </a:r>
            <a:r>
              <a:rPr sz="2800" dirty="0">
                <a:solidFill>
                  <a:srgbClr val="5A5C5D"/>
                </a:solidFill>
              </a:rPr>
              <a:t>is</a:t>
            </a:r>
            <a:r>
              <a:rPr sz="2800" spc="-30" dirty="0">
                <a:solidFill>
                  <a:srgbClr val="5A5C5D"/>
                </a:solidFill>
              </a:rPr>
              <a:t> </a:t>
            </a:r>
            <a:r>
              <a:rPr sz="2800" dirty="0">
                <a:solidFill>
                  <a:srgbClr val="5A5C5D"/>
                </a:solidFill>
              </a:rPr>
              <a:t>di</a:t>
            </a:r>
            <a:r>
              <a:rPr sz="2800" spc="10" dirty="0">
                <a:solidFill>
                  <a:srgbClr val="5A5C5D"/>
                </a:solidFill>
              </a:rPr>
              <a:t>s</a:t>
            </a:r>
            <a:r>
              <a:rPr sz="2800" spc="5" dirty="0">
                <a:solidFill>
                  <a:srgbClr val="5A5C5D"/>
                </a:solidFill>
              </a:rPr>
              <a:t>r</a:t>
            </a:r>
            <a:r>
              <a:rPr sz="2800" dirty="0">
                <a:solidFill>
                  <a:srgbClr val="5A5C5D"/>
                </a:solidFill>
              </a:rPr>
              <a:t>up</a:t>
            </a:r>
            <a:r>
              <a:rPr sz="2800" spc="10" dirty="0">
                <a:solidFill>
                  <a:srgbClr val="5A5C5D"/>
                </a:solidFill>
              </a:rPr>
              <a:t>t</a:t>
            </a:r>
            <a:r>
              <a:rPr sz="2800" spc="-20" dirty="0">
                <a:solidFill>
                  <a:srgbClr val="5A5C5D"/>
                </a:solidFill>
              </a:rPr>
              <a:t>i</a:t>
            </a:r>
            <a:r>
              <a:rPr sz="2800" spc="-35" dirty="0">
                <a:solidFill>
                  <a:srgbClr val="5A5C5D"/>
                </a:solidFill>
              </a:rPr>
              <a:t>v</a:t>
            </a:r>
            <a:r>
              <a:rPr sz="2800" dirty="0">
                <a:solidFill>
                  <a:srgbClr val="5A5C5D"/>
                </a:solidFill>
              </a:rPr>
              <a:t>e</a:t>
            </a:r>
            <a:endParaRPr sz="2800">
              <a:latin typeface="Calibri"/>
              <a:cs typeface="Calibri"/>
            </a:endParaRPr>
          </a:p>
        </p:txBody>
      </p:sp>
      <p:sp>
        <p:nvSpPr>
          <p:cNvPr id="6" name="object 4"/>
          <p:cNvSpPr/>
          <p:nvPr/>
        </p:nvSpPr>
        <p:spPr>
          <a:xfrm>
            <a:off x="731393" y="1422399"/>
            <a:ext cx="3705225" cy="2320290"/>
          </a:xfrm>
          <a:custGeom>
            <a:avLst/>
            <a:gdLst/>
            <a:ahLst/>
            <a:cxnLst/>
            <a:rect l="l" t="t" r="r" b="b"/>
            <a:pathLst>
              <a:path w="3705225" h="2320290">
                <a:moveTo>
                  <a:pt x="0" y="2319909"/>
                </a:moveTo>
                <a:lnTo>
                  <a:pt x="3705098" y="2319909"/>
                </a:lnTo>
                <a:lnTo>
                  <a:pt x="3705098" y="0"/>
                </a:lnTo>
                <a:lnTo>
                  <a:pt x="0" y="0"/>
                </a:lnTo>
                <a:lnTo>
                  <a:pt x="0" y="2319909"/>
                </a:lnTo>
                <a:close/>
              </a:path>
            </a:pathLst>
          </a:custGeom>
          <a:solidFill>
            <a:srgbClr val="F1F1F1"/>
          </a:solidFill>
        </p:spPr>
        <p:txBody>
          <a:bodyPr wrap="square" lIns="0" tIns="0" rIns="0" bIns="0" rtlCol="0"/>
          <a:lstStyle/>
          <a:p>
            <a:endParaRPr/>
          </a:p>
        </p:txBody>
      </p:sp>
      <p:sp>
        <p:nvSpPr>
          <p:cNvPr id="7" name="object 5"/>
          <p:cNvSpPr txBox="1"/>
          <p:nvPr/>
        </p:nvSpPr>
        <p:spPr>
          <a:xfrm>
            <a:off x="4952999" y="1232636"/>
            <a:ext cx="3886201" cy="2985433"/>
          </a:xfrm>
          <a:prstGeom prst="rect">
            <a:avLst/>
          </a:prstGeom>
        </p:spPr>
        <p:txBody>
          <a:bodyPr vert="horz" wrap="square" lIns="0" tIns="0" rIns="0" bIns="0" rtlCol="0">
            <a:spAutoFit/>
          </a:bodyPr>
          <a:lstStyle/>
          <a:p>
            <a:pPr marL="294005" marR="5080" indent="-281305">
              <a:lnSpc>
                <a:spcPct val="100000"/>
              </a:lnSpc>
              <a:buClr>
                <a:srgbClr val="414042"/>
              </a:buClr>
              <a:buFont typeface="Arial"/>
              <a:buChar char="•"/>
              <a:tabLst>
                <a:tab pos="357505" algn="l"/>
              </a:tabLst>
            </a:pPr>
            <a:r>
              <a:rPr sz="1600" dirty="0">
                <a:solidFill>
                  <a:srgbClr val="414042"/>
                </a:solidFill>
                <a:latin typeface="Calibri"/>
                <a:cs typeface="Calibri"/>
              </a:rPr>
              <a:t>Cost transparency is disruptive – it </a:t>
            </a:r>
            <a:r>
              <a:rPr lang="en-US" sz="1600" dirty="0" smtClean="0">
                <a:solidFill>
                  <a:srgbClr val="414042"/>
                </a:solidFill>
                <a:latin typeface="Calibri"/>
                <a:cs typeface="Calibri"/>
              </a:rPr>
              <a:t>will </a:t>
            </a:r>
            <a:r>
              <a:rPr sz="1600" dirty="0" smtClean="0">
                <a:solidFill>
                  <a:srgbClr val="414042"/>
                </a:solidFill>
                <a:latin typeface="Calibri"/>
                <a:cs typeface="Calibri"/>
              </a:rPr>
              <a:t>cause </a:t>
            </a:r>
            <a:r>
              <a:rPr sz="1600" dirty="0">
                <a:solidFill>
                  <a:srgbClr val="414042"/>
                </a:solidFill>
                <a:latin typeface="Calibri"/>
                <a:cs typeface="Calibri"/>
              </a:rPr>
              <a:t>changes, and cascading change effect (“trophic cascade</a:t>
            </a:r>
            <a:r>
              <a:rPr sz="1600" dirty="0" smtClean="0">
                <a:solidFill>
                  <a:srgbClr val="414042"/>
                </a:solidFill>
                <a:latin typeface="Calibri"/>
                <a:cs typeface="Calibri"/>
              </a:rPr>
              <a:t>”)</a:t>
            </a:r>
            <a:endParaRPr lang="en-US" sz="1600" dirty="0" smtClean="0">
              <a:solidFill>
                <a:srgbClr val="414042"/>
              </a:solidFill>
              <a:latin typeface="Calibri"/>
              <a:cs typeface="Calibri"/>
            </a:endParaRPr>
          </a:p>
          <a:p>
            <a:pPr marL="294005" marR="5080" indent="-281305">
              <a:lnSpc>
                <a:spcPct val="100000"/>
              </a:lnSpc>
              <a:buClr>
                <a:srgbClr val="414042"/>
              </a:buClr>
              <a:buFont typeface="Arial"/>
              <a:buChar char="•"/>
              <a:tabLst>
                <a:tab pos="357505" algn="l"/>
              </a:tabLst>
            </a:pPr>
            <a:r>
              <a:rPr lang="en-US" sz="1600" dirty="0" smtClean="0">
                <a:solidFill>
                  <a:srgbClr val="414042"/>
                </a:solidFill>
                <a:latin typeface="Calibri"/>
                <a:cs typeface="Calibri"/>
              </a:rPr>
              <a:t>Unintended consequences negative and positive</a:t>
            </a:r>
            <a:endParaRPr lang="en-US" sz="1600" dirty="0">
              <a:solidFill>
                <a:srgbClr val="414042"/>
              </a:solidFill>
              <a:latin typeface="Calibri"/>
              <a:cs typeface="Calibri"/>
            </a:endParaRPr>
          </a:p>
          <a:p>
            <a:pPr marL="294005" marR="5080" indent="-281305">
              <a:lnSpc>
                <a:spcPct val="100000"/>
              </a:lnSpc>
              <a:buClr>
                <a:srgbClr val="414042"/>
              </a:buClr>
              <a:buFont typeface="Arial"/>
              <a:buChar char="•"/>
              <a:tabLst>
                <a:tab pos="357505" algn="l"/>
              </a:tabLst>
            </a:pPr>
            <a:r>
              <a:rPr lang="en-US" sz="1600" dirty="0">
                <a:solidFill>
                  <a:srgbClr val="414042"/>
                </a:solidFill>
                <a:latin typeface="Calibri"/>
                <a:cs typeface="Calibri"/>
              </a:rPr>
              <a:t>Power structures will be perturbed and will </a:t>
            </a:r>
            <a:r>
              <a:rPr lang="en-US" sz="1600" dirty="0" smtClean="0">
                <a:solidFill>
                  <a:srgbClr val="414042"/>
                </a:solidFill>
                <a:latin typeface="Calibri"/>
                <a:cs typeface="Calibri"/>
              </a:rPr>
              <a:t>resist, the status quo hates you</a:t>
            </a:r>
            <a:endParaRPr lang="en-US" sz="1600" dirty="0">
              <a:solidFill>
                <a:srgbClr val="414042"/>
              </a:solidFill>
              <a:latin typeface="Calibri"/>
              <a:cs typeface="Calibri"/>
            </a:endParaRPr>
          </a:p>
          <a:p>
            <a:pPr marL="294005" marR="5080" indent="-281305">
              <a:lnSpc>
                <a:spcPct val="100000"/>
              </a:lnSpc>
              <a:buClr>
                <a:srgbClr val="414042"/>
              </a:buClr>
              <a:buFont typeface="Arial"/>
              <a:buChar char="•"/>
              <a:tabLst>
                <a:tab pos="357505" algn="l"/>
              </a:tabLst>
            </a:pPr>
            <a:r>
              <a:rPr lang="en-US" sz="1600" dirty="0">
                <a:solidFill>
                  <a:srgbClr val="414042"/>
                </a:solidFill>
                <a:latin typeface="Calibri"/>
                <a:cs typeface="Calibri"/>
              </a:rPr>
              <a:t>Sayers of Ney and FUD Dragons</a:t>
            </a:r>
          </a:p>
          <a:p>
            <a:pPr marL="294005" marR="5080" indent="-281305">
              <a:lnSpc>
                <a:spcPct val="100000"/>
              </a:lnSpc>
              <a:buClr>
                <a:srgbClr val="414042"/>
              </a:buClr>
              <a:buFont typeface="Arial"/>
              <a:buChar char="•"/>
              <a:tabLst>
                <a:tab pos="357505" algn="l"/>
              </a:tabLst>
            </a:pPr>
            <a:r>
              <a:rPr lang="en-US" sz="1600" dirty="0">
                <a:solidFill>
                  <a:srgbClr val="414042"/>
                </a:solidFill>
                <a:latin typeface="Calibri"/>
                <a:cs typeface="Calibri"/>
              </a:rPr>
              <a:t>Illusory Superiority in you and others</a:t>
            </a:r>
          </a:p>
          <a:p>
            <a:pPr marL="294005" marR="5080" indent="-281305">
              <a:lnSpc>
                <a:spcPct val="100000"/>
              </a:lnSpc>
              <a:buClr>
                <a:srgbClr val="414042"/>
              </a:buClr>
              <a:buFont typeface="Arial"/>
              <a:buChar char="•"/>
              <a:tabLst>
                <a:tab pos="357505" algn="l"/>
              </a:tabLst>
            </a:pPr>
            <a:r>
              <a:rPr lang="en-US" sz="1600" dirty="0">
                <a:solidFill>
                  <a:srgbClr val="414042"/>
                </a:solidFill>
                <a:latin typeface="Calibri"/>
                <a:cs typeface="Calibri"/>
              </a:rPr>
              <a:t>Do NOT let it become a super detailed accounting effort</a:t>
            </a:r>
          </a:p>
          <a:p>
            <a:pPr marL="293370">
              <a:lnSpc>
                <a:spcPct val="100000"/>
              </a:lnSpc>
            </a:pPr>
            <a:endParaRPr sz="1800" dirty="0">
              <a:latin typeface="Calibri"/>
              <a:cs typeface="Calibri"/>
            </a:endParaRPr>
          </a:p>
        </p:txBody>
      </p:sp>
      <p:sp>
        <p:nvSpPr>
          <p:cNvPr id="8" name="object 6"/>
          <p:cNvSpPr/>
          <p:nvPr/>
        </p:nvSpPr>
        <p:spPr>
          <a:xfrm>
            <a:off x="704799" y="1422399"/>
            <a:ext cx="3758311" cy="2319909"/>
          </a:xfrm>
          <a:prstGeom prst="rect">
            <a:avLst/>
          </a:prstGeom>
          <a:blipFill>
            <a:blip r:embed="rId4" cstate="print"/>
            <a:stretch>
              <a:fillRect/>
            </a:stretch>
          </a:blipFill>
        </p:spPr>
        <p:txBody>
          <a:bodyPr wrap="square" lIns="0" tIns="0" rIns="0" bIns="0" rtlCol="0"/>
          <a:lstStyle/>
          <a:p>
            <a:endParaRPr/>
          </a:p>
        </p:txBody>
      </p:sp>
      <p:sp>
        <p:nvSpPr>
          <p:cNvPr id="9" name="object 7"/>
          <p:cNvSpPr txBox="1">
            <a:spLocks noGrp="1"/>
          </p:cNvSpPr>
          <p:nvPr>
            <p:ph type="sldNum" sz="quarter" idx="7"/>
          </p:nvPr>
        </p:nvSpPr>
        <p:spPr>
          <a:xfrm>
            <a:off x="524459" y="4843526"/>
            <a:ext cx="130175" cy="101600"/>
          </a:xfrm>
          <a:prstGeom prst="rect">
            <a:avLst/>
          </a:prstGeom>
        </p:spPr>
        <p:txBody>
          <a:bodyPr vert="horz" wrap="square" lIns="0" tIns="0" rIns="0" bIns="0" rtlCol="0">
            <a:spAutoFit/>
          </a:bodyPr>
          <a:lstStyle/>
          <a:p>
            <a:pPr marL="25400">
              <a:lnSpc>
                <a:spcPct val="100000"/>
              </a:lnSpc>
            </a:pPr>
            <a:fld id="{81D60167-4931-47E6-BA6A-407CBD079E47}" type="slidenum">
              <a:rPr sz="800" spc="-10" dirty="0"/>
              <a:t>23</a:t>
            </a:fld>
            <a:endParaRPr sz="800"/>
          </a:p>
        </p:txBody>
      </p:sp>
      <p:sp>
        <p:nvSpPr>
          <p:cNvPr id="10" name="object 8"/>
          <p:cNvSpPr txBox="1">
            <a:spLocks noGrp="1"/>
          </p:cNvSpPr>
          <p:nvPr>
            <p:ph type="ftr" sz="quarter" idx="5"/>
          </p:nvPr>
        </p:nvSpPr>
        <p:spPr>
          <a:xfrm>
            <a:off x="825804" y="4849621"/>
            <a:ext cx="1823720" cy="126364"/>
          </a:xfrm>
          <a:prstGeom prst="rect">
            <a:avLst/>
          </a:prstGeom>
        </p:spPr>
        <p:txBody>
          <a:bodyPr vert="horz" wrap="square" lIns="0" tIns="0" rIns="0" bIns="0" rtlCol="0">
            <a:spAutoFit/>
          </a:bodyPr>
          <a:lstStyle/>
          <a:p>
            <a:pPr marL="12700">
              <a:lnSpc>
                <a:spcPct val="100000"/>
              </a:lnSpc>
            </a:pPr>
            <a:r>
              <a:rPr sz="800" spc="-10" dirty="0"/>
              <a:t>©</a:t>
            </a:r>
            <a:r>
              <a:rPr sz="800" spc="-5" dirty="0"/>
              <a:t> </a:t>
            </a:r>
            <a:r>
              <a:rPr sz="800" dirty="0"/>
              <a:t>C</a:t>
            </a:r>
            <a:r>
              <a:rPr sz="800" spc="-15" dirty="0"/>
              <a:t>op</a:t>
            </a:r>
            <a:r>
              <a:rPr sz="800" spc="-10" dirty="0"/>
              <a:t>y</a:t>
            </a:r>
            <a:r>
              <a:rPr sz="800" dirty="0"/>
              <a:t>rig</a:t>
            </a:r>
            <a:r>
              <a:rPr sz="800" spc="-15" dirty="0"/>
              <a:t>h</a:t>
            </a:r>
            <a:r>
              <a:rPr sz="800" spc="-10" dirty="0"/>
              <a:t>t</a:t>
            </a:r>
            <a:r>
              <a:rPr sz="800" spc="15" dirty="0"/>
              <a:t> </a:t>
            </a:r>
            <a:r>
              <a:rPr sz="800" spc="-5" dirty="0"/>
              <a:t>10/21/201</a:t>
            </a:r>
            <a:r>
              <a:rPr sz="800" spc="-10" dirty="0"/>
              <a:t>4</a:t>
            </a:r>
            <a:r>
              <a:rPr sz="800" spc="-55" dirty="0"/>
              <a:t> </a:t>
            </a:r>
            <a:r>
              <a:rPr sz="800" spc="-10" dirty="0"/>
              <a:t>B</a:t>
            </a:r>
            <a:r>
              <a:rPr sz="800" spc="-20" dirty="0"/>
              <a:t>M</a:t>
            </a:r>
            <a:r>
              <a:rPr sz="800" spc="-5" dirty="0"/>
              <a:t>C</a:t>
            </a:r>
            <a:r>
              <a:rPr sz="800" spc="15" dirty="0"/>
              <a:t> </a:t>
            </a:r>
            <a:r>
              <a:rPr sz="800" spc="-10" dirty="0"/>
              <a:t>S</a:t>
            </a:r>
            <a:r>
              <a:rPr sz="800" spc="-15" dirty="0"/>
              <a:t>o</a:t>
            </a:r>
            <a:r>
              <a:rPr sz="800" spc="-10" dirty="0"/>
              <a:t>ftw</a:t>
            </a:r>
            <a:r>
              <a:rPr sz="800" spc="-5" dirty="0"/>
              <a:t>a</a:t>
            </a:r>
            <a:r>
              <a:rPr sz="800" dirty="0"/>
              <a:t>r</a:t>
            </a:r>
            <a:r>
              <a:rPr sz="800" spc="-20" dirty="0"/>
              <a:t>e</a:t>
            </a:r>
            <a:r>
              <a:rPr sz="800" spc="-5" dirty="0"/>
              <a:t>,</a:t>
            </a:r>
            <a:r>
              <a:rPr sz="800" spc="25" dirty="0"/>
              <a:t> </a:t>
            </a:r>
            <a:r>
              <a:rPr sz="800" spc="-15" dirty="0"/>
              <a:t>In</a:t>
            </a:r>
            <a:r>
              <a:rPr sz="800" spc="-10" dirty="0"/>
              <a:t>c</a:t>
            </a:r>
            <a:endParaRPr sz="800"/>
          </a:p>
        </p:txBody>
      </p:sp>
      <p:sp>
        <p:nvSpPr>
          <p:cNvPr id="11" name="Rectangle 10"/>
          <p:cNvSpPr/>
          <p:nvPr/>
        </p:nvSpPr>
        <p:spPr>
          <a:xfrm>
            <a:off x="288670" y="4327525"/>
            <a:ext cx="4664329" cy="276999"/>
          </a:xfrm>
          <a:prstGeom prst="rect">
            <a:avLst/>
          </a:prstGeom>
        </p:spPr>
        <p:txBody>
          <a:bodyPr wrap="square">
            <a:spAutoFit/>
          </a:bodyPr>
          <a:lstStyle/>
          <a:p>
            <a:pPr marL="293370">
              <a:lnSpc>
                <a:spcPct val="100000"/>
              </a:lnSpc>
            </a:pPr>
            <a:r>
              <a:rPr lang="en-US" sz="1200" u="heavy" spc="-35" dirty="0" smtClean="0">
                <a:solidFill>
                  <a:srgbClr val="00A79D"/>
                </a:solidFill>
                <a:cs typeface="Calibri"/>
                <a:hlinkClick r:id="rId5"/>
              </a:rPr>
              <a:t>h</a:t>
            </a:r>
            <a:r>
              <a:rPr lang="en-US" sz="1200" u="heavy" spc="-30" dirty="0" smtClean="0">
                <a:solidFill>
                  <a:srgbClr val="00A79D"/>
                </a:solidFill>
                <a:cs typeface="Calibri"/>
                <a:hlinkClick r:id="rId5"/>
              </a:rPr>
              <a:t>t</a:t>
            </a:r>
            <a:r>
              <a:rPr lang="en-US" sz="1200" u="heavy" dirty="0" smtClean="0">
                <a:solidFill>
                  <a:srgbClr val="00A79D"/>
                </a:solidFill>
                <a:cs typeface="Calibri"/>
                <a:hlinkClick r:id="rId5"/>
              </a:rPr>
              <a:t>t</a:t>
            </a:r>
            <a:r>
              <a:rPr lang="en-US" sz="1200" u="heavy" spc="-20" dirty="0" smtClean="0">
                <a:solidFill>
                  <a:srgbClr val="00A79D"/>
                </a:solidFill>
                <a:cs typeface="Calibri"/>
                <a:hlinkClick r:id="rId5"/>
              </a:rPr>
              <a:t>p</a:t>
            </a:r>
            <a:r>
              <a:rPr lang="en-US" sz="1200" u="heavy" dirty="0">
                <a:solidFill>
                  <a:srgbClr val="00A79D"/>
                </a:solidFill>
                <a:cs typeface="Calibri"/>
                <a:hlinkClick r:id="rId5"/>
              </a:rPr>
              <a:t>://</a:t>
            </a:r>
            <a:r>
              <a:rPr lang="en-US" sz="1200" u="heavy" spc="-30" dirty="0">
                <a:solidFill>
                  <a:srgbClr val="00A79D"/>
                </a:solidFill>
                <a:cs typeface="Calibri"/>
                <a:hlinkClick r:id="rId5"/>
              </a:rPr>
              <a:t>y</a:t>
            </a:r>
            <a:r>
              <a:rPr lang="en-US" sz="1200" u="heavy" spc="5" dirty="0">
                <a:solidFill>
                  <a:srgbClr val="00A79D"/>
                </a:solidFill>
                <a:cs typeface="Calibri"/>
                <a:hlinkClick r:id="rId5"/>
              </a:rPr>
              <a:t>o</a:t>
            </a:r>
            <a:r>
              <a:rPr lang="en-US" sz="1200" u="heavy" spc="-15" dirty="0">
                <a:solidFill>
                  <a:srgbClr val="00A79D"/>
                </a:solidFill>
                <a:cs typeface="Calibri"/>
                <a:hlinkClick r:id="rId5"/>
              </a:rPr>
              <a:t>u</a:t>
            </a:r>
            <a:r>
              <a:rPr lang="en-US" sz="1200" u="heavy" dirty="0">
                <a:solidFill>
                  <a:srgbClr val="00A79D"/>
                </a:solidFill>
                <a:cs typeface="Calibri"/>
                <a:hlinkClick r:id="rId5"/>
              </a:rPr>
              <a:t>t</a:t>
            </a:r>
            <a:r>
              <a:rPr lang="en-US" sz="1200" u="heavy" spc="-20" dirty="0">
                <a:solidFill>
                  <a:srgbClr val="00A79D"/>
                </a:solidFill>
                <a:cs typeface="Calibri"/>
                <a:hlinkClick r:id="rId5"/>
              </a:rPr>
              <a:t>u</a:t>
            </a:r>
            <a:r>
              <a:rPr lang="en-US" sz="1200" u="heavy" spc="-5" dirty="0">
                <a:solidFill>
                  <a:srgbClr val="00A79D"/>
                </a:solidFill>
                <a:cs typeface="Calibri"/>
                <a:hlinkClick r:id="rId5"/>
              </a:rPr>
              <a:t>.</a:t>
            </a:r>
            <a:r>
              <a:rPr lang="en-US" sz="1200" u="heavy" spc="-10" dirty="0">
                <a:solidFill>
                  <a:srgbClr val="00A79D"/>
                </a:solidFill>
                <a:cs typeface="Calibri"/>
                <a:hlinkClick r:id="rId5"/>
              </a:rPr>
              <a:t>be</a:t>
            </a:r>
            <a:r>
              <a:rPr lang="en-US" sz="1200" u="heavy" spc="-5" dirty="0">
                <a:solidFill>
                  <a:srgbClr val="00A79D"/>
                </a:solidFill>
                <a:cs typeface="Calibri"/>
                <a:hlinkClick r:id="rId5"/>
              </a:rPr>
              <a:t>/</a:t>
            </a:r>
            <a:r>
              <a:rPr lang="en-US" sz="1200" u="heavy" spc="-25" dirty="0">
                <a:solidFill>
                  <a:srgbClr val="00A79D"/>
                </a:solidFill>
                <a:cs typeface="Calibri"/>
                <a:hlinkClick r:id="rId5"/>
              </a:rPr>
              <a:t>y</a:t>
            </a:r>
            <a:r>
              <a:rPr lang="en-US" sz="1200" u="heavy" spc="-10" dirty="0">
                <a:solidFill>
                  <a:srgbClr val="00A79D"/>
                </a:solidFill>
                <a:cs typeface="Calibri"/>
                <a:hlinkClick r:id="rId5"/>
              </a:rPr>
              <a:t>s</a:t>
            </a:r>
            <a:r>
              <a:rPr lang="en-US" sz="1200" u="heavy" dirty="0">
                <a:solidFill>
                  <a:srgbClr val="00A79D"/>
                </a:solidFill>
                <a:cs typeface="Calibri"/>
                <a:hlinkClick r:id="rId5"/>
              </a:rPr>
              <a:t>a5OB</a:t>
            </a:r>
            <a:r>
              <a:rPr lang="en-US" sz="1200" u="heavy" spc="-10" dirty="0">
                <a:solidFill>
                  <a:srgbClr val="00A79D"/>
                </a:solidFill>
                <a:cs typeface="Calibri"/>
                <a:hlinkClick r:id="rId5"/>
              </a:rPr>
              <a:t>h</a:t>
            </a:r>
            <a:r>
              <a:rPr lang="en-US" sz="1200" u="heavy" dirty="0">
                <a:solidFill>
                  <a:srgbClr val="00A79D"/>
                </a:solidFill>
                <a:cs typeface="Calibri"/>
                <a:hlinkClick r:id="rId5"/>
              </a:rPr>
              <a:t>X</a:t>
            </a:r>
            <a:r>
              <a:rPr lang="en-US" sz="1200" u="heavy" spc="15" dirty="0">
                <a:solidFill>
                  <a:srgbClr val="00A79D"/>
                </a:solidFill>
                <a:cs typeface="Calibri"/>
                <a:hlinkClick r:id="rId5"/>
              </a:rPr>
              <a:t>z</a:t>
            </a:r>
            <a:r>
              <a:rPr lang="en-US" sz="1200" u="heavy" dirty="0">
                <a:solidFill>
                  <a:srgbClr val="00A79D"/>
                </a:solidFill>
                <a:cs typeface="Calibri"/>
                <a:hlinkClick r:id="rId5"/>
              </a:rPr>
              <a:t>-Q</a:t>
            </a:r>
            <a:endParaRPr lang="en-US" sz="1200" u="heavy" dirty="0">
              <a:solidFill>
                <a:srgbClr val="00A79D"/>
              </a:solidFill>
              <a:cs typeface="Calibri"/>
            </a:endParaRPr>
          </a:p>
        </p:txBody>
      </p:sp>
    </p:spTree>
    <p:extLst>
      <p:ext uri="{BB962C8B-B14F-4D97-AF65-F5344CB8AC3E}">
        <p14:creationId xmlns:p14="http://schemas.microsoft.com/office/powerpoint/2010/main" val="16867732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0" y="0"/>
            <a:ext cx="9144000" cy="5143500"/>
          </a:xfrm>
          <a:prstGeom prst="rect">
            <a:avLst/>
          </a:prstGeom>
        </p:spPr>
        <p:txBody>
          <a:bodyPr vert="horz" wrap="square" lIns="0" tIns="0" rIns="0" bIns="0" rtlCol="0">
            <a:spAutoFit/>
          </a:bodyPr>
          <a:lstStyle/>
          <a:p>
            <a:pPr marL="549275">
              <a:lnSpc>
                <a:spcPct val="100000"/>
              </a:lnSpc>
              <a:tabLst>
                <a:tab pos="838200" algn="l"/>
              </a:tabLst>
            </a:pPr>
            <a:r>
              <a:rPr sz="800" b="1" spc="-10" dirty="0">
                <a:solidFill>
                  <a:srgbClr val="B5B5B5"/>
                </a:solidFill>
                <a:latin typeface="Calibri"/>
                <a:cs typeface="Calibri"/>
              </a:rPr>
              <a:t>7	</a:t>
            </a:r>
            <a:r>
              <a:rPr sz="800" spc="-10" dirty="0">
                <a:solidFill>
                  <a:srgbClr val="B5B5B5"/>
                </a:solidFill>
                <a:latin typeface="Calibri"/>
                <a:cs typeface="Calibri"/>
              </a:rPr>
              <a:t>©</a:t>
            </a:r>
            <a:r>
              <a:rPr sz="800" spc="-5" dirty="0">
                <a:solidFill>
                  <a:srgbClr val="B5B5B5"/>
                </a:solidFill>
                <a:latin typeface="Calibri"/>
                <a:cs typeface="Calibri"/>
              </a:rPr>
              <a:t> </a:t>
            </a:r>
            <a:r>
              <a:rPr sz="800" dirty="0">
                <a:solidFill>
                  <a:srgbClr val="B5B5B5"/>
                </a:solidFill>
                <a:latin typeface="Calibri"/>
                <a:cs typeface="Calibri"/>
              </a:rPr>
              <a:t>C</a:t>
            </a:r>
            <a:r>
              <a:rPr sz="800" spc="-15" dirty="0">
                <a:solidFill>
                  <a:srgbClr val="B5B5B5"/>
                </a:solidFill>
                <a:latin typeface="Calibri"/>
                <a:cs typeface="Calibri"/>
              </a:rPr>
              <a:t>op</a:t>
            </a:r>
            <a:r>
              <a:rPr sz="800" spc="-10" dirty="0">
                <a:solidFill>
                  <a:srgbClr val="B5B5B5"/>
                </a:solidFill>
                <a:latin typeface="Calibri"/>
                <a:cs typeface="Calibri"/>
              </a:rPr>
              <a:t>y</a:t>
            </a:r>
            <a:r>
              <a:rPr sz="800" dirty="0">
                <a:solidFill>
                  <a:srgbClr val="B5B5B5"/>
                </a:solidFill>
                <a:latin typeface="Calibri"/>
                <a:cs typeface="Calibri"/>
              </a:rPr>
              <a:t>rig</a:t>
            </a:r>
            <a:r>
              <a:rPr sz="800" spc="-15" dirty="0">
                <a:solidFill>
                  <a:srgbClr val="B5B5B5"/>
                </a:solidFill>
                <a:latin typeface="Calibri"/>
                <a:cs typeface="Calibri"/>
              </a:rPr>
              <a:t>h</a:t>
            </a:r>
            <a:r>
              <a:rPr sz="800" spc="-10" dirty="0">
                <a:solidFill>
                  <a:srgbClr val="B5B5B5"/>
                </a:solidFill>
                <a:latin typeface="Calibri"/>
                <a:cs typeface="Calibri"/>
              </a:rPr>
              <a:t>t</a:t>
            </a:r>
            <a:r>
              <a:rPr sz="800" spc="15" dirty="0">
                <a:solidFill>
                  <a:srgbClr val="B5B5B5"/>
                </a:solidFill>
                <a:latin typeface="Calibri"/>
                <a:cs typeface="Calibri"/>
              </a:rPr>
              <a:t> </a:t>
            </a:r>
            <a:r>
              <a:rPr sz="800" spc="-5" dirty="0">
                <a:solidFill>
                  <a:srgbClr val="B5B5B5"/>
                </a:solidFill>
                <a:latin typeface="Calibri"/>
                <a:cs typeface="Calibri"/>
              </a:rPr>
              <a:t>10/21/201</a:t>
            </a:r>
            <a:r>
              <a:rPr sz="800" spc="-10" dirty="0">
                <a:solidFill>
                  <a:srgbClr val="B5B5B5"/>
                </a:solidFill>
                <a:latin typeface="Calibri"/>
                <a:cs typeface="Calibri"/>
              </a:rPr>
              <a:t>4</a:t>
            </a:r>
            <a:r>
              <a:rPr sz="800" spc="-55" dirty="0">
                <a:solidFill>
                  <a:srgbClr val="B5B5B5"/>
                </a:solidFill>
                <a:latin typeface="Calibri"/>
                <a:cs typeface="Calibri"/>
              </a:rPr>
              <a:t> </a:t>
            </a:r>
            <a:r>
              <a:rPr sz="800" spc="-10" dirty="0">
                <a:solidFill>
                  <a:srgbClr val="B5B5B5"/>
                </a:solidFill>
                <a:latin typeface="Calibri"/>
                <a:cs typeface="Calibri"/>
              </a:rPr>
              <a:t>B</a:t>
            </a:r>
            <a:r>
              <a:rPr sz="800" spc="-20" dirty="0">
                <a:solidFill>
                  <a:srgbClr val="B5B5B5"/>
                </a:solidFill>
                <a:latin typeface="Calibri"/>
                <a:cs typeface="Calibri"/>
              </a:rPr>
              <a:t>M</a:t>
            </a:r>
            <a:r>
              <a:rPr sz="800" spc="-5" dirty="0">
                <a:solidFill>
                  <a:srgbClr val="B5B5B5"/>
                </a:solidFill>
                <a:latin typeface="Calibri"/>
                <a:cs typeface="Calibri"/>
              </a:rPr>
              <a:t>C</a:t>
            </a:r>
            <a:r>
              <a:rPr sz="800" spc="15" dirty="0">
                <a:solidFill>
                  <a:srgbClr val="B5B5B5"/>
                </a:solidFill>
                <a:latin typeface="Calibri"/>
                <a:cs typeface="Calibri"/>
              </a:rPr>
              <a:t> </a:t>
            </a:r>
            <a:r>
              <a:rPr sz="800" spc="-10" dirty="0">
                <a:solidFill>
                  <a:srgbClr val="B5B5B5"/>
                </a:solidFill>
                <a:latin typeface="Calibri"/>
                <a:cs typeface="Calibri"/>
              </a:rPr>
              <a:t>S</a:t>
            </a:r>
            <a:r>
              <a:rPr sz="800" spc="-15" dirty="0">
                <a:solidFill>
                  <a:srgbClr val="B5B5B5"/>
                </a:solidFill>
                <a:latin typeface="Calibri"/>
                <a:cs typeface="Calibri"/>
              </a:rPr>
              <a:t>o</a:t>
            </a:r>
            <a:r>
              <a:rPr sz="800" spc="-10" dirty="0">
                <a:solidFill>
                  <a:srgbClr val="B5B5B5"/>
                </a:solidFill>
                <a:latin typeface="Calibri"/>
                <a:cs typeface="Calibri"/>
              </a:rPr>
              <a:t>ftw</a:t>
            </a:r>
            <a:r>
              <a:rPr sz="800" spc="-5" dirty="0">
                <a:solidFill>
                  <a:srgbClr val="B5B5B5"/>
                </a:solidFill>
                <a:latin typeface="Calibri"/>
                <a:cs typeface="Calibri"/>
              </a:rPr>
              <a:t>a</a:t>
            </a:r>
            <a:r>
              <a:rPr sz="800" dirty="0">
                <a:solidFill>
                  <a:srgbClr val="B5B5B5"/>
                </a:solidFill>
                <a:latin typeface="Calibri"/>
                <a:cs typeface="Calibri"/>
              </a:rPr>
              <a:t>r</a:t>
            </a:r>
            <a:r>
              <a:rPr sz="800" spc="-20" dirty="0">
                <a:solidFill>
                  <a:srgbClr val="B5B5B5"/>
                </a:solidFill>
                <a:latin typeface="Calibri"/>
                <a:cs typeface="Calibri"/>
              </a:rPr>
              <a:t>e</a:t>
            </a:r>
            <a:r>
              <a:rPr sz="800" spc="-5" dirty="0">
                <a:solidFill>
                  <a:srgbClr val="B5B5B5"/>
                </a:solidFill>
                <a:latin typeface="Calibri"/>
                <a:cs typeface="Calibri"/>
              </a:rPr>
              <a:t>,</a:t>
            </a:r>
            <a:r>
              <a:rPr sz="800" spc="25" dirty="0">
                <a:solidFill>
                  <a:srgbClr val="B5B5B5"/>
                </a:solidFill>
                <a:latin typeface="Calibri"/>
                <a:cs typeface="Calibri"/>
              </a:rPr>
              <a:t> </a:t>
            </a:r>
            <a:r>
              <a:rPr sz="800" spc="-15" dirty="0">
                <a:solidFill>
                  <a:srgbClr val="B5B5B5"/>
                </a:solidFill>
                <a:latin typeface="Calibri"/>
                <a:cs typeface="Calibri"/>
              </a:rPr>
              <a:t>In</a:t>
            </a:r>
            <a:r>
              <a:rPr sz="800" spc="-10" dirty="0">
                <a:solidFill>
                  <a:srgbClr val="B5B5B5"/>
                </a:solidFill>
                <a:latin typeface="Calibri"/>
                <a:cs typeface="Calibri"/>
              </a:rPr>
              <a:t>c</a:t>
            </a:r>
            <a:endParaRPr sz="800" dirty="0">
              <a:latin typeface="Calibri"/>
              <a:cs typeface="Calibri"/>
            </a:endParaRPr>
          </a:p>
        </p:txBody>
      </p:sp>
      <p:sp>
        <p:nvSpPr>
          <p:cNvPr id="5" name="object 3"/>
          <p:cNvSpPr/>
          <p:nvPr/>
        </p:nvSpPr>
        <p:spPr>
          <a:xfrm>
            <a:off x="0" y="0"/>
            <a:ext cx="9144000" cy="5143500"/>
          </a:xfrm>
          <a:custGeom>
            <a:avLst/>
            <a:gdLst/>
            <a:ahLst/>
            <a:cxnLst/>
            <a:rect l="l" t="t" r="r" b="b"/>
            <a:pathLst>
              <a:path w="9144000" h="5143500">
                <a:moveTo>
                  <a:pt x="0" y="5143500"/>
                </a:moveTo>
                <a:lnTo>
                  <a:pt x="9143999" y="5143500"/>
                </a:lnTo>
                <a:lnTo>
                  <a:pt x="9143999" y="0"/>
                </a:lnTo>
                <a:lnTo>
                  <a:pt x="0" y="0"/>
                </a:lnTo>
                <a:lnTo>
                  <a:pt x="0" y="5143500"/>
                </a:lnTo>
              </a:path>
            </a:pathLst>
          </a:custGeom>
          <a:solidFill>
            <a:srgbClr val="F88600"/>
          </a:solidFill>
        </p:spPr>
        <p:txBody>
          <a:bodyPr wrap="square" lIns="0" tIns="0" rIns="0" bIns="0" rtlCol="0"/>
          <a:lstStyle/>
          <a:p>
            <a:endParaRPr dirty="0"/>
          </a:p>
        </p:txBody>
      </p:sp>
      <p:sp>
        <p:nvSpPr>
          <p:cNvPr id="6" name="object 4"/>
          <p:cNvSpPr/>
          <p:nvPr/>
        </p:nvSpPr>
        <p:spPr>
          <a:xfrm>
            <a:off x="6721982" y="262254"/>
            <a:ext cx="1924763" cy="1637792"/>
          </a:xfrm>
          <a:prstGeom prst="rect">
            <a:avLst/>
          </a:prstGeom>
          <a:blipFill>
            <a:blip r:embed="rId3" cstate="print"/>
            <a:stretch>
              <a:fillRect/>
            </a:stretch>
          </a:blipFill>
        </p:spPr>
        <p:txBody>
          <a:bodyPr wrap="square" lIns="0" tIns="0" rIns="0" bIns="0" rtlCol="0"/>
          <a:lstStyle/>
          <a:p>
            <a:endParaRPr dirty="0"/>
          </a:p>
        </p:txBody>
      </p:sp>
      <p:sp>
        <p:nvSpPr>
          <p:cNvPr id="7" name="object 5"/>
          <p:cNvSpPr txBox="1"/>
          <p:nvPr/>
        </p:nvSpPr>
        <p:spPr>
          <a:xfrm>
            <a:off x="152400" y="288925"/>
            <a:ext cx="6400800" cy="461665"/>
          </a:xfrm>
          <a:prstGeom prst="rect">
            <a:avLst/>
          </a:prstGeom>
        </p:spPr>
        <p:txBody>
          <a:bodyPr vert="horz" wrap="square" lIns="0" tIns="0" rIns="0" bIns="0" rtlCol="0">
            <a:spAutoFit/>
          </a:bodyPr>
          <a:lstStyle/>
          <a:p>
            <a:pPr marL="12700" marR="5080">
              <a:lnSpc>
                <a:spcPts val="3579"/>
              </a:lnSpc>
            </a:pPr>
            <a:r>
              <a:rPr lang="en-US" sz="3300" b="1" spc="-5" dirty="0" smtClean="0">
                <a:solidFill>
                  <a:srgbClr val="414042"/>
                </a:solidFill>
                <a:latin typeface="Calibri"/>
                <a:cs typeface="Calibri"/>
              </a:rPr>
              <a:t>Review, ‘What Now?’ and Questions</a:t>
            </a:r>
            <a:endParaRPr sz="3300" dirty="0">
              <a:latin typeface="Calibri"/>
              <a:cs typeface="Calibri"/>
            </a:endParaRPr>
          </a:p>
        </p:txBody>
      </p:sp>
      <p:sp>
        <p:nvSpPr>
          <p:cNvPr id="8" name="object 6"/>
          <p:cNvSpPr txBox="1"/>
          <p:nvPr/>
        </p:nvSpPr>
        <p:spPr>
          <a:xfrm>
            <a:off x="673962" y="995837"/>
            <a:ext cx="8165237" cy="2585323"/>
          </a:xfrm>
          <a:prstGeom prst="rect">
            <a:avLst/>
          </a:prstGeom>
        </p:spPr>
        <p:txBody>
          <a:bodyPr vert="horz" wrap="square" lIns="0" tIns="0" rIns="0" bIns="0" rtlCol="0">
            <a:spAutoFit/>
          </a:bodyPr>
          <a:lstStyle/>
          <a:p>
            <a:pPr marL="355600" indent="-342900">
              <a:lnSpc>
                <a:spcPct val="150000"/>
              </a:lnSpc>
              <a:buFont typeface="Arial" panose="020B0604020202020204" pitchFamily="34" charset="0"/>
              <a:buChar char="•"/>
            </a:pPr>
            <a:r>
              <a:rPr lang="en-US" sz="2800" b="1" spc="10" dirty="0" smtClean="0">
                <a:solidFill>
                  <a:srgbClr val="FFFFFF"/>
                </a:solidFill>
                <a:latin typeface="Arial"/>
                <a:cs typeface="Arial"/>
              </a:rPr>
              <a:t>Start with the end in mind</a:t>
            </a:r>
          </a:p>
          <a:p>
            <a:pPr marL="355600" indent="-342900">
              <a:lnSpc>
                <a:spcPct val="150000"/>
              </a:lnSpc>
              <a:buFont typeface="Arial" panose="020B0604020202020204" pitchFamily="34" charset="0"/>
              <a:buChar char="•"/>
            </a:pPr>
            <a:r>
              <a:rPr lang="en-US" sz="2800" b="1" spc="10" dirty="0" smtClean="0">
                <a:solidFill>
                  <a:srgbClr val="FFFFFF"/>
                </a:solidFill>
                <a:latin typeface="Arial"/>
                <a:cs typeface="Arial"/>
              </a:rPr>
              <a:t>Should I even do cost transparency</a:t>
            </a:r>
            <a:r>
              <a:rPr sz="2800" b="1" dirty="0" smtClean="0">
                <a:solidFill>
                  <a:srgbClr val="FFFFFF"/>
                </a:solidFill>
                <a:latin typeface="Arial"/>
                <a:cs typeface="Arial"/>
              </a:rPr>
              <a:t>?</a:t>
            </a:r>
            <a:endParaRPr lang="en-US" sz="2800" b="1" dirty="0" smtClean="0">
              <a:solidFill>
                <a:srgbClr val="FFFFFF"/>
              </a:solidFill>
              <a:latin typeface="Arial"/>
              <a:cs typeface="Arial"/>
            </a:endParaRPr>
          </a:p>
          <a:p>
            <a:pPr marL="355600" indent="-342900">
              <a:lnSpc>
                <a:spcPct val="150000"/>
              </a:lnSpc>
              <a:buFont typeface="Arial" panose="020B0604020202020204" pitchFamily="34" charset="0"/>
              <a:buChar char="•"/>
            </a:pPr>
            <a:r>
              <a:rPr lang="en-US" sz="2800" b="1" dirty="0" smtClean="0">
                <a:solidFill>
                  <a:srgbClr val="FFFFFF"/>
                </a:solidFill>
                <a:latin typeface="Arial"/>
                <a:cs typeface="Arial"/>
              </a:rPr>
              <a:t>Lessons Learned</a:t>
            </a:r>
          </a:p>
          <a:p>
            <a:pPr marL="355600" indent="-342900">
              <a:lnSpc>
                <a:spcPct val="150000"/>
              </a:lnSpc>
              <a:buFont typeface="Arial" panose="020B0604020202020204" pitchFamily="34" charset="0"/>
              <a:buChar char="•"/>
            </a:pPr>
            <a:r>
              <a:rPr lang="en-US" sz="2800" b="1" dirty="0" smtClean="0">
                <a:solidFill>
                  <a:srgbClr val="FFFFFF"/>
                </a:solidFill>
                <a:latin typeface="Arial"/>
                <a:cs typeface="Arial"/>
              </a:rPr>
              <a:t>Commence Disruption, start adding value</a:t>
            </a:r>
            <a:endParaRPr sz="2800" dirty="0">
              <a:latin typeface="Arial"/>
              <a:cs typeface="Arial"/>
            </a:endParaRPr>
          </a:p>
        </p:txBody>
      </p:sp>
      <p:sp>
        <p:nvSpPr>
          <p:cNvPr id="9" name="Text Placeholder 3"/>
          <p:cNvSpPr txBox="1">
            <a:spLocks/>
          </p:cNvSpPr>
          <p:nvPr/>
        </p:nvSpPr>
        <p:spPr>
          <a:xfrm>
            <a:off x="2362200" y="3870326"/>
            <a:ext cx="6055936" cy="804214"/>
          </a:xfrm>
          <a:prstGeom prst="rect">
            <a:avLst/>
          </a:prstGeom>
        </p:spPr>
        <p:txBody>
          <a:bodyPr vert="horz" lIns="91440" tIns="45720" rIns="91440" bIns="45720" rtlCol="0" anchor="b">
            <a:noAutofit/>
          </a:bodyPr>
          <a:lstStyle>
            <a:lvl1pPr marL="0" indent="0" algn="l" defTabSz="685800" rtl="0" eaLnBrk="1" latinLnBrk="0" hangingPunct="1">
              <a:spcBef>
                <a:spcPct val="20000"/>
              </a:spcBef>
              <a:buFontTx/>
              <a:buNone/>
              <a:defRPr sz="3600" b="1" kern="1200">
                <a:solidFill>
                  <a:schemeClr val="bg1"/>
                </a:solidFill>
                <a:latin typeface="+mn-lt"/>
                <a:ea typeface="+mn-ea"/>
                <a:cs typeface="+mn-cs"/>
              </a:defRPr>
            </a:lvl1pPr>
            <a:lvl2pPr marL="457200" indent="0" algn="l" defTabSz="685800" rtl="0" eaLnBrk="1" latinLnBrk="0" hangingPunct="1">
              <a:spcBef>
                <a:spcPct val="20000"/>
              </a:spcBef>
              <a:buFontTx/>
              <a:buNone/>
              <a:defRPr sz="3200" b="1" kern="1200">
                <a:solidFill>
                  <a:schemeClr val="bg2">
                    <a:lumMod val="10000"/>
                  </a:schemeClr>
                </a:solidFill>
                <a:latin typeface="+mn-lt"/>
                <a:ea typeface="+mn-ea"/>
                <a:cs typeface="+mn-cs"/>
              </a:defRPr>
            </a:lvl2pPr>
            <a:lvl3pPr marL="914400" indent="0" algn="l" defTabSz="685800" rtl="0" eaLnBrk="1" latinLnBrk="0" hangingPunct="1">
              <a:spcBef>
                <a:spcPct val="20000"/>
              </a:spcBef>
              <a:buFontTx/>
              <a:buNone/>
              <a:defRPr sz="3200" b="1" kern="1200">
                <a:solidFill>
                  <a:schemeClr val="bg1"/>
                </a:solidFill>
                <a:latin typeface="+mn-lt"/>
                <a:ea typeface="+mn-ea"/>
                <a:cs typeface="+mn-cs"/>
              </a:defRPr>
            </a:lvl3pPr>
            <a:lvl4pPr marL="1371600" indent="0" algn="l" defTabSz="685800" rtl="0" eaLnBrk="1" latinLnBrk="0" hangingPunct="1">
              <a:spcBef>
                <a:spcPct val="20000"/>
              </a:spcBef>
              <a:buFontTx/>
              <a:buNone/>
              <a:defRPr sz="2800" b="1" kern="1200">
                <a:solidFill>
                  <a:schemeClr val="bg1"/>
                </a:solidFill>
                <a:latin typeface="+mn-lt"/>
                <a:ea typeface="+mn-ea"/>
                <a:cs typeface="+mn-cs"/>
              </a:defRPr>
            </a:lvl4pPr>
            <a:lvl5pPr marL="1828800" indent="0" algn="l" defTabSz="685800" rtl="0" eaLnBrk="1" latinLnBrk="0" hangingPunct="1">
              <a:spcBef>
                <a:spcPct val="20000"/>
              </a:spcBef>
              <a:buFontTx/>
              <a:buNone/>
              <a:defRPr sz="2800" b="1" kern="1200">
                <a:solidFill>
                  <a:schemeClr val="bg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ltLang="zh-CN" sz="5400" dirty="0">
                <a:solidFill>
                  <a:srgbClr val="FFFF00"/>
                </a:solidFill>
              </a:rPr>
              <a:t>- Take </a:t>
            </a:r>
            <a:r>
              <a:rPr lang="en-US" altLang="zh-CN" sz="5400" dirty="0" smtClean="0">
                <a:solidFill>
                  <a:srgbClr val="FFFF00"/>
                </a:solidFill>
              </a:rPr>
              <a:t>Action NOW- </a:t>
            </a:r>
            <a:endParaRPr lang="en-US" sz="5400" dirty="0">
              <a:solidFill>
                <a:srgbClr val="FFFF00"/>
              </a:solidFill>
            </a:endParaRPr>
          </a:p>
        </p:txBody>
      </p:sp>
    </p:spTree>
    <p:extLst>
      <p:ext uri="{BB962C8B-B14F-4D97-AF65-F5344CB8AC3E}">
        <p14:creationId xmlns:p14="http://schemas.microsoft.com/office/powerpoint/2010/main" val="561342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0" y="0"/>
            <a:ext cx="9144000" cy="5143500"/>
          </a:xfrm>
          <a:custGeom>
            <a:avLst/>
            <a:gdLst/>
            <a:ahLst/>
            <a:cxnLst/>
            <a:rect l="l" t="t" r="r" b="b"/>
            <a:pathLst>
              <a:path w="9144000" h="5143500">
                <a:moveTo>
                  <a:pt x="0" y="5143500"/>
                </a:moveTo>
                <a:lnTo>
                  <a:pt x="9144000" y="5143500"/>
                </a:lnTo>
                <a:lnTo>
                  <a:pt x="9144000" y="0"/>
                </a:lnTo>
                <a:lnTo>
                  <a:pt x="0" y="0"/>
                </a:lnTo>
                <a:lnTo>
                  <a:pt x="0" y="5143500"/>
                </a:lnTo>
              </a:path>
            </a:pathLst>
          </a:custGeom>
          <a:solidFill>
            <a:srgbClr val="F86D00"/>
          </a:solidFill>
        </p:spPr>
        <p:txBody>
          <a:bodyPr wrap="square" lIns="0" tIns="0" rIns="0" bIns="0" rtlCol="0"/>
          <a:lstStyle/>
          <a:p>
            <a:endParaRPr dirty="0"/>
          </a:p>
        </p:txBody>
      </p:sp>
      <p:sp>
        <p:nvSpPr>
          <p:cNvPr id="5" name="object 3"/>
          <p:cNvSpPr/>
          <p:nvPr/>
        </p:nvSpPr>
        <p:spPr>
          <a:xfrm>
            <a:off x="3120135" y="0"/>
            <a:ext cx="5783834" cy="5033653"/>
          </a:xfrm>
          <a:prstGeom prst="rect">
            <a:avLst/>
          </a:prstGeom>
          <a:blipFill>
            <a:blip r:embed="rId3" cstate="print"/>
            <a:stretch>
              <a:fillRect/>
            </a:stretch>
          </a:blipFill>
        </p:spPr>
        <p:txBody>
          <a:bodyPr wrap="square" lIns="0" tIns="0" rIns="0" bIns="0" rtlCol="0"/>
          <a:lstStyle/>
          <a:p>
            <a:endParaRPr dirty="0"/>
          </a:p>
        </p:txBody>
      </p:sp>
      <p:sp>
        <p:nvSpPr>
          <p:cNvPr id="6" name="object 4"/>
          <p:cNvSpPr/>
          <p:nvPr/>
        </p:nvSpPr>
        <p:spPr>
          <a:xfrm>
            <a:off x="1345691" y="995489"/>
            <a:ext cx="3152521" cy="3152521"/>
          </a:xfrm>
          <a:prstGeom prst="rect">
            <a:avLst/>
          </a:prstGeom>
          <a:blipFill>
            <a:blip r:embed="rId4" cstate="print"/>
            <a:stretch>
              <a:fillRect/>
            </a:stretch>
          </a:blipFill>
        </p:spPr>
        <p:txBody>
          <a:bodyPr wrap="square" lIns="0" tIns="0" rIns="0" bIns="0" rtlCol="0"/>
          <a:lstStyle/>
          <a:p>
            <a:endParaRPr dirty="0"/>
          </a:p>
        </p:txBody>
      </p:sp>
      <p:sp>
        <p:nvSpPr>
          <p:cNvPr id="7" name="object 5"/>
          <p:cNvSpPr txBox="1"/>
          <p:nvPr/>
        </p:nvSpPr>
        <p:spPr>
          <a:xfrm>
            <a:off x="1694814" y="2241540"/>
            <a:ext cx="2450465" cy="483234"/>
          </a:xfrm>
          <a:prstGeom prst="rect">
            <a:avLst/>
          </a:prstGeom>
        </p:spPr>
        <p:txBody>
          <a:bodyPr vert="horz" wrap="square" lIns="0" tIns="0" rIns="0" bIns="0" rtlCol="0">
            <a:spAutoFit/>
          </a:bodyPr>
          <a:lstStyle/>
          <a:p>
            <a:pPr marL="12700">
              <a:lnSpc>
                <a:spcPct val="100000"/>
              </a:lnSpc>
            </a:pPr>
            <a:r>
              <a:rPr sz="3600" b="1" dirty="0">
                <a:solidFill>
                  <a:srgbClr val="9BBA58"/>
                </a:solidFill>
                <a:latin typeface="Arial"/>
                <a:cs typeface="Arial"/>
              </a:rPr>
              <a:t>T</a:t>
            </a:r>
            <a:r>
              <a:rPr sz="3600" b="1" spc="10" dirty="0">
                <a:solidFill>
                  <a:srgbClr val="9BBA58"/>
                </a:solidFill>
                <a:latin typeface="Arial"/>
                <a:cs typeface="Arial"/>
              </a:rPr>
              <a:t>h</a:t>
            </a:r>
            <a:r>
              <a:rPr sz="3600" b="1" spc="-15" dirty="0">
                <a:solidFill>
                  <a:srgbClr val="9BBA58"/>
                </a:solidFill>
                <a:latin typeface="Arial"/>
                <a:cs typeface="Arial"/>
              </a:rPr>
              <a:t>a</a:t>
            </a:r>
            <a:r>
              <a:rPr sz="3600" b="1" dirty="0">
                <a:solidFill>
                  <a:srgbClr val="9BBA58"/>
                </a:solidFill>
                <a:latin typeface="Arial"/>
                <a:cs typeface="Arial"/>
              </a:rPr>
              <a:t>nk</a:t>
            </a:r>
            <a:r>
              <a:rPr sz="3600" b="1" spc="-70" dirty="0">
                <a:solidFill>
                  <a:srgbClr val="9BBA58"/>
                </a:solidFill>
                <a:latin typeface="Arial"/>
                <a:cs typeface="Arial"/>
              </a:rPr>
              <a:t> </a:t>
            </a:r>
            <a:r>
              <a:rPr sz="3600" b="1" spc="-270" dirty="0">
                <a:solidFill>
                  <a:srgbClr val="9BBA58"/>
                </a:solidFill>
                <a:latin typeface="Arial"/>
                <a:cs typeface="Arial"/>
              </a:rPr>
              <a:t>Y</a:t>
            </a:r>
            <a:r>
              <a:rPr sz="3600" b="1" dirty="0">
                <a:solidFill>
                  <a:srgbClr val="9BBA58"/>
                </a:solidFill>
                <a:latin typeface="Arial"/>
                <a:cs typeface="Arial"/>
              </a:rPr>
              <a:t>o</a:t>
            </a:r>
            <a:r>
              <a:rPr sz="3600" b="1" spc="10" dirty="0">
                <a:solidFill>
                  <a:srgbClr val="9BBA58"/>
                </a:solidFill>
                <a:latin typeface="Arial"/>
                <a:cs typeface="Arial"/>
              </a:rPr>
              <a:t>u</a:t>
            </a:r>
            <a:r>
              <a:rPr sz="3600" b="1" dirty="0">
                <a:solidFill>
                  <a:srgbClr val="9BBA58"/>
                </a:solidFill>
                <a:latin typeface="Arial"/>
                <a:cs typeface="Arial"/>
              </a:rPr>
              <a:t>.</a:t>
            </a:r>
            <a:endParaRPr sz="3600" dirty="0">
              <a:latin typeface="Arial"/>
              <a:cs typeface="Arial"/>
            </a:endParaRPr>
          </a:p>
        </p:txBody>
      </p:sp>
      <p:sp>
        <p:nvSpPr>
          <p:cNvPr id="8" name="object 6"/>
          <p:cNvSpPr txBox="1"/>
          <p:nvPr/>
        </p:nvSpPr>
        <p:spPr>
          <a:xfrm>
            <a:off x="5105400" y="1417865"/>
            <a:ext cx="1413510" cy="484748"/>
          </a:xfrm>
          <a:prstGeom prst="rect">
            <a:avLst/>
          </a:prstGeom>
        </p:spPr>
        <p:txBody>
          <a:bodyPr vert="horz" wrap="square" lIns="0" tIns="0" rIns="0" bIns="0" rtlCol="0">
            <a:spAutoFit/>
          </a:bodyPr>
          <a:lstStyle/>
          <a:p>
            <a:pPr marL="12700">
              <a:lnSpc>
                <a:spcPct val="150000"/>
              </a:lnSpc>
            </a:pPr>
            <a:r>
              <a:rPr lang="en-US" sz="1050" b="1" dirty="0" smtClean="0">
                <a:solidFill>
                  <a:srgbClr val="FFFFFF"/>
                </a:solidFill>
                <a:latin typeface="Calibri"/>
                <a:cs typeface="Calibri"/>
                <a:hlinkClick r:id="rId5"/>
              </a:rPr>
              <a:t>James_Kistler@hcsc.net</a:t>
            </a:r>
            <a:endParaRPr lang="en-US" sz="1050" b="1" dirty="0" smtClean="0">
              <a:solidFill>
                <a:srgbClr val="FFFFFF"/>
              </a:solidFill>
              <a:latin typeface="Calibri"/>
              <a:cs typeface="Calibri"/>
            </a:endParaRPr>
          </a:p>
          <a:p>
            <a:pPr marL="12700">
              <a:lnSpc>
                <a:spcPct val="150000"/>
              </a:lnSpc>
            </a:pPr>
            <a:r>
              <a:rPr lang="en-US" sz="1050" b="1" dirty="0" smtClean="0">
                <a:solidFill>
                  <a:srgbClr val="FFFFFF"/>
                </a:solidFill>
                <a:latin typeface="Calibri"/>
                <a:cs typeface="Calibri"/>
                <a:hlinkClick r:id="rId6"/>
              </a:rPr>
              <a:t>Ben_Davies@hcsc.net</a:t>
            </a:r>
            <a:endParaRPr sz="1050" dirty="0">
              <a:latin typeface="Calibri"/>
              <a:cs typeface="Calibri"/>
            </a:endParaRPr>
          </a:p>
        </p:txBody>
      </p:sp>
      <p:sp>
        <p:nvSpPr>
          <p:cNvPr id="9" name="object 7"/>
          <p:cNvSpPr/>
          <p:nvPr/>
        </p:nvSpPr>
        <p:spPr>
          <a:xfrm>
            <a:off x="4505478" y="1417865"/>
            <a:ext cx="465455" cy="516255"/>
          </a:xfrm>
          <a:custGeom>
            <a:avLst/>
            <a:gdLst/>
            <a:ahLst/>
            <a:cxnLst/>
            <a:rect l="l" t="t" r="r" b="b"/>
            <a:pathLst>
              <a:path w="465454" h="516255">
                <a:moveTo>
                  <a:pt x="234356" y="0"/>
                </a:moveTo>
                <a:lnTo>
                  <a:pt x="178956" y="6470"/>
                </a:lnTo>
                <a:lnTo>
                  <a:pt x="142521" y="18598"/>
                </a:lnTo>
                <a:lnTo>
                  <a:pt x="93968" y="46793"/>
                </a:lnTo>
                <a:lnTo>
                  <a:pt x="54347" y="85063"/>
                </a:lnTo>
                <a:lnTo>
                  <a:pt x="24750" y="131476"/>
                </a:lnTo>
                <a:lnTo>
                  <a:pt x="6270" y="184099"/>
                </a:lnTo>
                <a:lnTo>
                  <a:pt x="0" y="240999"/>
                </a:lnTo>
                <a:lnTo>
                  <a:pt x="811" y="260581"/>
                </a:lnTo>
                <a:lnTo>
                  <a:pt x="7030" y="300242"/>
                </a:lnTo>
                <a:lnTo>
                  <a:pt x="22349" y="344009"/>
                </a:lnTo>
                <a:lnTo>
                  <a:pt x="51916" y="390741"/>
                </a:lnTo>
                <a:lnTo>
                  <a:pt x="42010" y="516090"/>
                </a:lnTo>
                <a:lnTo>
                  <a:pt x="154024" y="463512"/>
                </a:lnTo>
                <a:lnTo>
                  <a:pt x="308536" y="463512"/>
                </a:lnTo>
                <a:lnTo>
                  <a:pt x="321484" y="458611"/>
                </a:lnTo>
                <a:lnTo>
                  <a:pt x="370069" y="430519"/>
                </a:lnTo>
                <a:lnTo>
                  <a:pt x="409800" y="392542"/>
                </a:lnTo>
                <a:lnTo>
                  <a:pt x="439631" y="346767"/>
                </a:lnTo>
                <a:lnTo>
                  <a:pt x="458515" y="295283"/>
                </a:lnTo>
                <a:lnTo>
                  <a:pt x="465405" y="240178"/>
                </a:lnTo>
                <a:lnTo>
                  <a:pt x="464855" y="221366"/>
                </a:lnTo>
                <a:lnTo>
                  <a:pt x="459254" y="183540"/>
                </a:lnTo>
                <a:lnTo>
                  <a:pt x="447523" y="146330"/>
                </a:lnTo>
                <a:lnTo>
                  <a:pt x="420199" y="96780"/>
                </a:lnTo>
                <a:lnTo>
                  <a:pt x="383180" y="56309"/>
                </a:lnTo>
                <a:lnTo>
                  <a:pt x="338507" y="25981"/>
                </a:lnTo>
                <a:lnTo>
                  <a:pt x="288219" y="6857"/>
                </a:lnTo>
                <a:lnTo>
                  <a:pt x="252582" y="857"/>
                </a:lnTo>
                <a:lnTo>
                  <a:pt x="234356" y="0"/>
                </a:lnTo>
                <a:close/>
              </a:path>
              <a:path w="465454" h="516255">
                <a:moveTo>
                  <a:pt x="308536" y="463512"/>
                </a:moveTo>
                <a:lnTo>
                  <a:pt x="154024" y="463512"/>
                </a:lnTo>
                <a:lnTo>
                  <a:pt x="178596" y="471140"/>
                </a:lnTo>
                <a:lnTo>
                  <a:pt x="190680" y="473673"/>
                </a:lnTo>
                <a:lnTo>
                  <a:pt x="202920" y="475548"/>
                </a:lnTo>
                <a:lnTo>
                  <a:pt x="215289" y="476753"/>
                </a:lnTo>
                <a:lnTo>
                  <a:pt x="227766" y="477276"/>
                </a:lnTo>
                <a:lnTo>
                  <a:pt x="240325" y="477106"/>
                </a:lnTo>
                <a:lnTo>
                  <a:pt x="278252" y="472308"/>
                </a:lnTo>
                <a:lnTo>
                  <a:pt x="308536" y="463512"/>
                </a:lnTo>
                <a:close/>
              </a:path>
            </a:pathLst>
          </a:custGeom>
          <a:solidFill>
            <a:srgbClr val="F79546"/>
          </a:solidFill>
        </p:spPr>
        <p:txBody>
          <a:bodyPr wrap="square" lIns="0" tIns="0" rIns="0" bIns="0" rtlCol="0"/>
          <a:lstStyle/>
          <a:p>
            <a:endParaRPr dirty="0"/>
          </a:p>
        </p:txBody>
      </p:sp>
      <p:sp>
        <p:nvSpPr>
          <p:cNvPr id="10" name="object 8"/>
          <p:cNvSpPr/>
          <p:nvPr/>
        </p:nvSpPr>
        <p:spPr>
          <a:xfrm>
            <a:off x="4499159" y="2009638"/>
            <a:ext cx="467359" cy="516890"/>
          </a:xfrm>
          <a:custGeom>
            <a:avLst/>
            <a:gdLst/>
            <a:ahLst/>
            <a:cxnLst/>
            <a:rect l="l" t="t" r="r" b="b"/>
            <a:pathLst>
              <a:path w="467360" h="516889">
                <a:moveTo>
                  <a:pt x="235073" y="0"/>
                </a:moveTo>
                <a:lnTo>
                  <a:pt x="179491" y="6500"/>
                </a:lnTo>
                <a:lnTo>
                  <a:pt x="142942" y="18647"/>
                </a:lnTo>
                <a:lnTo>
                  <a:pt x="94235" y="46869"/>
                </a:lnTo>
                <a:lnTo>
                  <a:pt x="54487" y="85199"/>
                </a:lnTo>
                <a:lnTo>
                  <a:pt x="24798" y="131701"/>
                </a:lnTo>
                <a:lnTo>
                  <a:pt x="6269" y="184441"/>
                </a:lnTo>
                <a:lnTo>
                  <a:pt x="0" y="241482"/>
                </a:lnTo>
                <a:lnTo>
                  <a:pt x="824" y="261118"/>
                </a:lnTo>
                <a:lnTo>
                  <a:pt x="7089" y="300891"/>
                </a:lnTo>
                <a:lnTo>
                  <a:pt x="22492" y="344695"/>
                </a:lnTo>
                <a:lnTo>
                  <a:pt x="52139" y="391296"/>
                </a:lnTo>
                <a:lnTo>
                  <a:pt x="42106" y="516899"/>
                </a:lnTo>
                <a:lnTo>
                  <a:pt x="154628" y="464194"/>
                </a:lnTo>
                <a:lnTo>
                  <a:pt x="309984" y="464194"/>
                </a:lnTo>
                <a:lnTo>
                  <a:pt x="322652" y="459400"/>
                </a:lnTo>
                <a:lnTo>
                  <a:pt x="371379" y="431239"/>
                </a:lnTo>
                <a:lnTo>
                  <a:pt x="411219" y="393182"/>
                </a:lnTo>
                <a:lnTo>
                  <a:pt x="441124" y="347322"/>
                </a:lnTo>
                <a:lnTo>
                  <a:pt x="460048" y="295753"/>
                </a:lnTo>
                <a:lnTo>
                  <a:pt x="466943" y="240568"/>
                </a:lnTo>
                <a:lnTo>
                  <a:pt x="466388" y="221731"/>
                </a:lnTo>
                <a:lnTo>
                  <a:pt x="460764" y="183861"/>
                </a:lnTo>
                <a:lnTo>
                  <a:pt x="448995" y="146594"/>
                </a:lnTo>
                <a:lnTo>
                  <a:pt x="431897" y="112535"/>
                </a:lnTo>
                <a:lnTo>
                  <a:pt x="397760" y="68835"/>
                </a:lnTo>
                <a:lnTo>
                  <a:pt x="355259" y="34945"/>
                </a:lnTo>
                <a:lnTo>
                  <a:pt x="306443" y="11929"/>
                </a:lnTo>
                <a:lnTo>
                  <a:pt x="253361" y="854"/>
                </a:lnTo>
                <a:lnTo>
                  <a:pt x="235073" y="0"/>
                </a:lnTo>
                <a:close/>
              </a:path>
              <a:path w="467360" h="516889">
                <a:moveTo>
                  <a:pt x="309984" y="464194"/>
                </a:moveTo>
                <a:lnTo>
                  <a:pt x="154628" y="464194"/>
                </a:lnTo>
                <a:lnTo>
                  <a:pt x="167782" y="468787"/>
                </a:lnTo>
                <a:lnTo>
                  <a:pt x="216364" y="477496"/>
                </a:lnTo>
                <a:lnTo>
                  <a:pt x="228836" y="478017"/>
                </a:lnTo>
                <a:lnTo>
                  <a:pt x="241393" y="477850"/>
                </a:lnTo>
                <a:lnTo>
                  <a:pt x="279332" y="473086"/>
                </a:lnTo>
                <a:lnTo>
                  <a:pt x="309984" y="464194"/>
                </a:lnTo>
                <a:close/>
              </a:path>
            </a:pathLst>
          </a:custGeom>
          <a:solidFill>
            <a:srgbClr val="8063A1"/>
          </a:solidFill>
        </p:spPr>
        <p:txBody>
          <a:bodyPr wrap="square" lIns="0" tIns="0" rIns="0" bIns="0" rtlCol="0"/>
          <a:lstStyle/>
          <a:p>
            <a:endParaRPr dirty="0"/>
          </a:p>
        </p:txBody>
      </p:sp>
      <p:sp>
        <p:nvSpPr>
          <p:cNvPr id="11" name="object 9"/>
          <p:cNvSpPr/>
          <p:nvPr/>
        </p:nvSpPr>
        <p:spPr>
          <a:xfrm>
            <a:off x="4561789" y="2094039"/>
            <a:ext cx="289356" cy="299402"/>
          </a:xfrm>
          <a:prstGeom prst="rect">
            <a:avLst/>
          </a:prstGeom>
          <a:blipFill>
            <a:blip r:embed="rId7" cstate="print"/>
            <a:stretch>
              <a:fillRect/>
            </a:stretch>
          </a:blipFill>
        </p:spPr>
        <p:txBody>
          <a:bodyPr wrap="square" lIns="0" tIns="0" rIns="0" bIns="0" rtlCol="0"/>
          <a:lstStyle/>
          <a:p>
            <a:endParaRPr dirty="0"/>
          </a:p>
        </p:txBody>
      </p:sp>
      <p:sp>
        <p:nvSpPr>
          <p:cNvPr id="12" name="object 10"/>
          <p:cNvSpPr txBox="1"/>
          <p:nvPr/>
        </p:nvSpPr>
        <p:spPr>
          <a:xfrm>
            <a:off x="5105400" y="2025709"/>
            <a:ext cx="3187828" cy="484748"/>
          </a:xfrm>
          <a:prstGeom prst="rect">
            <a:avLst/>
          </a:prstGeom>
        </p:spPr>
        <p:txBody>
          <a:bodyPr vert="horz" wrap="square" lIns="0" tIns="0" rIns="0" bIns="0" rtlCol="0">
            <a:spAutoFit/>
          </a:bodyPr>
          <a:lstStyle/>
          <a:p>
            <a:pPr marL="12700">
              <a:lnSpc>
                <a:spcPct val="150000"/>
              </a:lnSpc>
            </a:pPr>
            <a:r>
              <a:rPr lang="en-US" sz="1050" b="1" spc="5" dirty="0" smtClean="0">
                <a:solidFill>
                  <a:srgbClr val="FFFFFF"/>
                </a:solidFill>
                <a:latin typeface="Calibri"/>
                <a:cs typeface="Calibri"/>
                <a:hlinkClick r:id="rId8"/>
              </a:rPr>
              <a:t>LinkedIn James </a:t>
            </a:r>
            <a:r>
              <a:rPr lang="en-US" sz="1050" b="1" spc="5" dirty="0" err="1" smtClean="0">
                <a:solidFill>
                  <a:srgbClr val="FFFFFF"/>
                </a:solidFill>
                <a:latin typeface="Calibri"/>
                <a:cs typeface="Calibri"/>
                <a:hlinkClick r:id="rId8"/>
              </a:rPr>
              <a:t>Kistler</a:t>
            </a:r>
            <a:endParaRPr lang="en-US" sz="1050" b="1" spc="5" dirty="0" smtClean="0">
              <a:solidFill>
                <a:srgbClr val="FFFFFF"/>
              </a:solidFill>
              <a:latin typeface="Calibri"/>
              <a:cs typeface="Calibri"/>
              <a:hlinkClick r:id="rId9"/>
            </a:endParaRPr>
          </a:p>
          <a:p>
            <a:pPr marL="12700">
              <a:lnSpc>
                <a:spcPct val="150000"/>
              </a:lnSpc>
            </a:pPr>
            <a:r>
              <a:rPr lang="en-US" sz="1050" b="1" spc="5" dirty="0" smtClean="0">
                <a:solidFill>
                  <a:srgbClr val="FFFFFF"/>
                </a:solidFill>
                <a:latin typeface="Calibri"/>
                <a:cs typeface="Calibri"/>
                <a:hlinkClick r:id="rId9"/>
              </a:rPr>
              <a:t>LinkedIn Benjamin W Davies</a:t>
            </a:r>
            <a:endParaRPr sz="1050" dirty="0">
              <a:latin typeface="Calibri"/>
              <a:cs typeface="Calibri"/>
            </a:endParaRPr>
          </a:p>
        </p:txBody>
      </p:sp>
      <p:sp>
        <p:nvSpPr>
          <p:cNvPr id="13" name="object 11"/>
          <p:cNvSpPr/>
          <p:nvPr/>
        </p:nvSpPr>
        <p:spPr>
          <a:xfrm>
            <a:off x="4598479" y="1503730"/>
            <a:ext cx="285559" cy="313258"/>
          </a:xfrm>
          <a:prstGeom prst="rect">
            <a:avLst/>
          </a:prstGeom>
          <a:blipFill>
            <a:blip r:embed="rId10"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967374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p:nvPr/>
        </p:nvSpPr>
        <p:spPr>
          <a:xfrm>
            <a:off x="1171130" y="659574"/>
            <a:ext cx="6829806" cy="4267962"/>
          </a:xfrm>
          <a:prstGeom prst="rect">
            <a:avLst/>
          </a:prstGeom>
          <a:blipFill>
            <a:blip r:embed="rId3" cstate="print"/>
            <a:stretch>
              <a:fillRect/>
            </a:stretch>
          </a:blipFill>
        </p:spPr>
        <p:txBody>
          <a:bodyPr wrap="square" lIns="0" tIns="0" rIns="0" bIns="0" rtlCol="0"/>
          <a:lstStyle/>
          <a:p>
            <a:endParaRPr/>
          </a:p>
        </p:txBody>
      </p:sp>
      <p:sp>
        <p:nvSpPr>
          <p:cNvPr id="6" name="object 3"/>
          <p:cNvSpPr/>
          <p:nvPr/>
        </p:nvSpPr>
        <p:spPr>
          <a:xfrm>
            <a:off x="7808976" y="1200911"/>
            <a:ext cx="475487" cy="682751"/>
          </a:xfrm>
          <a:prstGeom prst="rect">
            <a:avLst/>
          </a:prstGeom>
          <a:blipFill>
            <a:blip r:embed="rId4" cstate="print"/>
            <a:stretch>
              <a:fillRect/>
            </a:stretch>
          </a:blipFill>
        </p:spPr>
        <p:txBody>
          <a:bodyPr wrap="square" lIns="0" tIns="0" rIns="0" bIns="0" rtlCol="0"/>
          <a:lstStyle/>
          <a:p>
            <a:endParaRPr/>
          </a:p>
        </p:txBody>
      </p:sp>
      <p:sp>
        <p:nvSpPr>
          <p:cNvPr id="7" name="object 4"/>
          <p:cNvSpPr/>
          <p:nvPr/>
        </p:nvSpPr>
        <p:spPr>
          <a:xfrm>
            <a:off x="728472" y="1039367"/>
            <a:ext cx="515112" cy="3761232"/>
          </a:xfrm>
          <a:prstGeom prst="rect">
            <a:avLst/>
          </a:prstGeom>
          <a:blipFill>
            <a:blip r:embed="rId5" cstate="print"/>
            <a:stretch>
              <a:fillRect/>
            </a:stretch>
          </a:blipFill>
        </p:spPr>
        <p:txBody>
          <a:bodyPr wrap="square" lIns="0" tIns="0" rIns="0" bIns="0" rtlCol="0"/>
          <a:lstStyle/>
          <a:p>
            <a:endParaRPr/>
          </a:p>
        </p:txBody>
      </p:sp>
      <p:sp>
        <p:nvSpPr>
          <p:cNvPr id="8" name="object 5"/>
          <p:cNvSpPr/>
          <p:nvPr/>
        </p:nvSpPr>
        <p:spPr>
          <a:xfrm>
            <a:off x="1027175" y="2042159"/>
            <a:ext cx="173736" cy="1712976"/>
          </a:xfrm>
          <a:prstGeom prst="rect">
            <a:avLst/>
          </a:prstGeom>
          <a:blipFill>
            <a:blip r:embed="rId6" cstate="print"/>
            <a:stretch>
              <a:fillRect/>
            </a:stretch>
          </a:blipFill>
        </p:spPr>
        <p:txBody>
          <a:bodyPr wrap="square" lIns="0" tIns="0" rIns="0" bIns="0" rtlCol="0"/>
          <a:lstStyle/>
          <a:p>
            <a:endParaRPr/>
          </a:p>
        </p:txBody>
      </p:sp>
      <p:sp>
        <p:nvSpPr>
          <p:cNvPr id="9" name="object 6"/>
          <p:cNvSpPr txBox="1"/>
          <p:nvPr/>
        </p:nvSpPr>
        <p:spPr>
          <a:xfrm>
            <a:off x="894384" y="2139769"/>
            <a:ext cx="196215" cy="1522730"/>
          </a:xfrm>
          <a:prstGeom prst="rect">
            <a:avLst/>
          </a:prstGeom>
        </p:spPr>
        <p:txBody>
          <a:bodyPr vert="vert270" wrap="square" lIns="0" tIns="0" rIns="0" bIns="0" rtlCol="0">
            <a:spAutoFit/>
          </a:bodyPr>
          <a:lstStyle/>
          <a:p>
            <a:pPr marL="12700">
              <a:lnSpc>
                <a:spcPct val="100000"/>
              </a:lnSpc>
            </a:pPr>
            <a:r>
              <a:rPr sz="1350" b="1" dirty="0">
                <a:solidFill>
                  <a:srgbClr val="FFFFFF"/>
                </a:solidFill>
                <a:latin typeface="Calibri"/>
                <a:cs typeface="Calibri"/>
              </a:rPr>
              <a:t>MONI</a:t>
            </a:r>
            <a:r>
              <a:rPr sz="1350" b="1" spc="5" dirty="0">
                <a:solidFill>
                  <a:srgbClr val="FFFFFF"/>
                </a:solidFill>
                <a:latin typeface="Calibri"/>
                <a:cs typeface="Calibri"/>
              </a:rPr>
              <a:t>T</a:t>
            </a:r>
            <a:r>
              <a:rPr sz="1350" b="1" spc="-5" dirty="0">
                <a:solidFill>
                  <a:srgbClr val="FFFFFF"/>
                </a:solidFill>
                <a:latin typeface="Calibri"/>
                <a:cs typeface="Calibri"/>
              </a:rPr>
              <a:t>O</a:t>
            </a:r>
            <a:r>
              <a:rPr sz="1350" b="1" spc="10" dirty="0">
                <a:solidFill>
                  <a:srgbClr val="FFFFFF"/>
                </a:solidFill>
                <a:latin typeface="Calibri"/>
                <a:cs typeface="Calibri"/>
              </a:rPr>
              <a:t>R</a:t>
            </a:r>
            <a:r>
              <a:rPr sz="1350" b="1" dirty="0">
                <a:solidFill>
                  <a:srgbClr val="FFFFFF"/>
                </a:solidFill>
                <a:latin typeface="Calibri"/>
                <a:cs typeface="Calibri"/>
              </a:rPr>
              <a:t>ING</a:t>
            </a:r>
            <a:r>
              <a:rPr sz="1350" b="1" spc="-10" dirty="0">
                <a:solidFill>
                  <a:srgbClr val="FFFFFF"/>
                </a:solidFill>
                <a:latin typeface="Calibri"/>
                <a:cs typeface="Calibri"/>
              </a:rPr>
              <a:t> </a:t>
            </a:r>
            <a:r>
              <a:rPr sz="1350" b="1" spc="5" dirty="0">
                <a:solidFill>
                  <a:srgbClr val="FFFFFF"/>
                </a:solidFill>
                <a:latin typeface="Calibri"/>
                <a:cs typeface="Calibri"/>
              </a:rPr>
              <a:t>T</a:t>
            </a:r>
            <a:r>
              <a:rPr sz="1350" b="1" spc="-5" dirty="0">
                <a:solidFill>
                  <a:srgbClr val="FFFFFF"/>
                </a:solidFill>
                <a:latin typeface="Calibri"/>
                <a:cs typeface="Calibri"/>
              </a:rPr>
              <a:t>O</a:t>
            </a:r>
            <a:r>
              <a:rPr sz="1350" b="1" spc="5" dirty="0">
                <a:solidFill>
                  <a:srgbClr val="FFFFFF"/>
                </a:solidFill>
                <a:latin typeface="Calibri"/>
                <a:cs typeface="Calibri"/>
              </a:rPr>
              <a:t>OL</a:t>
            </a:r>
            <a:r>
              <a:rPr sz="1350" b="1" dirty="0">
                <a:solidFill>
                  <a:srgbClr val="FFFFFF"/>
                </a:solidFill>
                <a:latin typeface="Calibri"/>
                <a:cs typeface="Calibri"/>
              </a:rPr>
              <a:t>S</a:t>
            </a:r>
            <a:endParaRPr sz="1350">
              <a:latin typeface="Calibri"/>
              <a:cs typeface="Calibri"/>
            </a:endParaRPr>
          </a:p>
        </p:txBody>
      </p:sp>
      <p:sp>
        <p:nvSpPr>
          <p:cNvPr id="10" name="object 7"/>
          <p:cNvSpPr/>
          <p:nvPr/>
        </p:nvSpPr>
        <p:spPr>
          <a:xfrm>
            <a:off x="1027175" y="2002535"/>
            <a:ext cx="173736" cy="256031"/>
          </a:xfrm>
          <a:prstGeom prst="rect">
            <a:avLst/>
          </a:prstGeom>
          <a:blipFill>
            <a:blip r:embed="rId7" cstate="print"/>
            <a:stretch>
              <a:fillRect/>
            </a:stretch>
          </a:blipFill>
        </p:spPr>
        <p:txBody>
          <a:bodyPr wrap="square" lIns="0" tIns="0" rIns="0" bIns="0" rtlCol="0"/>
          <a:lstStyle/>
          <a:p>
            <a:endParaRPr/>
          </a:p>
        </p:txBody>
      </p:sp>
      <p:sp>
        <p:nvSpPr>
          <p:cNvPr id="11" name="object 8"/>
          <p:cNvSpPr/>
          <p:nvPr/>
        </p:nvSpPr>
        <p:spPr>
          <a:xfrm>
            <a:off x="1257300" y="1062989"/>
            <a:ext cx="1714500" cy="628650"/>
          </a:xfrm>
          <a:custGeom>
            <a:avLst/>
            <a:gdLst/>
            <a:ahLst/>
            <a:cxnLst/>
            <a:rect l="l" t="t" r="r" b="b"/>
            <a:pathLst>
              <a:path w="1714500" h="628650">
                <a:moveTo>
                  <a:pt x="1400175" y="0"/>
                </a:moveTo>
                <a:lnTo>
                  <a:pt x="0" y="0"/>
                </a:lnTo>
                <a:lnTo>
                  <a:pt x="0" y="628650"/>
                </a:lnTo>
                <a:lnTo>
                  <a:pt x="1400175" y="628650"/>
                </a:lnTo>
                <a:lnTo>
                  <a:pt x="1714500" y="314325"/>
                </a:lnTo>
                <a:lnTo>
                  <a:pt x="1400175" y="0"/>
                </a:lnTo>
                <a:close/>
              </a:path>
            </a:pathLst>
          </a:custGeom>
          <a:solidFill>
            <a:srgbClr val="00AF50"/>
          </a:solidFill>
        </p:spPr>
        <p:txBody>
          <a:bodyPr wrap="square" lIns="0" tIns="0" rIns="0" bIns="0" rtlCol="0"/>
          <a:lstStyle/>
          <a:p>
            <a:endParaRPr/>
          </a:p>
        </p:txBody>
      </p:sp>
      <p:sp>
        <p:nvSpPr>
          <p:cNvPr id="12" name="object 9"/>
          <p:cNvSpPr/>
          <p:nvPr/>
        </p:nvSpPr>
        <p:spPr>
          <a:xfrm>
            <a:off x="1257300" y="1062989"/>
            <a:ext cx="1714500" cy="628650"/>
          </a:xfrm>
          <a:custGeom>
            <a:avLst/>
            <a:gdLst/>
            <a:ahLst/>
            <a:cxnLst/>
            <a:rect l="l" t="t" r="r" b="b"/>
            <a:pathLst>
              <a:path w="1714500" h="628650">
                <a:moveTo>
                  <a:pt x="0" y="0"/>
                </a:moveTo>
                <a:lnTo>
                  <a:pt x="1400175" y="0"/>
                </a:lnTo>
                <a:lnTo>
                  <a:pt x="1714500" y="314325"/>
                </a:lnTo>
                <a:lnTo>
                  <a:pt x="1400175" y="628650"/>
                </a:lnTo>
                <a:lnTo>
                  <a:pt x="0" y="628650"/>
                </a:lnTo>
                <a:lnTo>
                  <a:pt x="0" y="0"/>
                </a:lnTo>
                <a:close/>
              </a:path>
            </a:pathLst>
          </a:custGeom>
          <a:ln w="3175">
            <a:solidFill>
              <a:srgbClr val="000000"/>
            </a:solidFill>
          </a:ln>
        </p:spPr>
        <p:txBody>
          <a:bodyPr wrap="square" lIns="0" tIns="0" rIns="0" bIns="0" rtlCol="0"/>
          <a:lstStyle/>
          <a:p>
            <a:endParaRPr/>
          </a:p>
        </p:txBody>
      </p:sp>
      <p:sp>
        <p:nvSpPr>
          <p:cNvPr id="13" name="object 10"/>
          <p:cNvSpPr txBox="1"/>
          <p:nvPr/>
        </p:nvSpPr>
        <p:spPr>
          <a:xfrm>
            <a:off x="1666113" y="1112011"/>
            <a:ext cx="740410" cy="111125"/>
          </a:xfrm>
          <a:prstGeom prst="rect">
            <a:avLst/>
          </a:prstGeom>
        </p:spPr>
        <p:txBody>
          <a:bodyPr vert="horz" wrap="square" lIns="0" tIns="0" rIns="0" bIns="0" rtlCol="0">
            <a:spAutoFit/>
          </a:bodyPr>
          <a:lstStyle/>
          <a:p>
            <a:pPr marL="12700">
              <a:lnSpc>
                <a:spcPct val="100000"/>
              </a:lnSpc>
            </a:pPr>
            <a:r>
              <a:rPr sz="650" b="1" spc="10" dirty="0">
                <a:solidFill>
                  <a:srgbClr val="07171E"/>
                </a:solidFill>
                <a:latin typeface="Calibri"/>
                <a:cs typeface="Calibri"/>
              </a:rPr>
              <a:t>P</a:t>
            </a:r>
            <a:r>
              <a:rPr sz="650" b="1" dirty="0">
                <a:solidFill>
                  <a:srgbClr val="07171E"/>
                </a:solidFill>
                <a:latin typeface="Calibri"/>
                <a:cs typeface="Calibri"/>
              </a:rPr>
              <a:t>er</a:t>
            </a:r>
            <a:r>
              <a:rPr sz="650" b="1" spc="10" dirty="0">
                <a:solidFill>
                  <a:srgbClr val="07171E"/>
                </a:solidFill>
                <a:latin typeface="Calibri"/>
                <a:cs typeface="Calibri"/>
              </a:rPr>
              <a:t>formanc</a:t>
            </a:r>
            <a:r>
              <a:rPr sz="650" b="1" spc="5" dirty="0">
                <a:solidFill>
                  <a:srgbClr val="07171E"/>
                </a:solidFill>
                <a:latin typeface="Calibri"/>
                <a:cs typeface="Calibri"/>
              </a:rPr>
              <a:t>e</a:t>
            </a:r>
            <a:r>
              <a:rPr sz="650" b="1" spc="-10" dirty="0">
                <a:solidFill>
                  <a:srgbClr val="07171E"/>
                </a:solidFill>
                <a:latin typeface="Calibri"/>
                <a:cs typeface="Calibri"/>
              </a:rPr>
              <a:t> I</a:t>
            </a:r>
            <a:r>
              <a:rPr sz="650" b="1" spc="10" dirty="0">
                <a:solidFill>
                  <a:srgbClr val="07171E"/>
                </a:solidFill>
                <a:latin typeface="Calibri"/>
                <a:cs typeface="Calibri"/>
              </a:rPr>
              <a:t>n</a:t>
            </a:r>
            <a:r>
              <a:rPr sz="650" b="1" dirty="0">
                <a:solidFill>
                  <a:srgbClr val="07171E"/>
                </a:solidFill>
                <a:latin typeface="Calibri"/>
                <a:cs typeface="Calibri"/>
              </a:rPr>
              <a:t>si</a:t>
            </a:r>
            <a:r>
              <a:rPr sz="650" b="1" spc="-5" dirty="0">
                <a:solidFill>
                  <a:srgbClr val="07171E"/>
                </a:solidFill>
                <a:latin typeface="Calibri"/>
                <a:cs typeface="Calibri"/>
              </a:rPr>
              <a:t>g</a:t>
            </a:r>
            <a:r>
              <a:rPr sz="650" b="1" spc="5" dirty="0">
                <a:solidFill>
                  <a:srgbClr val="07171E"/>
                </a:solidFill>
                <a:latin typeface="Calibri"/>
                <a:cs typeface="Calibri"/>
              </a:rPr>
              <a:t>ht</a:t>
            </a:r>
            <a:endParaRPr sz="650">
              <a:latin typeface="Calibri"/>
              <a:cs typeface="Calibri"/>
            </a:endParaRPr>
          </a:p>
        </p:txBody>
      </p:sp>
      <p:sp>
        <p:nvSpPr>
          <p:cNvPr id="14" name="object 12"/>
          <p:cNvSpPr/>
          <p:nvPr/>
        </p:nvSpPr>
        <p:spPr>
          <a:xfrm>
            <a:off x="1700276" y="1494713"/>
            <a:ext cx="708660" cy="163195"/>
          </a:xfrm>
          <a:custGeom>
            <a:avLst/>
            <a:gdLst/>
            <a:ahLst/>
            <a:cxnLst/>
            <a:rect l="l" t="t" r="r" b="b"/>
            <a:pathLst>
              <a:path w="708660" h="163194">
                <a:moveTo>
                  <a:pt x="0" y="162636"/>
                </a:moveTo>
                <a:lnTo>
                  <a:pt x="708444" y="162636"/>
                </a:lnTo>
                <a:lnTo>
                  <a:pt x="708444" y="0"/>
                </a:lnTo>
                <a:lnTo>
                  <a:pt x="0" y="0"/>
                </a:lnTo>
                <a:lnTo>
                  <a:pt x="0" y="162636"/>
                </a:lnTo>
                <a:close/>
              </a:path>
            </a:pathLst>
          </a:custGeom>
          <a:solidFill>
            <a:srgbClr val="C1F3B3"/>
          </a:solidFill>
        </p:spPr>
        <p:txBody>
          <a:bodyPr wrap="square" lIns="0" tIns="0" rIns="0" bIns="0" rtlCol="0"/>
          <a:lstStyle/>
          <a:p>
            <a:endParaRPr/>
          </a:p>
        </p:txBody>
      </p:sp>
      <p:sp>
        <p:nvSpPr>
          <p:cNvPr id="15" name="object 13"/>
          <p:cNvSpPr/>
          <p:nvPr/>
        </p:nvSpPr>
        <p:spPr>
          <a:xfrm>
            <a:off x="1788795" y="1494662"/>
            <a:ext cx="0" cy="163195"/>
          </a:xfrm>
          <a:custGeom>
            <a:avLst/>
            <a:gdLst/>
            <a:ahLst/>
            <a:cxnLst/>
            <a:rect l="l" t="t" r="r" b="b"/>
            <a:pathLst>
              <a:path h="163194">
                <a:moveTo>
                  <a:pt x="0" y="0"/>
                </a:moveTo>
                <a:lnTo>
                  <a:pt x="0" y="162687"/>
                </a:lnTo>
              </a:path>
            </a:pathLst>
          </a:custGeom>
          <a:ln w="3175">
            <a:solidFill>
              <a:srgbClr val="000000"/>
            </a:solidFill>
          </a:ln>
        </p:spPr>
        <p:txBody>
          <a:bodyPr wrap="square" lIns="0" tIns="0" rIns="0" bIns="0" rtlCol="0"/>
          <a:lstStyle/>
          <a:p>
            <a:endParaRPr/>
          </a:p>
        </p:txBody>
      </p:sp>
      <p:sp>
        <p:nvSpPr>
          <p:cNvPr id="16" name="object 14"/>
          <p:cNvSpPr/>
          <p:nvPr/>
        </p:nvSpPr>
        <p:spPr>
          <a:xfrm>
            <a:off x="2320163" y="1494662"/>
            <a:ext cx="0" cy="163195"/>
          </a:xfrm>
          <a:custGeom>
            <a:avLst/>
            <a:gdLst/>
            <a:ahLst/>
            <a:cxnLst/>
            <a:rect l="l" t="t" r="r" b="b"/>
            <a:pathLst>
              <a:path h="163194">
                <a:moveTo>
                  <a:pt x="0" y="0"/>
                </a:moveTo>
                <a:lnTo>
                  <a:pt x="0" y="162687"/>
                </a:lnTo>
              </a:path>
            </a:pathLst>
          </a:custGeom>
          <a:ln w="3175">
            <a:solidFill>
              <a:srgbClr val="000000"/>
            </a:solidFill>
          </a:ln>
        </p:spPr>
        <p:txBody>
          <a:bodyPr wrap="square" lIns="0" tIns="0" rIns="0" bIns="0" rtlCol="0"/>
          <a:lstStyle/>
          <a:p>
            <a:endParaRPr/>
          </a:p>
        </p:txBody>
      </p:sp>
      <p:sp>
        <p:nvSpPr>
          <p:cNvPr id="17" name="object 15"/>
          <p:cNvSpPr/>
          <p:nvPr/>
        </p:nvSpPr>
        <p:spPr>
          <a:xfrm>
            <a:off x="1700276" y="1494713"/>
            <a:ext cx="708660" cy="163195"/>
          </a:xfrm>
          <a:custGeom>
            <a:avLst/>
            <a:gdLst/>
            <a:ahLst/>
            <a:cxnLst/>
            <a:rect l="l" t="t" r="r" b="b"/>
            <a:pathLst>
              <a:path w="708660" h="163194">
                <a:moveTo>
                  <a:pt x="0" y="162636"/>
                </a:moveTo>
                <a:lnTo>
                  <a:pt x="708444" y="162636"/>
                </a:lnTo>
                <a:lnTo>
                  <a:pt x="708444" y="0"/>
                </a:lnTo>
                <a:lnTo>
                  <a:pt x="0" y="0"/>
                </a:lnTo>
                <a:lnTo>
                  <a:pt x="0" y="162636"/>
                </a:lnTo>
                <a:close/>
              </a:path>
            </a:pathLst>
          </a:custGeom>
          <a:ln w="3175">
            <a:solidFill>
              <a:srgbClr val="000000"/>
            </a:solidFill>
          </a:ln>
        </p:spPr>
        <p:txBody>
          <a:bodyPr wrap="square" lIns="0" tIns="0" rIns="0" bIns="0" rtlCol="0"/>
          <a:lstStyle/>
          <a:p>
            <a:endParaRPr/>
          </a:p>
        </p:txBody>
      </p:sp>
      <p:sp>
        <p:nvSpPr>
          <p:cNvPr id="18" name="object 16"/>
          <p:cNvSpPr txBox="1"/>
          <p:nvPr/>
        </p:nvSpPr>
        <p:spPr>
          <a:xfrm>
            <a:off x="1883410" y="1531619"/>
            <a:ext cx="341630" cy="101600"/>
          </a:xfrm>
          <a:prstGeom prst="rect">
            <a:avLst/>
          </a:prstGeom>
        </p:spPr>
        <p:txBody>
          <a:bodyPr vert="horz" wrap="square" lIns="0" tIns="0" rIns="0" bIns="0" rtlCol="0">
            <a:spAutoFit/>
          </a:bodyPr>
          <a:lstStyle/>
          <a:p>
            <a:pPr marL="12700">
              <a:lnSpc>
                <a:spcPct val="100000"/>
              </a:lnSpc>
            </a:pPr>
            <a:r>
              <a:rPr sz="600" spc="-10" dirty="0">
                <a:solidFill>
                  <a:srgbClr val="394871"/>
                </a:solidFill>
                <a:latin typeface="Calibri"/>
                <a:cs typeface="Calibri"/>
              </a:rPr>
              <a:t>D</a:t>
            </a:r>
            <a:r>
              <a:rPr sz="600" spc="-5" dirty="0">
                <a:solidFill>
                  <a:srgbClr val="394871"/>
                </a:solidFill>
                <a:latin typeface="Calibri"/>
                <a:cs typeface="Calibri"/>
              </a:rPr>
              <a:t>a</a:t>
            </a:r>
            <a:r>
              <a:rPr sz="600" spc="-15" dirty="0">
                <a:solidFill>
                  <a:srgbClr val="394871"/>
                </a:solidFill>
                <a:latin typeface="Calibri"/>
                <a:cs typeface="Calibri"/>
              </a:rPr>
              <a:t>t</a:t>
            </a:r>
            <a:r>
              <a:rPr sz="600" dirty="0">
                <a:solidFill>
                  <a:srgbClr val="394871"/>
                </a:solidFill>
                <a:latin typeface="Calibri"/>
                <a:cs typeface="Calibri"/>
              </a:rPr>
              <a:t>a</a:t>
            </a:r>
            <a:r>
              <a:rPr sz="600" spc="-5" dirty="0">
                <a:solidFill>
                  <a:srgbClr val="394871"/>
                </a:solidFill>
                <a:latin typeface="Calibri"/>
                <a:cs typeface="Calibri"/>
              </a:rPr>
              <a:t>b</a:t>
            </a:r>
            <a:r>
              <a:rPr sz="600" dirty="0">
                <a:solidFill>
                  <a:srgbClr val="394871"/>
                </a:solidFill>
                <a:latin typeface="Calibri"/>
                <a:cs typeface="Calibri"/>
              </a:rPr>
              <a:t>a</a:t>
            </a:r>
            <a:r>
              <a:rPr sz="600" spc="5" dirty="0">
                <a:solidFill>
                  <a:srgbClr val="394871"/>
                </a:solidFill>
                <a:latin typeface="Calibri"/>
                <a:cs typeface="Calibri"/>
              </a:rPr>
              <a:t>s</a:t>
            </a:r>
            <a:r>
              <a:rPr sz="600" spc="-20" dirty="0">
                <a:solidFill>
                  <a:srgbClr val="394871"/>
                </a:solidFill>
                <a:latin typeface="Calibri"/>
                <a:cs typeface="Calibri"/>
              </a:rPr>
              <a:t>e</a:t>
            </a:r>
            <a:r>
              <a:rPr sz="600" dirty="0">
                <a:solidFill>
                  <a:srgbClr val="394871"/>
                </a:solidFill>
                <a:latin typeface="Calibri"/>
                <a:cs typeface="Calibri"/>
              </a:rPr>
              <a:t>s</a:t>
            </a:r>
            <a:endParaRPr sz="600">
              <a:latin typeface="Calibri"/>
              <a:cs typeface="Calibri"/>
            </a:endParaRPr>
          </a:p>
        </p:txBody>
      </p:sp>
      <p:sp>
        <p:nvSpPr>
          <p:cNvPr id="19" name="object 17"/>
          <p:cNvSpPr/>
          <p:nvPr/>
        </p:nvSpPr>
        <p:spPr>
          <a:xfrm>
            <a:off x="1266329" y="4388091"/>
            <a:ext cx="822960" cy="342900"/>
          </a:xfrm>
          <a:custGeom>
            <a:avLst/>
            <a:gdLst/>
            <a:ahLst/>
            <a:cxnLst/>
            <a:rect l="l" t="t" r="r" b="b"/>
            <a:pathLst>
              <a:path w="822960" h="342900">
                <a:moveTo>
                  <a:pt x="651497" y="0"/>
                </a:moveTo>
                <a:lnTo>
                  <a:pt x="0" y="0"/>
                </a:lnTo>
                <a:lnTo>
                  <a:pt x="0" y="342900"/>
                </a:lnTo>
                <a:lnTo>
                  <a:pt x="651497" y="342900"/>
                </a:lnTo>
                <a:lnTo>
                  <a:pt x="822947" y="171450"/>
                </a:lnTo>
                <a:lnTo>
                  <a:pt x="651497" y="0"/>
                </a:lnTo>
                <a:close/>
              </a:path>
            </a:pathLst>
          </a:custGeom>
          <a:solidFill>
            <a:srgbClr val="FFFF00"/>
          </a:solidFill>
        </p:spPr>
        <p:txBody>
          <a:bodyPr wrap="square" lIns="0" tIns="0" rIns="0" bIns="0" rtlCol="0"/>
          <a:lstStyle/>
          <a:p>
            <a:endParaRPr/>
          </a:p>
        </p:txBody>
      </p:sp>
      <p:sp>
        <p:nvSpPr>
          <p:cNvPr id="20" name="object 18"/>
          <p:cNvSpPr/>
          <p:nvPr/>
        </p:nvSpPr>
        <p:spPr>
          <a:xfrm>
            <a:off x="1266329" y="4388091"/>
            <a:ext cx="822960" cy="342900"/>
          </a:xfrm>
          <a:custGeom>
            <a:avLst/>
            <a:gdLst/>
            <a:ahLst/>
            <a:cxnLst/>
            <a:rect l="l" t="t" r="r" b="b"/>
            <a:pathLst>
              <a:path w="822960" h="342900">
                <a:moveTo>
                  <a:pt x="0" y="0"/>
                </a:moveTo>
                <a:lnTo>
                  <a:pt x="651497" y="0"/>
                </a:lnTo>
                <a:lnTo>
                  <a:pt x="822947" y="171450"/>
                </a:lnTo>
                <a:lnTo>
                  <a:pt x="651497" y="342900"/>
                </a:lnTo>
                <a:lnTo>
                  <a:pt x="0" y="342900"/>
                </a:lnTo>
                <a:lnTo>
                  <a:pt x="0" y="0"/>
                </a:lnTo>
                <a:close/>
              </a:path>
            </a:pathLst>
          </a:custGeom>
          <a:ln w="3175">
            <a:solidFill>
              <a:srgbClr val="000000"/>
            </a:solidFill>
          </a:ln>
        </p:spPr>
        <p:txBody>
          <a:bodyPr wrap="square" lIns="0" tIns="0" rIns="0" bIns="0" rtlCol="0"/>
          <a:lstStyle/>
          <a:p>
            <a:endParaRPr/>
          </a:p>
        </p:txBody>
      </p:sp>
      <p:sp>
        <p:nvSpPr>
          <p:cNvPr id="21" name="object 19"/>
          <p:cNvSpPr txBox="1"/>
          <p:nvPr/>
        </p:nvSpPr>
        <p:spPr>
          <a:xfrm>
            <a:off x="1523746" y="4513275"/>
            <a:ext cx="222250" cy="111125"/>
          </a:xfrm>
          <a:prstGeom prst="rect">
            <a:avLst/>
          </a:prstGeom>
        </p:spPr>
        <p:txBody>
          <a:bodyPr vert="horz" wrap="square" lIns="0" tIns="0" rIns="0" bIns="0" rtlCol="0">
            <a:spAutoFit/>
          </a:bodyPr>
          <a:lstStyle/>
          <a:p>
            <a:pPr marL="12700">
              <a:lnSpc>
                <a:spcPct val="100000"/>
              </a:lnSpc>
            </a:pPr>
            <a:r>
              <a:rPr sz="650" b="1" spc="15" dirty="0">
                <a:solidFill>
                  <a:srgbClr val="07171E"/>
                </a:solidFill>
                <a:latin typeface="Calibri"/>
                <a:cs typeface="Calibri"/>
              </a:rPr>
              <a:t>B</a:t>
            </a:r>
            <a:r>
              <a:rPr sz="650" b="1" dirty="0">
                <a:solidFill>
                  <a:srgbClr val="07171E"/>
                </a:solidFill>
                <a:latin typeface="Calibri"/>
                <a:cs typeface="Calibri"/>
              </a:rPr>
              <a:t>M</a:t>
            </a:r>
            <a:r>
              <a:rPr sz="650" b="1" spc="15" dirty="0">
                <a:solidFill>
                  <a:srgbClr val="07171E"/>
                </a:solidFill>
                <a:latin typeface="Calibri"/>
                <a:cs typeface="Calibri"/>
              </a:rPr>
              <a:t>M</a:t>
            </a:r>
            <a:endParaRPr sz="650">
              <a:latin typeface="Calibri"/>
              <a:cs typeface="Calibri"/>
            </a:endParaRPr>
          </a:p>
        </p:txBody>
      </p:sp>
      <p:sp>
        <p:nvSpPr>
          <p:cNvPr id="22" name="object 20"/>
          <p:cNvSpPr/>
          <p:nvPr/>
        </p:nvSpPr>
        <p:spPr>
          <a:xfrm>
            <a:off x="1273428" y="3486150"/>
            <a:ext cx="822960" cy="342900"/>
          </a:xfrm>
          <a:custGeom>
            <a:avLst/>
            <a:gdLst/>
            <a:ahLst/>
            <a:cxnLst/>
            <a:rect l="l" t="t" r="r" b="b"/>
            <a:pathLst>
              <a:path w="822960" h="342900">
                <a:moveTo>
                  <a:pt x="651510" y="0"/>
                </a:moveTo>
                <a:lnTo>
                  <a:pt x="0" y="0"/>
                </a:lnTo>
                <a:lnTo>
                  <a:pt x="0" y="342900"/>
                </a:lnTo>
                <a:lnTo>
                  <a:pt x="651510" y="342900"/>
                </a:lnTo>
                <a:lnTo>
                  <a:pt x="822960" y="171450"/>
                </a:lnTo>
                <a:lnTo>
                  <a:pt x="651510" y="0"/>
                </a:lnTo>
                <a:close/>
              </a:path>
            </a:pathLst>
          </a:custGeom>
          <a:solidFill>
            <a:srgbClr val="FFFF00"/>
          </a:solidFill>
        </p:spPr>
        <p:txBody>
          <a:bodyPr wrap="square" lIns="0" tIns="0" rIns="0" bIns="0" rtlCol="0"/>
          <a:lstStyle/>
          <a:p>
            <a:endParaRPr/>
          </a:p>
        </p:txBody>
      </p:sp>
      <p:sp>
        <p:nvSpPr>
          <p:cNvPr id="23" name="object 21"/>
          <p:cNvSpPr/>
          <p:nvPr/>
        </p:nvSpPr>
        <p:spPr>
          <a:xfrm>
            <a:off x="1273428" y="3486150"/>
            <a:ext cx="822960" cy="342900"/>
          </a:xfrm>
          <a:custGeom>
            <a:avLst/>
            <a:gdLst/>
            <a:ahLst/>
            <a:cxnLst/>
            <a:rect l="l" t="t" r="r" b="b"/>
            <a:pathLst>
              <a:path w="822960" h="342900">
                <a:moveTo>
                  <a:pt x="0" y="0"/>
                </a:moveTo>
                <a:lnTo>
                  <a:pt x="651510" y="0"/>
                </a:lnTo>
                <a:lnTo>
                  <a:pt x="822960" y="171450"/>
                </a:lnTo>
                <a:lnTo>
                  <a:pt x="651510" y="342900"/>
                </a:lnTo>
                <a:lnTo>
                  <a:pt x="0" y="342900"/>
                </a:lnTo>
                <a:lnTo>
                  <a:pt x="0" y="0"/>
                </a:lnTo>
                <a:close/>
              </a:path>
            </a:pathLst>
          </a:custGeom>
          <a:ln w="3175">
            <a:solidFill>
              <a:srgbClr val="000000"/>
            </a:solidFill>
          </a:ln>
        </p:spPr>
        <p:txBody>
          <a:bodyPr wrap="square" lIns="0" tIns="0" rIns="0" bIns="0" rtlCol="0"/>
          <a:lstStyle/>
          <a:p>
            <a:endParaRPr/>
          </a:p>
        </p:txBody>
      </p:sp>
      <p:sp>
        <p:nvSpPr>
          <p:cNvPr id="24" name="object 22"/>
          <p:cNvSpPr txBox="1"/>
          <p:nvPr/>
        </p:nvSpPr>
        <p:spPr>
          <a:xfrm>
            <a:off x="1439672" y="3610736"/>
            <a:ext cx="403860" cy="111125"/>
          </a:xfrm>
          <a:prstGeom prst="rect">
            <a:avLst/>
          </a:prstGeom>
        </p:spPr>
        <p:txBody>
          <a:bodyPr vert="horz" wrap="square" lIns="0" tIns="0" rIns="0" bIns="0" rtlCol="0">
            <a:spAutoFit/>
          </a:bodyPr>
          <a:lstStyle/>
          <a:p>
            <a:pPr marL="12700">
              <a:lnSpc>
                <a:spcPct val="100000"/>
              </a:lnSpc>
            </a:pPr>
            <a:r>
              <a:rPr sz="650" b="1" spc="15" dirty="0">
                <a:solidFill>
                  <a:srgbClr val="07171E"/>
                </a:solidFill>
                <a:latin typeface="Calibri"/>
                <a:cs typeface="Calibri"/>
              </a:rPr>
              <a:t>D</a:t>
            </a:r>
            <a:r>
              <a:rPr sz="650" b="1" spc="-5" dirty="0">
                <a:solidFill>
                  <a:srgbClr val="07171E"/>
                </a:solidFill>
                <a:latin typeface="Calibri"/>
                <a:cs typeface="Calibri"/>
              </a:rPr>
              <a:t>y</a:t>
            </a:r>
            <a:r>
              <a:rPr sz="650" b="1" spc="10" dirty="0">
                <a:solidFill>
                  <a:srgbClr val="07171E"/>
                </a:solidFill>
                <a:latin typeface="Calibri"/>
                <a:cs typeface="Calibri"/>
              </a:rPr>
              <a:t>naT</a:t>
            </a:r>
            <a:r>
              <a:rPr sz="650" b="1" dirty="0">
                <a:solidFill>
                  <a:srgbClr val="07171E"/>
                </a:solidFill>
                <a:latin typeface="Calibri"/>
                <a:cs typeface="Calibri"/>
              </a:rPr>
              <a:t>r</a:t>
            </a:r>
            <a:r>
              <a:rPr sz="650" b="1" spc="10" dirty="0">
                <a:solidFill>
                  <a:srgbClr val="07171E"/>
                </a:solidFill>
                <a:latin typeface="Calibri"/>
                <a:cs typeface="Calibri"/>
              </a:rPr>
              <a:t>ac</a:t>
            </a:r>
            <a:r>
              <a:rPr sz="650" b="1" spc="5" dirty="0">
                <a:solidFill>
                  <a:srgbClr val="07171E"/>
                </a:solidFill>
                <a:latin typeface="Calibri"/>
                <a:cs typeface="Calibri"/>
              </a:rPr>
              <a:t>e</a:t>
            </a:r>
            <a:endParaRPr sz="650">
              <a:latin typeface="Calibri"/>
              <a:cs typeface="Calibri"/>
            </a:endParaRPr>
          </a:p>
        </p:txBody>
      </p:sp>
      <p:sp>
        <p:nvSpPr>
          <p:cNvPr id="25" name="object 23"/>
          <p:cNvSpPr/>
          <p:nvPr/>
        </p:nvSpPr>
        <p:spPr>
          <a:xfrm>
            <a:off x="1273428" y="3943350"/>
            <a:ext cx="822960" cy="342900"/>
          </a:xfrm>
          <a:custGeom>
            <a:avLst/>
            <a:gdLst/>
            <a:ahLst/>
            <a:cxnLst/>
            <a:rect l="l" t="t" r="r" b="b"/>
            <a:pathLst>
              <a:path w="822960" h="342900">
                <a:moveTo>
                  <a:pt x="651510" y="0"/>
                </a:moveTo>
                <a:lnTo>
                  <a:pt x="0" y="0"/>
                </a:lnTo>
                <a:lnTo>
                  <a:pt x="0" y="342900"/>
                </a:lnTo>
                <a:lnTo>
                  <a:pt x="651510" y="342900"/>
                </a:lnTo>
                <a:lnTo>
                  <a:pt x="822960" y="171450"/>
                </a:lnTo>
                <a:lnTo>
                  <a:pt x="651510" y="0"/>
                </a:lnTo>
                <a:close/>
              </a:path>
            </a:pathLst>
          </a:custGeom>
          <a:solidFill>
            <a:srgbClr val="FFFF00"/>
          </a:solidFill>
        </p:spPr>
        <p:txBody>
          <a:bodyPr wrap="square" lIns="0" tIns="0" rIns="0" bIns="0" rtlCol="0"/>
          <a:lstStyle/>
          <a:p>
            <a:endParaRPr/>
          </a:p>
        </p:txBody>
      </p:sp>
      <p:sp>
        <p:nvSpPr>
          <p:cNvPr id="26" name="object 24"/>
          <p:cNvSpPr/>
          <p:nvPr/>
        </p:nvSpPr>
        <p:spPr>
          <a:xfrm>
            <a:off x="1273428" y="3943350"/>
            <a:ext cx="822960" cy="342900"/>
          </a:xfrm>
          <a:custGeom>
            <a:avLst/>
            <a:gdLst/>
            <a:ahLst/>
            <a:cxnLst/>
            <a:rect l="l" t="t" r="r" b="b"/>
            <a:pathLst>
              <a:path w="822960" h="342900">
                <a:moveTo>
                  <a:pt x="0" y="0"/>
                </a:moveTo>
                <a:lnTo>
                  <a:pt x="651510" y="0"/>
                </a:lnTo>
                <a:lnTo>
                  <a:pt x="822960" y="171450"/>
                </a:lnTo>
                <a:lnTo>
                  <a:pt x="651510" y="342900"/>
                </a:lnTo>
                <a:lnTo>
                  <a:pt x="0" y="342900"/>
                </a:lnTo>
                <a:lnTo>
                  <a:pt x="0" y="0"/>
                </a:lnTo>
                <a:close/>
              </a:path>
            </a:pathLst>
          </a:custGeom>
          <a:ln w="3175">
            <a:solidFill>
              <a:srgbClr val="000000"/>
            </a:solidFill>
          </a:ln>
        </p:spPr>
        <p:txBody>
          <a:bodyPr wrap="square" lIns="0" tIns="0" rIns="0" bIns="0" rtlCol="0"/>
          <a:lstStyle/>
          <a:p>
            <a:endParaRPr/>
          </a:p>
        </p:txBody>
      </p:sp>
      <p:sp>
        <p:nvSpPr>
          <p:cNvPr id="27" name="object 25"/>
          <p:cNvSpPr txBox="1"/>
          <p:nvPr/>
        </p:nvSpPr>
        <p:spPr>
          <a:xfrm>
            <a:off x="1491488" y="4068267"/>
            <a:ext cx="303530" cy="111125"/>
          </a:xfrm>
          <a:prstGeom prst="rect">
            <a:avLst/>
          </a:prstGeom>
        </p:spPr>
        <p:txBody>
          <a:bodyPr vert="horz" wrap="square" lIns="0" tIns="0" rIns="0" bIns="0" rtlCol="0">
            <a:spAutoFit/>
          </a:bodyPr>
          <a:lstStyle/>
          <a:p>
            <a:pPr marL="12700">
              <a:lnSpc>
                <a:spcPct val="100000"/>
              </a:lnSpc>
            </a:pPr>
            <a:r>
              <a:rPr sz="650" b="1" spc="10" dirty="0">
                <a:solidFill>
                  <a:srgbClr val="07171E"/>
                </a:solidFill>
                <a:latin typeface="Calibri"/>
                <a:cs typeface="Calibri"/>
              </a:rPr>
              <a:t>CA</a:t>
            </a:r>
            <a:r>
              <a:rPr sz="650" b="1" spc="20" dirty="0">
                <a:solidFill>
                  <a:srgbClr val="07171E"/>
                </a:solidFill>
                <a:latin typeface="Calibri"/>
                <a:cs typeface="Calibri"/>
              </a:rPr>
              <a:t> </a:t>
            </a:r>
            <a:r>
              <a:rPr sz="650" b="1" spc="5" dirty="0">
                <a:solidFill>
                  <a:srgbClr val="07171E"/>
                </a:solidFill>
                <a:latin typeface="Calibri"/>
                <a:cs typeface="Calibri"/>
              </a:rPr>
              <a:t>Wily</a:t>
            </a:r>
            <a:endParaRPr sz="650">
              <a:latin typeface="Calibri"/>
              <a:cs typeface="Calibri"/>
            </a:endParaRPr>
          </a:p>
        </p:txBody>
      </p:sp>
      <p:sp>
        <p:nvSpPr>
          <p:cNvPr id="28" name="object 26"/>
          <p:cNvSpPr/>
          <p:nvPr/>
        </p:nvSpPr>
        <p:spPr>
          <a:xfrm>
            <a:off x="2148839" y="3037966"/>
            <a:ext cx="822960" cy="342900"/>
          </a:xfrm>
          <a:custGeom>
            <a:avLst/>
            <a:gdLst/>
            <a:ahLst/>
            <a:cxnLst/>
            <a:rect l="l" t="t" r="r" b="b"/>
            <a:pathLst>
              <a:path w="822960" h="342900">
                <a:moveTo>
                  <a:pt x="651510" y="0"/>
                </a:moveTo>
                <a:lnTo>
                  <a:pt x="0" y="0"/>
                </a:lnTo>
                <a:lnTo>
                  <a:pt x="0" y="342900"/>
                </a:lnTo>
                <a:lnTo>
                  <a:pt x="651510" y="342900"/>
                </a:lnTo>
                <a:lnTo>
                  <a:pt x="822960" y="171450"/>
                </a:lnTo>
                <a:lnTo>
                  <a:pt x="651510" y="0"/>
                </a:lnTo>
                <a:close/>
              </a:path>
            </a:pathLst>
          </a:custGeom>
          <a:solidFill>
            <a:srgbClr val="FFFF00"/>
          </a:solidFill>
        </p:spPr>
        <p:txBody>
          <a:bodyPr wrap="square" lIns="0" tIns="0" rIns="0" bIns="0" rtlCol="0"/>
          <a:lstStyle/>
          <a:p>
            <a:endParaRPr/>
          </a:p>
        </p:txBody>
      </p:sp>
      <p:sp>
        <p:nvSpPr>
          <p:cNvPr id="29" name="object 27"/>
          <p:cNvSpPr/>
          <p:nvPr/>
        </p:nvSpPr>
        <p:spPr>
          <a:xfrm>
            <a:off x="2148839" y="3037966"/>
            <a:ext cx="822960" cy="342900"/>
          </a:xfrm>
          <a:custGeom>
            <a:avLst/>
            <a:gdLst/>
            <a:ahLst/>
            <a:cxnLst/>
            <a:rect l="l" t="t" r="r" b="b"/>
            <a:pathLst>
              <a:path w="822960" h="342900">
                <a:moveTo>
                  <a:pt x="0" y="0"/>
                </a:moveTo>
                <a:lnTo>
                  <a:pt x="651510" y="0"/>
                </a:lnTo>
                <a:lnTo>
                  <a:pt x="822960" y="171450"/>
                </a:lnTo>
                <a:lnTo>
                  <a:pt x="651510" y="342900"/>
                </a:lnTo>
                <a:lnTo>
                  <a:pt x="0" y="342900"/>
                </a:lnTo>
                <a:lnTo>
                  <a:pt x="0" y="0"/>
                </a:lnTo>
                <a:close/>
              </a:path>
            </a:pathLst>
          </a:custGeom>
          <a:ln w="3175">
            <a:solidFill>
              <a:srgbClr val="000000"/>
            </a:solidFill>
          </a:ln>
        </p:spPr>
        <p:txBody>
          <a:bodyPr wrap="square" lIns="0" tIns="0" rIns="0" bIns="0" rtlCol="0"/>
          <a:lstStyle/>
          <a:p>
            <a:endParaRPr/>
          </a:p>
        </p:txBody>
      </p:sp>
      <p:sp>
        <p:nvSpPr>
          <p:cNvPr id="30" name="object 28"/>
          <p:cNvSpPr txBox="1"/>
          <p:nvPr/>
        </p:nvSpPr>
        <p:spPr>
          <a:xfrm>
            <a:off x="2385186" y="3162426"/>
            <a:ext cx="267335" cy="111125"/>
          </a:xfrm>
          <a:prstGeom prst="rect">
            <a:avLst/>
          </a:prstGeom>
        </p:spPr>
        <p:txBody>
          <a:bodyPr vert="horz" wrap="square" lIns="0" tIns="0" rIns="0" bIns="0" rtlCol="0">
            <a:spAutoFit/>
          </a:bodyPr>
          <a:lstStyle/>
          <a:p>
            <a:pPr marL="12700">
              <a:lnSpc>
                <a:spcPct val="100000"/>
              </a:lnSpc>
            </a:pPr>
            <a:r>
              <a:rPr sz="650" b="1" dirty="0">
                <a:solidFill>
                  <a:srgbClr val="07171E"/>
                </a:solidFill>
                <a:latin typeface="Calibri"/>
                <a:cs typeface="Calibri"/>
              </a:rPr>
              <a:t>NM</a:t>
            </a:r>
            <a:r>
              <a:rPr sz="650" b="1" spc="5" dirty="0">
                <a:solidFill>
                  <a:srgbClr val="07171E"/>
                </a:solidFill>
                <a:latin typeface="Calibri"/>
                <a:cs typeface="Calibri"/>
              </a:rPr>
              <a:t>ON</a:t>
            </a:r>
            <a:endParaRPr sz="650">
              <a:latin typeface="Calibri"/>
              <a:cs typeface="Calibri"/>
            </a:endParaRPr>
          </a:p>
        </p:txBody>
      </p:sp>
      <p:sp>
        <p:nvSpPr>
          <p:cNvPr id="31" name="object 29"/>
          <p:cNvSpPr/>
          <p:nvPr/>
        </p:nvSpPr>
        <p:spPr>
          <a:xfrm>
            <a:off x="1273428" y="3031108"/>
            <a:ext cx="822960" cy="342900"/>
          </a:xfrm>
          <a:custGeom>
            <a:avLst/>
            <a:gdLst/>
            <a:ahLst/>
            <a:cxnLst/>
            <a:rect l="l" t="t" r="r" b="b"/>
            <a:pathLst>
              <a:path w="822960" h="342900">
                <a:moveTo>
                  <a:pt x="651510" y="0"/>
                </a:moveTo>
                <a:lnTo>
                  <a:pt x="0" y="0"/>
                </a:lnTo>
                <a:lnTo>
                  <a:pt x="0" y="342900"/>
                </a:lnTo>
                <a:lnTo>
                  <a:pt x="651510" y="342900"/>
                </a:lnTo>
                <a:lnTo>
                  <a:pt x="822960" y="171450"/>
                </a:lnTo>
                <a:lnTo>
                  <a:pt x="651510" y="0"/>
                </a:lnTo>
                <a:close/>
              </a:path>
            </a:pathLst>
          </a:custGeom>
          <a:solidFill>
            <a:srgbClr val="00AF50"/>
          </a:solidFill>
        </p:spPr>
        <p:txBody>
          <a:bodyPr wrap="square" lIns="0" tIns="0" rIns="0" bIns="0" rtlCol="0"/>
          <a:lstStyle/>
          <a:p>
            <a:endParaRPr/>
          </a:p>
        </p:txBody>
      </p:sp>
      <p:sp>
        <p:nvSpPr>
          <p:cNvPr id="32" name="object 30"/>
          <p:cNvSpPr/>
          <p:nvPr/>
        </p:nvSpPr>
        <p:spPr>
          <a:xfrm>
            <a:off x="1273428" y="3031108"/>
            <a:ext cx="822960" cy="342900"/>
          </a:xfrm>
          <a:custGeom>
            <a:avLst/>
            <a:gdLst/>
            <a:ahLst/>
            <a:cxnLst/>
            <a:rect l="l" t="t" r="r" b="b"/>
            <a:pathLst>
              <a:path w="822960" h="342900">
                <a:moveTo>
                  <a:pt x="0" y="0"/>
                </a:moveTo>
                <a:lnTo>
                  <a:pt x="651510" y="0"/>
                </a:lnTo>
                <a:lnTo>
                  <a:pt x="822960" y="171450"/>
                </a:lnTo>
                <a:lnTo>
                  <a:pt x="651510" y="342900"/>
                </a:lnTo>
                <a:lnTo>
                  <a:pt x="0" y="342900"/>
                </a:lnTo>
                <a:lnTo>
                  <a:pt x="0" y="0"/>
                </a:lnTo>
                <a:close/>
              </a:path>
            </a:pathLst>
          </a:custGeom>
          <a:ln w="3175">
            <a:solidFill>
              <a:srgbClr val="000000"/>
            </a:solidFill>
          </a:ln>
        </p:spPr>
        <p:txBody>
          <a:bodyPr wrap="square" lIns="0" tIns="0" rIns="0" bIns="0" rtlCol="0"/>
          <a:lstStyle/>
          <a:p>
            <a:endParaRPr/>
          </a:p>
        </p:txBody>
      </p:sp>
      <p:sp>
        <p:nvSpPr>
          <p:cNvPr id="33" name="object 31"/>
          <p:cNvSpPr txBox="1"/>
          <p:nvPr/>
        </p:nvSpPr>
        <p:spPr>
          <a:xfrm>
            <a:off x="1534160" y="3155695"/>
            <a:ext cx="219075" cy="111125"/>
          </a:xfrm>
          <a:prstGeom prst="rect">
            <a:avLst/>
          </a:prstGeom>
        </p:spPr>
        <p:txBody>
          <a:bodyPr vert="horz" wrap="square" lIns="0" tIns="0" rIns="0" bIns="0" rtlCol="0">
            <a:spAutoFit/>
          </a:bodyPr>
          <a:lstStyle/>
          <a:p>
            <a:pPr marL="12700">
              <a:lnSpc>
                <a:spcPct val="100000"/>
              </a:lnSpc>
            </a:pPr>
            <a:r>
              <a:rPr sz="650" b="1" spc="10" dirty="0">
                <a:solidFill>
                  <a:srgbClr val="07171E"/>
                </a:solidFill>
                <a:latin typeface="Calibri"/>
                <a:cs typeface="Calibri"/>
              </a:rPr>
              <a:t>C</a:t>
            </a:r>
            <a:r>
              <a:rPr sz="650" b="1" dirty="0">
                <a:solidFill>
                  <a:srgbClr val="07171E"/>
                </a:solidFill>
                <a:latin typeface="Calibri"/>
                <a:cs typeface="Calibri"/>
              </a:rPr>
              <a:t>M</a:t>
            </a:r>
            <a:r>
              <a:rPr sz="650" b="1" spc="15" dirty="0">
                <a:solidFill>
                  <a:srgbClr val="07171E"/>
                </a:solidFill>
                <a:latin typeface="Calibri"/>
                <a:cs typeface="Calibri"/>
              </a:rPr>
              <a:t>M</a:t>
            </a:r>
            <a:endParaRPr sz="650">
              <a:latin typeface="Calibri"/>
              <a:cs typeface="Calibri"/>
            </a:endParaRPr>
          </a:p>
        </p:txBody>
      </p:sp>
      <p:sp>
        <p:nvSpPr>
          <p:cNvPr id="34" name="object 32"/>
          <p:cNvSpPr/>
          <p:nvPr/>
        </p:nvSpPr>
        <p:spPr>
          <a:xfrm>
            <a:off x="1257300" y="2571750"/>
            <a:ext cx="822960" cy="342900"/>
          </a:xfrm>
          <a:custGeom>
            <a:avLst/>
            <a:gdLst/>
            <a:ahLst/>
            <a:cxnLst/>
            <a:rect l="l" t="t" r="r" b="b"/>
            <a:pathLst>
              <a:path w="822960" h="342900">
                <a:moveTo>
                  <a:pt x="651510" y="0"/>
                </a:moveTo>
                <a:lnTo>
                  <a:pt x="0" y="0"/>
                </a:lnTo>
                <a:lnTo>
                  <a:pt x="0" y="342900"/>
                </a:lnTo>
                <a:lnTo>
                  <a:pt x="651510" y="342900"/>
                </a:lnTo>
                <a:lnTo>
                  <a:pt x="822960" y="171450"/>
                </a:lnTo>
                <a:lnTo>
                  <a:pt x="651510" y="0"/>
                </a:lnTo>
                <a:close/>
              </a:path>
            </a:pathLst>
          </a:custGeom>
          <a:solidFill>
            <a:srgbClr val="00AF50"/>
          </a:solidFill>
        </p:spPr>
        <p:txBody>
          <a:bodyPr wrap="square" lIns="0" tIns="0" rIns="0" bIns="0" rtlCol="0"/>
          <a:lstStyle/>
          <a:p>
            <a:endParaRPr/>
          </a:p>
        </p:txBody>
      </p:sp>
      <p:sp>
        <p:nvSpPr>
          <p:cNvPr id="35" name="object 33"/>
          <p:cNvSpPr/>
          <p:nvPr/>
        </p:nvSpPr>
        <p:spPr>
          <a:xfrm>
            <a:off x="1257300" y="2571750"/>
            <a:ext cx="822960" cy="342900"/>
          </a:xfrm>
          <a:custGeom>
            <a:avLst/>
            <a:gdLst/>
            <a:ahLst/>
            <a:cxnLst/>
            <a:rect l="l" t="t" r="r" b="b"/>
            <a:pathLst>
              <a:path w="822960" h="342900">
                <a:moveTo>
                  <a:pt x="0" y="0"/>
                </a:moveTo>
                <a:lnTo>
                  <a:pt x="651510" y="0"/>
                </a:lnTo>
                <a:lnTo>
                  <a:pt x="822960" y="171450"/>
                </a:lnTo>
                <a:lnTo>
                  <a:pt x="651510" y="342900"/>
                </a:lnTo>
                <a:lnTo>
                  <a:pt x="0" y="342900"/>
                </a:lnTo>
                <a:lnTo>
                  <a:pt x="0" y="0"/>
                </a:lnTo>
                <a:close/>
              </a:path>
            </a:pathLst>
          </a:custGeom>
          <a:ln w="3175">
            <a:solidFill>
              <a:srgbClr val="000000"/>
            </a:solidFill>
          </a:ln>
        </p:spPr>
        <p:txBody>
          <a:bodyPr wrap="square" lIns="0" tIns="0" rIns="0" bIns="0" rtlCol="0"/>
          <a:lstStyle/>
          <a:p>
            <a:endParaRPr/>
          </a:p>
        </p:txBody>
      </p:sp>
      <p:sp>
        <p:nvSpPr>
          <p:cNvPr id="36" name="object 34"/>
          <p:cNvSpPr txBox="1"/>
          <p:nvPr/>
        </p:nvSpPr>
        <p:spPr>
          <a:xfrm>
            <a:off x="1396111" y="2644520"/>
            <a:ext cx="460375" cy="214629"/>
          </a:xfrm>
          <a:prstGeom prst="rect">
            <a:avLst/>
          </a:prstGeom>
        </p:spPr>
        <p:txBody>
          <a:bodyPr vert="horz" wrap="square" lIns="0" tIns="0" rIns="0" bIns="0" rtlCol="0">
            <a:spAutoFit/>
          </a:bodyPr>
          <a:lstStyle/>
          <a:p>
            <a:pPr marL="118745" marR="5080" indent="-106680">
              <a:lnSpc>
                <a:spcPct val="104600"/>
              </a:lnSpc>
            </a:pPr>
            <a:r>
              <a:rPr sz="650" b="1" spc="15" dirty="0">
                <a:solidFill>
                  <a:srgbClr val="07171E"/>
                </a:solidFill>
                <a:latin typeface="Calibri"/>
                <a:cs typeface="Calibri"/>
              </a:rPr>
              <a:t>B</a:t>
            </a:r>
            <a:r>
              <a:rPr sz="650" b="1" dirty="0">
                <a:solidFill>
                  <a:srgbClr val="07171E"/>
                </a:solidFill>
                <a:latin typeface="Calibri"/>
                <a:cs typeface="Calibri"/>
              </a:rPr>
              <a:t>M</a:t>
            </a:r>
            <a:r>
              <a:rPr sz="650" b="1" spc="10" dirty="0">
                <a:solidFill>
                  <a:srgbClr val="07171E"/>
                </a:solidFill>
                <a:latin typeface="Calibri"/>
                <a:cs typeface="Calibri"/>
              </a:rPr>
              <a:t>C</a:t>
            </a:r>
            <a:r>
              <a:rPr sz="650" b="1" dirty="0">
                <a:solidFill>
                  <a:srgbClr val="07171E"/>
                </a:solidFill>
                <a:latin typeface="Calibri"/>
                <a:cs typeface="Calibri"/>
              </a:rPr>
              <a:t> </a:t>
            </a:r>
            <a:r>
              <a:rPr sz="650" b="1" spc="10" dirty="0">
                <a:solidFill>
                  <a:srgbClr val="07171E"/>
                </a:solidFill>
                <a:latin typeface="Calibri"/>
                <a:cs typeface="Calibri"/>
              </a:rPr>
              <a:t>At</a:t>
            </a:r>
            <a:r>
              <a:rPr sz="650" b="1" dirty="0">
                <a:solidFill>
                  <a:srgbClr val="07171E"/>
                </a:solidFill>
                <a:latin typeface="Calibri"/>
                <a:cs typeface="Calibri"/>
              </a:rPr>
              <a:t>r</a:t>
            </a:r>
            <a:r>
              <a:rPr sz="650" b="1" spc="10" dirty="0">
                <a:solidFill>
                  <a:srgbClr val="07171E"/>
                </a:solidFill>
                <a:latin typeface="Calibri"/>
                <a:cs typeface="Calibri"/>
              </a:rPr>
              <a:t>ium</a:t>
            </a:r>
            <a:r>
              <a:rPr sz="650" b="1" spc="5" dirty="0">
                <a:solidFill>
                  <a:srgbClr val="07171E"/>
                </a:solidFill>
                <a:latin typeface="Calibri"/>
                <a:cs typeface="Calibri"/>
              </a:rPr>
              <a:t> C</a:t>
            </a:r>
            <a:r>
              <a:rPr sz="650" b="1" dirty="0">
                <a:solidFill>
                  <a:srgbClr val="07171E"/>
                </a:solidFill>
                <a:latin typeface="Calibri"/>
                <a:cs typeface="Calibri"/>
              </a:rPr>
              <a:t>M</a:t>
            </a:r>
            <a:r>
              <a:rPr sz="650" b="1" spc="15" dirty="0">
                <a:solidFill>
                  <a:srgbClr val="07171E"/>
                </a:solidFill>
                <a:latin typeface="Calibri"/>
                <a:cs typeface="Calibri"/>
              </a:rPr>
              <a:t>D</a:t>
            </a:r>
            <a:r>
              <a:rPr sz="650" b="1" spc="10" dirty="0">
                <a:solidFill>
                  <a:srgbClr val="07171E"/>
                </a:solidFill>
                <a:latin typeface="Calibri"/>
                <a:cs typeface="Calibri"/>
              </a:rPr>
              <a:t>B</a:t>
            </a:r>
            <a:endParaRPr sz="650">
              <a:latin typeface="Calibri"/>
              <a:cs typeface="Calibri"/>
            </a:endParaRPr>
          </a:p>
        </p:txBody>
      </p:sp>
      <p:sp>
        <p:nvSpPr>
          <p:cNvPr id="37" name="object 35"/>
          <p:cNvSpPr/>
          <p:nvPr/>
        </p:nvSpPr>
        <p:spPr>
          <a:xfrm>
            <a:off x="1257300" y="1828800"/>
            <a:ext cx="1714500" cy="628650"/>
          </a:xfrm>
          <a:custGeom>
            <a:avLst/>
            <a:gdLst/>
            <a:ahLst/>
            <a:cxnLst/>
            <a:rect l="l" t="t" r="r" b="b"/>
            <a:pathLst>
              <a:path w="1714500" h="628650">
                <a:moveTo>
                  <a:pt x="1400175" y="0"/>
                </a:moveTo>
                <a:lnTo>
                  <a:pt x="0" y="0"/>
                </a:lnTo>
                <a:lnTo>
                  <a:pt x="0" y="628650"/>
                </a:lnTo>
                <a:lnTo>
                  <a:pt x="1400175" y="628650"/>
                </a:lnTo>
                <a:lnTo>
                  <a:pt x="1714500" y="314325"/>
                </a:lnTo>
                <a:lnTo>
                  <a:pt x="1400175" y="0"/>
                </a:lnTo>
                <a:close/>
              </a:path>
            </a:pathLst>
          </a:custGeom>
          <a:solidFill>
            <a:srgbClr val="FFFF00"/>
          </a:solidFill>
        </p:spPr>
        <p:txBody>
          <a:bodyPr wrap="square" lIns="0" tIns="0" rIns="0" bIns="0" rtlCol="0"/>
          <a:lstStyle/>
          <a:p>
            <a:endParaRPr/>
          </a:p>
        </p:txBody>
      </p:sp>
      <p:sp>
        <p:nvSpPr>
          <p:cNvPr id="38" name="object 36"/>
          <p:cNvSpPr/>
          <p:nvPr/>
        </p:nvSpPr>
        <p:spPr>
          <a:xfrm>
            <a:off x="1257300" y="1828800"/>
            <a:ext cx="1714500" cy="628650"/>
          </a:xfrm>
          <a:custGeom>
            <a:avLst/>
            <a:gdLst/>
            <a:ahLst/>
            <a:cxnLst/>
            <a:rect l="l" t="t" r="r" b="b"/>
            <a:pathLst>
              <a:path w="1714500" h="628650">
                <a:moveTo>
                  <a:pt x="0" y="0"/>
                </a:moveTo>
                <a:lnTo>
                  <a:pt x="1400175" y="0"/>
                </a:lnTo>
                <a:lnTo>
                  <a:pt x="1714500" y="314325"/>
                </a:lnTo>
                <a:lnTo>
                  <a:pt x="1400175" y="628650"/>
                </a:lnTo>
                <a:lnTo>
                  <a:pt x="0" y="628650"/>
                </a:lnTo>
                <a:lnTo>
                  <a:pt x="0" y="0"/>
                </a:lnTo>
                <a:close/>
              </a:path>
            </a:pathLst>
          </a:custGeom>
          <a:ln w="3175">
            <a:solidFill>
              <a:srgbClr val="000000"/>
            </a:solidFill>
          </a:ln>
        </p:spPr>
        <p:txBody>
          <a:bodyPr wrap="square" lIns="0" tIns="0" rIns="0" bIns="0" rtlCol="0"/>
          <a:lstStyle/>
          <a:p>
            <a:endParaRPr/>
          </a:p>
        </p:txBody>
      </p:sp>
      <p:sp>
        <p:nvSpPr>
          <p:cNvPr id="39" name="object 37"/>
          <p:cNvSpPr txBox="1"/>
          <p:nvPr/>
        </p:nvSpPr>
        <p:spPr>
          <a:xfrm>
            <a:off x="1522857" y="1878329"/>
            <a:ext cx="1024890" cy="111125"/>
          </a:xfrm>
          <a:prstGeom prst="rect">
            <a:avLst/>
          </a:prstGeom>
        </p:spPr>
        <p:txBody>
          <a:bodyPr vert="horz" wrap="square" lIns="0" tIns="0" rIns="0" bIns="0" rtlCol="0">
            <a:spAutoFit/>
          </a:bodyPr>
          <a:lstStyle/>
          <a:p>
            <a:pPr marL="12700">
              <a:lnSpc>
                <a:spcPct val="100000"/>
              </a:lnSpc>
            </a:pPr>
            <a:r>
              <a:rPr sz="650" b="1" spc="5" dirty="0">
                <a:solidFill>
                  <a:srgbClr val="07171E"/>
                </a:solidFill>
                <a:latin typeface="Calibri"/>
                <a:cs typeface="Calibri"/>
              </a:rPr>
              <a:t>Q</a:t>
            </a:r>
            <a:r>
              <a:rPr sz="650" b="1" spc="10" dirty="0">
                <a:solidFill>
                  <a:srgbClr val="07171E"/>
                </a:solidFill>
                <a:latin typeface="Calibri"/>
                <a:cs typeface="Calibri"/>
              </a:rPr>
              <a:t>u</a:t>
            </a:r>
            <a:r>
              <a:rPr sz="650" b="1" dirty="0">
                <a:solidFill>
                  <a:srgbClr val="07171E"/>
                </a:solidFill>
                <a:latin typeface="Calibri"/>
                <a:cs typeface="Calibri"/>
              </a:rPr>
              <a:t>es</a:t>
            </a:r>
            <a:r>
              <a:rPr sz="650" b="1" spc="5" dirty="0">
                <a:solidFill>
                  <a:srgbClr val="07171E"/>
                </a:solidFill>
                <a:latin typeface="Calibri"/>
                <a:cs typeface="Calibri"/>
              </a:rPr>
              <a:t>t</a:t>
            </a:r>
            <a:r>
              <a:rPr sz="650" b="1" spc="25" dirty="0">
                <a:solidFill>
                  <a:srgbClr val="07171E"/>
                </a:solidFill>
                <a:latin typeface="Calibri"/>
                <a:cs typeface="Calibri"/>
              </a:rPr>
              <a:t> </a:t>
            </a:r>
            <a:r>
              <a:rPr sz="650" b="1" spc="10" dirty="0">
                <a:solidFill>
                  <a:srgbClr val="07171E"/>
                </a:solidFill>
                <a:latin typeface="Calibri"/>
                <a:cs typeface="Calibri"/>
              </a:rPr>
              <a:t>P</a:t>
            </a:r>
            <a:r>
              <a:rPr sz="650" b="1" dirty="0">
                <a:solidFill>
                  <a:srgbClr val="07171E"/>
                </a:solidFill>
                <a:latin typeface="Calibri"/>
                <a:cs typeface="Calibri"/>
              </a:rPr>
              <a:t>er</a:t>
            </a:r>
            <a:r>
              <a:rPr sz="650" b="1" spc="10" dirty="0">
                <a:solidFill>
                  <a:srgbClr val="07171E"/>
                </a:solidFill>
                <a:latin typeface="Calibri"/>
                <a:cs typeface="Calibri"/>
              </a:rPr>
              <a:t>formanc</a:t>
            </a:r>
            <a:r>
              <a:rPr sz="650" b="1" spc="5" dirty="0">
                <a:solidFill>
                  <a:srgbClr val="07171E"/>
                </a:solidFill>
                <a:latin typeface="Calibri"/>
                <a:cs typeface="Calibri"/>
              </a:rPr>
              <a:t>e</a:t>
            </a:r>
            <a:r>
              <a:rPr sz="650" b="1" spc="-10" dirty="0">
                <a:solidFill>
                  <a:srgbClr val="07171E"/>
                </a:solidFill>
                <a:latin typeface="Calibri"/>
                <a:cs typeface="Calibri"/>
              </a:rPr>
              <a:t> </a:t>
            </a:r>
            <a:r>
              <a:rPr sz="650" b="1" spc="5" dirty="0">
                <a:solidFill>
                  <a:srgbClr val="07171E"/>
                </a:solidFill>
                <a:latin typeface="Calibri"/>
                <a:cs typeface="Calibri"/>
              </a:rPr>
              <a:t>Anal</a:t>
            </a:r>
            <a:r>
              <a:rPr sz="650" b="1" spc="-5" dirty="0">
                <a:solidFill>
                  <a:srgbClr val="07171E"/>
                </a:solidFill>
                <a:latin typeface="Calibri"/>
                <a:cs typeface="Calibri"/>
              </a:rPr>
              <a:t>y</a:t>
            </a:r>
            <a:r>
              <a:rPr sz="650" b="1" dirty="0">
                <a:solidFill>
                  <a:srgbClr val="07171E"/>
                </a:solidFill>
                <a:latin typeface="Calibri"/>
                <a:cs typeface="Calibri"/>
              </a:rPr>
              <a:t>s</a:t>
            </a:r>
            <a:r>
              <a:rPr sz="650" b="1" spc="5" dirty="0">
                <a:solidFill>
                  <a:srgbClr val="07171E"/>
                </a:solidFill>
                <a:latin typeface="Calibri"/>
                <a:cs typeface="Calibri"/>
              </a:rPr>
              <a:t>is</a:t>
            </a:r>
            <a:endParaRPr sz="650">
              <a:latin typeface="Calibri"/>
              <a:cs typeface="Calibri"/>
            </a:endParaRPr>
          </a:p>
        </p:txBody>
      </p:sp>
      <p:sp>
        <p:nvSpPr>
          <p:cNvPr id="40" name="object 38"/>
          <p:cNvSpPr/>
          <p:nvPr/>
        </p:nvSpPr>
        <p:spPr>
          <a:xfrm>
            <a:off x="1285875" y="2114550"/>
            <a:ext cx="457200" cy="171450"/>
          </a:xfrm>
          <a:custGeom>
            <a:avLst/>
            <a:gdLst/>
            <a:ahLst/>
            <a:cxnLst/>
            <a:rect l="l" t="t" r="r" b="b"/>
            <a:pathLst>
              <a:path w="457200" h="171450">
                <a:moveTo>
                  <a:pt x="0" y="171450"/>
                </a:moveTo>
                <a:lnTo>
                  <a:pt x="457200" y="171450"/>
                </a:lnTo>
                <a:lnTo>
                  <a:pt x="457200" y="0"/>
                </a:lnTo>
                <a:lnTo>
                  <a:pt x="0" y="0"/>
                </a:lnTo>
                <a:lnTo>
                  <a:pt x="0" y="171450"/>
                </a:lnTo>
                <a:close/>
              </a:path>
            </a:pathLst>
          </a:custGeom>
          <a:solidFill>
            <a:srgbClr val="FFFFAB"/>
          </a:solidFill>
        </p:spPr>
        <p:txBody>
          <a:bodyPr wrap="square" lIns="0" tIns="0" rIns="0" bIns="0" rtlCol="0"/>
          <a:lstStyle/>
          <a:p>
            <a:endParaRPr/>
          </a:p>
        </p:txBody>
      </p:sp>
      <p:sp>
        <p:nvSpPr>
          <p:cNvPr id="41" name="object 39"/>
          <p:cNvSpPr/>
          <p:nvPr/>
        </p:nvSpPr>
        <p:spPr>
          <a:xfrm>
            <a:off x="1343025" y="2114550"/>
            <a:ext cx="0" cy="171450"/>
          </a:xfrm>
          <a:custGeom>
            <a:avLst/>
            <a:gdLst/>
            <a:ahLst/>
            <a:cxnLst/>
            <a:rect l="l" t="t" r="r" b="b"/>
            <a:pathLst>
              <a:path h="171450">
                <a:moveTo>
                  <a:pt x="0" y="0"/>
                </a:moveTo>
                <a:lnTo>
                  <a:pt x="0" y="171450"/>
                </a:lnTo>
              </a:path>
            </a:pathLst>
          </a:custGeom>
          <a:ln w="3175">
            <a:solidFill>
              <a:srgbClr val="000000"/>
            </a:solidFill>
          </a:ln>
        </p:spPr>
        <p:txBody>
          <a:bodyPr wrap="square" lIns="0" tIns="0" rIns="0" bIns="0" rtlCol="0"/>
          <a:lstStyle/>
          <a:p>
            <a:endParaRPr/>
          </a:p>
        </p:txBody>
      </p:sp>
      <p:sp>
        <p:nvSpPr>
          <p:cNvPr id="42" name="object 40"/>
          <p:cNvSpPr/>
          <p:nvPr/>
        </p:nvSpPr>
        <p:spPr>
          <a:xfrm>
            <a:off x="1685925" y="2114550"/>
            <a:ext cx="0" cy="171450"/>
          </a:xfrm>
          <a:custGeom>
            <a:avLst/>
            <a:gdLst/>
            <a:ahLst/>
            <a:cxnLst/>
            <a:rect l="l" t="t" r="r" b="b"/>
            <a:pathLst>
              <a:path h="171450">
                <a:moveTo>
                  <a:pt x="0" y="0"/>
                </a:moveTo>
                <a:lnTo>
                  <a:pt x="0" y="171450"/>
                </a:lnTo>
              </a:path>
            </a:pathLst>
          </a:custGeom>
          <a:ln w="3175">
            <a:solidFill>
              <a:srgbClr val="000000"/>
            </a:solidFill>
          </a:ln>
        </p:spPr>
        <p:txBody>
          <a:bodyPr wrap="square" lIns="0" tIns="0" rIns="0" bIns="0" rtlCol="0"/>
          <a:lstStyle/>
          <a:p>
            <a:endParaRPr/>
          </a:p>
        </p:txBody>
      </p:sp>
      <p:sp>
        <p:nvSpPr>
          <p:cNvPr id="43" name="object 41"/>
          <p:cNvSpPr/>
          <p:nvPr/>
        </p:nvSpPr>
        <p:spPr>
          <a:xfrm>
            <a:off x="1285875" y="2114550"/>
            <a:ext cx="457200" cy="171450"/>
          </a:xfrm>
          <a:custGeom>
            <a:avLst/>
            <a:gdLst/>
            <a:ahLst/>
            <a:cxnLst/>
            <a:rect l="l" t="t" r="r" b="b"/>
            <a:pathLst>
              <a:path w="457200" h="171450">
                <a:moveTo>
                  <a:pt x="0" y="171450"/>
                </a:moveTo>
                <a:lnTo>
                  <a:pt x="457200" y="171450"/>
                </a:lnTo>
                <a:lnTo>
                  <a:pt x="457200" y="0"/>
                </a:lnTo>
                <a:lnTo>
                  <a:pt x="0" y="0"/>
                </a:lnTo>
                <a:lnTo>
                  <a:pt x="0" y="171450"/>
                </a:lnTo>
                <a:close/>
              </a:path>
            </a:pathLst>
          </a:custGeom>
          <a:ln w="3175">
            <a:solidFill>
              <a:srgbClr val="000000"/>
            </a:solidFill>
          </a:ln>
        </p:spPr>
        <p:txBody>
          <a:bodyPr wrap="square" lIns="0" tIns="0" rIns="0" bIns="0" rtlCol="0"/>
          <a:lstStyle/>
          <a:p>
            <a:endParaRPr/>
          </a:p>
        </p:txBody>
      </p:sp>
      <p:sp>
        <p:nvSpPr>
          <p:cNvPr id="44" name="object 42"/>
          <p:cNvSpPr txBox="1"/>
          <p:nvPr/>
        </p:nvSpPr>
        <p:spPr>
          <a:xfrm>
            <a:off x="1442466" y="2156078"/>
            <a:ext cx="142875" cy="101600"/>
          </a:xfrm>
          <a:prstGeom prst="rect">
            <a:avLst/>
          </a:prstGeom>
        </p:spPr>
        <p:txBody>
          <a:bodyPr vert="horz" wrap="square" lIns="0" tIns="0" rIns="0" bIns="0" rtlCol="0">
            <a:spAutoFit/>
          </a:bodyPr>
          <a:lstStyle/>
          <a:p>
            <a:pPr marL="12700">
              <a:lnSpc>
                <a:spcPct val="100000"/>
              </a:lnSpc>
            </a:pPr>
            <a:r>
              <a:rPr sz="600" spc="-15" dirty="0">
                <a:solidFill>
                  <a:srgbClr val="394871"/>
                </a:solidFill>
                <a:latin typeface="Calibri"/>
                <a:cs typeface="Calibri"/>
              </a:rPr>
              <a:t>S</a:t>
            </a:r>
            <a:r>
              <a:rPr sz="600" spc="-5" dirty="0">
                <a:solidFill>
                  <a:srgbClr val="394871"/>
                </a:solidFill>
                <a:latin typeface="Calibri"/>
                <a:cs typeface="Calibri"/>
              </a:rPr>
              <a:t>Q</a:t>
            </a:r>
            <a:r>
              <a:rPr sz="600" dirty="0">
                <a:solidFill>
                  <a:srgbClr val="394871"/>
                </a:solidFill>
                <a:latin typeface="Calibri"/>
                <a:cs typeface="Calibri"/>
              </a:rPr>
              <a:t>L</a:t>
            </a:r>
            <a:endParaRPr sz="600">
              <a:latin typeface="Calibri"/>
              <a:cs typeface="Calibri"/>
            </a:endParaRPr>
          </a:p>
        </p:txBody>
      </p:sp>
      <p:sp>
        <p:nvSpPr>
          <p:cNvPr id="45" name="object 43"/>
          <p:cNvSpPr/>
          <p:nvPr/>
        </p:nvSpPr>
        <p:spPr>
          <a:xfrm>
            <a:off x="1800225" y="2114550"/>
            <a:ext cx="457200" cy="171450"/>
          </a:xfrm>
          <a:custGeom>
            <a:avLst/>
            <a:gdLst/>
            <a:ahLst/>
            <a:cxnLst/>
            <a:rect l="l" t="t" r="r" b="b"/>
            <a:pathLst>
              <a:path w="457200" h="171450">
                <a:moveTo>
                  <a:pt x="0" y="171450"/>
                </a:moveTo>
                <a:lnTo>
                  <a:pt x="457200" y="171450"/>
                </a:lnTo>
                <a:lnTo>
                  <a:pt x="457200" y="0"/>
                </a:lnTo>
                <a:lnTo>
                  <a:pt x="0" y="0"/>
                </a:lnTo>
                <a:lnTo>
                  <a:pt x="0" y="171450"/>
                </a:lnTo>
                <a:close/>
              </a:path>
            </a:pathLst>
          </a:custGeom>
          <a:solidFill>
            <a:srgbClr val="FFFFAB"/>
          </a:solidFill>
        </p:spPr>
        <p:txBody>
          <a:bodyPr wrap="square" lIns="0" tIns="0" rIns="0" bIns="0" rtlCol="0"/>
          <a:lstStyle/>
          <a:p>
            <a:endParaRPr/>
          </a:p>
        </p:txBody>
      </p:sp>
      <p:sp>
        <p:nvSpPr>
          <p:cNvPr id="46" name="object 44"/>
          <p:cNvSpPr/>
          <p:nvPr/>
        </p:nvSpPr>
        <p:spPr>
          <a:xfrm>
            <a:off x="1857375" y="2114550"/>
            <a:ext cx="0" cy="171450"/>
          </a:xfrm>
          <a:custGeom>
            <a:avLst/>
            <a:gdLst/>
            <a:ahLst/>
            <a:cxnLst/>
            <a:rect l="l" t="t" r="r" b="b"/>
            <a:pathLst>
              <a:path h="171450">
                <a:moveTo>
                  <a:pt x="0" y="0"/>
                </a:moveTo>
                <a:lnTo>
                  <a:pt x="0" y="171450"/>
                </a:lnTo>
              </a:path>
            </a:pathLst>
          </a:custGeom>
          <a:ln w="3175">
            <a:solidFill>
              <a:srgbClr val="000000"/>
            </a:solidFill>
          </a:ln>
        </p:spPr>
        <p:txBody>
          <a:bodyPr wrap="square" lIns="0" tIns="0" rIns="0" bIns="0" rtlCol="0"/>
          <a:lstStyle/>
          <a:p>
            <a:endParaRPr/>
          </a:p>
        </p:txBody>
      </p:sp>
      <p:sp>
        <p:nvSpPr>
          <p:cNvPr id="47" name="object 45"/>
          <p:cNvSpPr/>
          <p:nvPr/>
        </p:nvSpPr>
        <p:spPr>
          <a:xfrm>
            <a:off x="2200275" y="2114550"/>
            <a:ext cx="0" cy="171450"/>
          </a:xfrm>
          <a:custGeom>
            <a:avLst/>
            <a:gdLst/>
            <a:ahLst/>
            <a:cxnLst/>
            <a:rect l="l" t="t" r="r" b="b"/>
            <a:pathLst>
              <a:path h="171450">
                <a:moveTo>
                  <a:pt x="0" y="0"/>
                </a:moveTo>
                <a:lnTo>
                  <a:pt x="0" y="171450"/>
                </a:lnTo>
              </a:path>
            </a:pathLst>
          </a:custGeom>
          <a:ln w="3175">
            <a:solidFill>
              <a:srgbClr val="000000"/>
            </a:solidFill>
          </a:ln>
        </p:spPr>
        <p:txBody>
          <a:bodyPr wrap="square" lIns="0" tIns="0" rIns="0" bIns="0" rtlCol="0"/>
          <a:lstStyle/>
          <a:p>
            <a:endParaRPr/>
          </a:p>
        </p:txBody>
      </p:sp>
      <p:sp>
        <p:nvSpPr>
          <p:cNvPr id="48" name="object 46"/>
          <p:cNvSpPr/>
          <p:nvPr/>
        </p:nvSpPr>
        <p:spPr>
          <a:xfrm>
            <a:off x="1800225" y="2114550"/>
            <a:ext cx="457200" cy="171450"/>
          </a:xfrm>
          <a:custGeom>
            <a:avLst/>
            <a:gdLst/>
            <a:ahLst/>
            <a:cxnLst/>
            <a:rect l="l" t="t" r="r" b="b"/>
            <a:pathLst>
              <a:path w="457200" h="171450">
                <a:moveTo>
                  <a:pt x="0" y="171450"/>
                </a:moveTo>
                <a:lnTo>
                  <a:pt x="457200" y="171450"/>
                </a:lnTo>
                <a:lnTo>
                  <a:pt x="457200" y="0"/>
                </a:lnTo>
                <a:lnTo>
                  <a:pt x="0" y="0"/>
                </a:lnTo>
                <a:lnTo>
                  <a:pt x="0" y="171450"/>
                </a:lnTo>
                <a:close/>
              </a:path>
            </a:pathLst>
          </a:custGeom>
          <a:ln w="3175">
            <a:solidFill>
              <a:srgbClr val="000000"/>
            </a:solidFill>
          </a:ln>
        </p:spPr>
        <p:txBody>
          <a:bodyPr wrap="square" lIns="0" tIns="0" rIns="0" bIns="0" rtlCol="0"/>
          <a:lstStyle/>
          <a:p>
            <a:endParaRPr/>
          </a:p>
        </p:txBody>
      </p:sp>
      <p:sp>
        <p:nvSpPr>
          <p:cNvPr id="49" name="object 47"/>
          <p:cNvSpPr txBox="1"/>
          <p:nvPr/>
        </p:nvSpPr>
        <p:spPr>
          <a:xfrm>
            <a:off x="1950847" y="2156078"/>
            <a:ext cx="152400" cy="101600"/>
          </a:xfrm>
          <a:prstGeom prst="rect">
            <a:avLst/>
          </a:prstGeom>
        </p:spPr>
        <p:txBody>
          <a:bodyPr vert="horz" wrap="square" lIns="0" tIns="0" rIns="0" bIns="0" rtlCol="0">
            <a:spAutoFit/>
          </a:bodyPr>
          <a:lstStyle/>
          <a:p>
            <a:pPr marL="12700">
              <a:lnSpc>
                <a:spcPct val="100000"/>
              </a:lnSpc>
            </a:pPr>
            <a:r>
              <a:rPr sz="600" spc="-10" dirty="0">
                <a:solidFill>
                  <a:srgbClr val="394871"/>
                </a:solidFill>
                <a:latin typeface="Calibri"/>
                <a:cs typeface="Calibri"/>
              </a:rPr>
              <a:t>D</a:t>
            </a:r>
            <a:r>
              <a:rPr sz="600" dirty="0">
                <a:solidFill>
                  <a:srgbClr val="394871"/>
                </a:solidFill>
                <a:latin typeface="Calibri"/>
                <a:cs typeface="Calibri"/>
              </a:rPr>
              <a:t>B</a:t>
            </a:r>
            <a:r>
              <a:rPr sz="600" spc="-5" dirty="0">
                <a:solidFill>
                  <a:srgbClr val="394871"/>
                </a:solidFill>
                <a:latin typeface="Calibri"/>
                <a:cs typeface="Calibri"/>
              </a:rPr>
              <a:t>2</a:t>
            </a:r>
            <a:endParaRPr sz="600">
              <a:latin typeface="Calibri"/>
              <a:cs typeface="Calibri"/>
            </a:endParaRPr>
          </a:p>
        </p:txBody>
      </p:sp>
      <p:sp>
        <p:nvSpPr>
          <p:cNvPr id="50" name="object 48"/>
          <p:cNvSpPr/>
          <p:nvPr/>
        </p:nvSpPr>
        <p:spPr>
          <a:xfrm>
            <a:off x="2314575" y="2114550"/>
            <a:ext cx="457200" cy="171450"/>
          </a:xfrm>
          <a:custGeom>
            <a:avLst/>
            <a:gdLst/>
            <a:ahLst/>
            <a:cxnLst/>
            <a:rect l="l" t="t" r="r" b="b"/>
            <a:pathLst>
              <a:path w="457200" h="171450">
                <a:moveTo>
                  <a:pt x="0" y="171450"/>
                </a:moveTo>
                <a:lnTo>
                  <a:pt x="457200" y="171450"/>
                </a:lnTo>
                <a:lnTo>
                  <a:pt x="457200" y="0"/>
                </a:lnTo>
                <a:lnTo>
                  <a:pt x="0" y="0"/>
                </a:lnTo>
                <a:lnTo>
                  <a:pt x="0" y="171450"/>
                </a:lnTo>
                <a:close/>
              </a:path>
            </a:pathLst>
          </a:custGeom>
          <a:solidFill>
            <a:srgbClr val="FFFFAB"/>
          </a:solidFill>
        </p:spPr>
        <p:txBody>
          <a:bodyPr wrap="square" lIns="0" tIns="0" rIns="0" bIns="0" rtlCol="0"/>
          <a:lstStyle/>
          <a:p>
            <a:endParaRPr/>
          </a:p>
        </p:txBody>
      </p:sp>
      <p:sp>
        <p:nvSpPr>
          <p:cNvPr id="51" name="object 49"/>
          <p:cNvSpPr/>
          <p:nvPr/>
        </p:nvSpPr>
        <p:spPr>
          <a:xfrm>
            <a:off x="2371725" y="2114550"/>
            <a:ext cx="0" cy="171450"/>
          </a:xfrm>
          <a:custGeom>
            <a:avLst/>
            <a:gdLst/>
            <a:ahLst/>
            <a:cxnLst/>
            <a:rect l="l" t="t" r="r" b="b"/>
            <a:pathLst>
              <a:path h="171450">
                <a:moveTo>
                  <a:pt x="0" y="0"/>
                </a:moveTo>
                <a:lnTo>
                  <a:pt x="0" y="171450"/>
                </a:lnTo>
              </a:path>
            </a:pathLst>
          </a:custGeom>
          <a:ln w="3175">
            <a:solidFill>
              <a:srgbClr val="000000"/>
            </a:solidFill>
          </a:ln>
        </p:spPr>
        <p:txBody>
          <a:bodyPr wrap="square" lIns="0" tIns="0" rIns="0" bIns="0" rtlCol="0"/>
          <a:lstStyle/>
          <a:p>
            <a:endParaRPr/>
          </a:p>
        </p:txBody>
      </p:sp>
      <p:sp>
        <p:nvSpPr>
          <p:cNvPr id="52" name="object 50"/>
          <p:cNvSpPr/>
          <p:nvPr/>
        </p:nvSpPr>
        <p:spPr>
          <a:xfrm>
            <a:off x="2714625" y="2114550"/>
            <a:ext cx="0" cy="171450"/>
          </a:xfrm>
          <a:custGeom>
            <a:avLst/>
            <a:gdLst/>
            <a:ahLst/>
            <a:cxnLst/>
            <a:rect l="l" t="t" r="r" b="b"/>
            <a:pathLst>
              <a:path h="171450">
                <a:moveTo>
                  <a:pt x="0" y="0"/>
                </a:moveTo>
                <a:lnTo>
                  <a:pt x="0" y="171450"/>
                </a:lnTo>
              </a:path>
            </a:pathLst>
          </a:custGeom>
          <a:ln w="3175">
            <a:solidFill>
              <a:srgbClr val="000000"/>
            </a:solidFill>
          </a:ln>
        </p:spPr>
        <p:txBody>
          <a:bodyPr wrap="square" lIns="0" tIns="0" rIns="0" bIns="0" rtlCol="0"/>
          <a:lstStyle/>
          <a:p>
            <a:endParaRPr/>
          </a:p>
        </p:txBody>
      </p:sp>
      <p:sp>
        <p:nvSpPr>
          <p:cNvPr id="53" name="object 51"/>
          <p:cNvSpPr/>
          <p:nvPr/>
        </p:nvSpPr>
        <p:spPr>
          <a:xfrm>
            <a:off x="2314575" y="2114550"/>
            <a:ext cx="457200" cy="171450"/>
          </a:xfrm>
          <a:custGeom>
            <a:avLst/>
            <a:gdLst/>
            <a:ahLst/>
            <a:cxnLst/>
            <a:rect l="l" t="t" r="r" b="b"/>
            <a:pathLst>
              <a:path w="457200" h="171450">
                <a:moveTo>
                  <a:pt x="0" y="171450"/>
                </a:moveTo>
                <a:lnTo>
                  <a:pt x="457200" y="171450"/>
                </a:lnTo>
                <a:lnTo>
                  <a:pt x="457200" y="0"/>
                </a:lnTo>
                <a:lnTo>
                  <a:pt x="0" y="0"/>
                </a:lnTo>
                <a:lnTo>
                  <a:pt x="0" y="171450"/>
                </a:lnTo>
                <a:close/>
              </a:path>
            </a:pathLst>
          </a:custGeom>
          <a:ln w="3175">
            <a:solidFill>
              <a:srgbClr val="000000"/>
            </a:solidFill>
          </a:ln>
        </p:spPr>
        <p:txBody>
          <a:bodyPr wrap="square" lIns="0" tIns="0" rIns="0" bIns="0" rtlCol="0"/>
          <a:lstStyle/>
          <a:p>
            <a:endParaRPr/>
          </a:p>
        </p:txBody>
      </p:sp>
      <p:sp>
        <p:nvSpPr>
          <p:cNvPr id="54" name="object 52"/>
          <p:cNvSpPr txBox="1"/>
          <p:nvPr/>
        </p:nvSpPr>
        <p:spPr>
          <a:xfrm>
            <a:off x="2428748" y="2156078"/>
            <a:ext cx="231140" cy="101600"/>
          </a:xfrm>
          <a:prstGeom prst="rect">
            <a:avLst/>
          </a:prstGeom>
        </p:spPr>
        <p:txBody>
          <a:bodyPr vert="horz" wrap="square" lIns="0" tIns="0" rIns="0" bIns="0" rtlCol="0">
            <a:spAutoFit/>
          </a:bodyPr>
          <a:lstStyle/>
          <a:p>
            <a:pPr marL="12700">
              <a:lnSpc>
                <a:spcPct val="100000"/>
              </a:lnSpc>
            </a:pPr>
            <a:r>
              <a:rPr sz="600" spc="10" dirty="0">
                <a:solidFill>
                  <a:srgbClr val="394871"/>
                </a:solidFill>
                <a:latin typeface="Calibri"/>
                <a:cs typeface="Calibri"/>
              </a:rPr>
              <a:t>O</a:t>
            </a:r>
            <a:r>
              <a:rPr sz="600" dirty="0">
                <a:solidFill>
                  <a:srgbClr val="394871"/>
                </a:solidFill>
                <a:latin typeface="Calibri"/>
                <a:cs typeface="Calibri"/>
              </a:rPr>
              <a:t>r</a:t>
            </a:r>
            <a:r>
              <a:rPr sz="600" spc="-5" dirty="0">
                <a:solidFill>
                  <a:srgbClr val="394871"/>
                </a:solidFill>
                <a:latin typeface="Calibri"/>
                <a:cs typeface="Calibri"/>
              </a:rPr>
              <a:t>a</a:t>
            </a:r>
            <a:r>
              <a:rPr sz="600" spc="0" dirty="0">
                <a:solidFill>
                  <a:srgbClr val="394871"/>
                </a:solidFill>
                <a:latin typeface="Calibri"/>
                <a:cs typeface="Calibri"/>
              </a:rPr>
              <a:t>c</a:t>
            </a:r>
            <a:r>
              <a:rPr sz="600" spc="5" dirty="0">
                <a:solidFill>
                  <a:srgbClr val="394871"/>
                </a:solidFill>
                <a:latin typeface="Calibri"/>
                <a:cs typeface="Calibri"/>
              </a:rPr>
              <a:t>l</a:t>
            </a:r>
            <a:r>
              <a:rPr sz="600" spc="-5" dirty="0">
                <a:solidFill>
                  <a:srgbClr val="394871"/>
                </a:solidFill>
                <a:latin typeface="Calibri"/>
                <a:cs typeface="Calibri"/>
              </a:rPr>
              <a:t>e</a:t>
            </a:r>
            <a:endParaRPr sz="600">
              <a:latin typeface="Calibri"/>
              <a:cs typeface="Calibri"/>
            </a:endParaRPr>
          </a:p>
        </p:txBody>
      </p:sp>
      <p:sp>
        <p:nvSpPr>
          <p:cNvPr id="55" name="object 53"/>
          <p:cNvSpPr/>
          <p:nvPr/>
        </p:nvSpPr>
        <p:spPr>
          <a:xfrm>
            <a:off x="2148839" y="2580766"/>
            <a:ext cx="822960" cy="342900"/>
          </a:xfrm>
          <a:custGeom>
            <a:avLst/>
            <a:gdLst/>
            <a:ahLst/>
            <a:cxnLst/>
            <a:rect l="l" t="t" r="r" b="b"/>
            <a:pathLst>
              <a:path w="822960" h="342900">
                <a:moveTo>
                  <a:pt x="651510" y="0"/>
                </a:moveTo>
                <a:lnTo>
                  <a:pt x="0" y="0"/>
                </a:lnTo>
                <a:lnTo>
                  <a:pt x="0" y="342900"/>
                </a:lnTo>
                <a:lnTo>
                  <a:pt x="651510" y="342900"/>
                </a:lnTo>
                <a:lnTo>
                  <a:pt x="822960" y="171450"/>
                </a:lnTo>
                <a:lnTo>
                  <a:pt x="651510" y="0"/>
                </a:lnTo>
                <a:close/>
              </a:path>
            </a:pathLst>
          </a:custGeom>
          <a:solidFill>
            <a:srgbClr val="00AF50"/>
          </a:solidFill>
        </p:spPr>
        <p:txBody>
          <a:bodyPr wrap="square" lIns="0" tIns="0" rIns="0" bIns="0" rtlCol="0"/>
          <a:lstStyle/>
          <a:p>
            <a:endParaRPr/>
          </a:p>
        </p:txBody>
      </p:sp>
      <p:sp>
        <p:nvSpPr>
          <p:cNvPr id="56" name="object 54"/>
          <p:cNvSpPr/>
          <p:nvPr/>
        </p:nvSpPr>
        <p:spPr>
          <a:xfrm>
            <a:off x="2148839" y="2580766"/>
            <a:ext cx="822960" cy="342900"/>
          </a:xfrm>
          <a:custGeom>
            <a:avLst/>
            <a:gdLst/>
            <a:ahLst/>
            <a:cxnLst/>
            <a:rect l="l" t="t" r="r" b="b"/>
            <a:pathLst>
              <a:path w="822960" h="342900">
                <a:moveTo>
                  <a:pt x="0" y="0"/>
                </a:moveTo>
                <a:lnTo>
                  <a:pt x="651510" y="0"/>
                </a:lnTo>
                <a:lnTo>
                  <a:pt x="822960" y="171450"/>
                </a:lnTo>
                <a:lnTo>
                  <a:pt x="651510" y="342900"/>
                </a:lnTo>
                <a:lnTo>
                  <a:pt x="0" y="342900"/>
                </a:lnTo>
                <a:lnTo>
                  <a:pt x="0" y="0"/>
                </a:lnTo>
                <a:close/>
              </a:path>
            </a:pathLst>
          </a:custGeom>
          <a:ln w="3175">
            <a:solidFill>
              <a:srgbClr val="000000"/>
            </a:solidFill>
          </a:ln>
        </p:spPr>
        <p:txBody>
          <a:bodyPr wrap="square" lIns="0" tIns="0" rIns="0" bIns="0" rtlCol="0"/>
          <a:lstStyle/>
          <a:p>
            <a:endParaRPr/>
          </a:p>
        </p:txBody>
      </p:sp>
      <p:sp>
        <p:nvSpPr>
          <p:cNvPr id="57" name="object 55"/>
          <p:cNvSpPr txBox="1"/>
          <p:nvPr/>
        </p:nvSpPr>
        <p:spPr>
          <a:xfrm>
            <a:off x="2351658" y="2704845"/>
            <a:ext cx="333375" cy="111125"/>
          </a:xfrm>
          <a:prstGeom prst="rect">
            <a:avLst/>
          </a:prstGeom>
        </p:spPr>
        <p:txBody>
          <a:bodyPr vert="horz" wrap="square" lIns="0" tIns="0" rIns="0" bIns="0" rtlCol="0">
            <a:spAutoFit/>
          </a:bodyPr>
          <a:lstStyle/>
          <a:p>
            <a:pPr marL="12700">
              <a:lnSpc>
                <a:spcPct val="100000"/>
              </a:lnSpc>
            </a:pPr>
            <a:r>
              <a:rPr sz="650" b="1" spc="10" dirty="0">
                <a:solidFill>
                  <a:srgbClr val="07171E"/>
                </a:solidFill>
                <a:latin typeface="Calibri"/>
                <a:cs typeface="Calibri"/>
              </a:rPr>
              <a:t>V</a:t>
            </a:r>
            <a:r>
              <a:rPr sz="650" b="1" spc="5" dirty="0">
                <a:solidFill>
                  <a:srgbClr val="07171E"/>
                </a:solidFill>
                <a:latin typeface="Calibri"/>
                <a:cs typeface="Calibri"/>
              </a:rPr>
              <a:t> </a:t>
            </a:r>
            <a:r>
              <a:rPr sz="650" b="1" spc="10" dirty="0">
                <a:solidFill>
                  <a:srgbClr val="07171E"/>
                </a:solidFill>
                <a:latin typeface="Calibri"/>
                <a:cs typeface="Calibri"/>
              </a:rPr>
              <a:t>C</a:t>
            </a:r>
            <a:r>
              <a:rPr sz="650" b="1" dirty="0">
                <a:solidFill>
                  <a:srgbClr val="07171E"/>
                </a:solidFill>
                <a:latin typeface="Calibri"/>
                <a:cs typeface="Calibri"/>
              </a:rPr>
              <a:t>e</a:t>
            </a:r>
            <a:r>
              <a:rPr sz="650" b="1" spc="10" dirty="0">
                <a:solidFill>
                  <a:srgbClr val="07171E"/>
                </a:solidFill>
                <a:latin typeface="Calibri"/>
                <a:cs typeface="Calibri"/>
              </a:rPr>
              <a:t>nt</a:t>
            </a:r>
            <a:r>
              <a:rPr sz="650" b="1" dirty="0">
                <a:solidFill>
                  <a:srgbClr val="07171E"/>
                </a:solidFill>
                <a:latin typeface="Calibri"/>
                <a:cs typeface="Calibri"/>
              </a:rPr>
              <a:t>e</a:t>
            </a:r>
            <a:r>
              <a:rPr sz="650" b="1" spc="5" dirty="0">
                <a:solidFill>
                  <a:srgbClr val="07171E"/>
                </a:solidFill>
                <a:latin typeface="Calibri"/>
                <a:cs typeface="Calibri"/>
              </a:rPr>
              <a:t>r</a:t>
            </a:r>
            <a:endParaRPr sz="650">
              <a:latin typeface="Calibri"/>
              <a:cs typeface="Calibri"/>
            </a:endParaRPr>
          </a:p>
        </p:txBody>
      </p:sp>
      <p:sp>
        <p:nvSpPr>
          <p:cNvPr id="58" name="object 56"/>
          <p:cNvSpPr/>
          <p:nvPr/>
        </p:nvSpPr>
        <p:spPr>
          <a:xfrm>
            <a:off x="2148839" y="3495166"/>
            <a:ext cx="822960" cy="342900"/>
          </a:xfrm>
          <a:custGeom>
            <a:avLst/>
            <a:gdLst/>
            <a:ahLst/>
            <a:cxnLst/>
            <a:rect l="l" t="t" r="r" b="b"/>
            <a:pathLst>
              <a:path w="822960" h="342900">
                <a:moveTo>
                  <a:pt x="651510" y="0"/>
                </a:moveTo>
                <a:lnTo>
                  <a:pt x="0" y="0"/>
                </a:lnTo>
                <a:lnTo>
                  <a:pt x="0" y="342899"/>
                </a:lnTo>
                <a:lnTo>
                  <a:pt x="651510" y="342899"/>
                </a:lnTo>
                <a:lnTo>
                  <a:pt x="822960" y="171449"/>
                </a:lnTo>
                <a:lnTo>
                  <a:pt x="651510" y="0"/>
                </a:lnTo>
                <a:close/>
              </a:path>
            </a:pathLst>
          </a:custGeom>
          <a:solidFill>
            <a:srgbClr val="FFFF00"/>
          </a:solidFill>
        </p:spPr>
        <p:txBody>
          <a:bodyPr wrap="square" lIns="0" tIns="0" rIns="0" bIns="0" rtlCol="0"/>
          <a:lstStyle/>
          <a:p>
            <a:endParaRPr/>
          </a:p>
        </p:txBody>
      </p:sp>
      <p:sp>
        <p:nvSpPr>
          <p:cNvPr id="59" name="object 57"/>
          <p:cNvSpPr/>
          <p:nvPr/>
        </p:nvSpPr>
        <p:spPr>
          <a:xfrm>
            <a:off x="2148839" y="3495166"/>
            <a:ext cx="822960" cy="342900"/>
          </a:xfrm>
          <a:custGeom>
            <a:avLst/>
            <a:gdLst/>
            <a:ahLst/>
            <a:cxnLst/>
            <a:rect l="l" t="t" r="r" b="b"/>
            <a:pathLst>
              <a:path w="822960" h="342900">
                <a:moveTo>
                  <a:pt x="0" y="0"/>
                </a:moveTo>
                <a:lnTo>
                  <a:pt x="651510" y="0"/>
                </a:lnTo>
                <a:lnTo>
                  <a:pt x="822960" y="171449"/>
                </a:lnTo>
                <a:lnTo>
                  <a:pt x="651510" y="342899"/>
                </a:lnTo>
                <a:lnTo>
                  <a:pt x="0" y="342899"/>
                </a:lnTo>
                <a:lnTo>
                  <a:pt x="0" y="0"/>
                </a:lnTo>
                <a:close/>
              </a:path>
            </a:pathLst>
          </a:custGeom>
          <a:ln w="3175">
            <a:solidFill>
              <a:srgbClr val="000000"/>
            </a:solidFill>
          </a:ln>
        </p:spPr>
        <p:txBody>
          <a:bodyPr wrap="square" lIns="0" tIns="0" rIns="0" bIns="0" rtlCol="0"/>
          <a:lstStyle/>
          <a:p>
            <a:endParaRPr/>
          </a:p>
        </p:txBody>
      </p:sp>
      <p:sp>
        <p:nvSpPr>
          <p:cNvPr id="60" name="object 58"/>
          <p:cNvSpPr txBox="1"/>
          <p:nvPr/>
        </p:nvSpPr>
        <p:spPr>
          <a:xfrm>
            <a:off x="2369947" y="3619880"/>
            <a:ext cx="297815" cy="111125"/>
          </a:xfrm>
          <a:prstGeom prst="rect">
            <a:avLst/>
          </a:prstGeom>
        </p:spPr>
        <p:txBody>
          <a:bodyPr vert="horz" wrap="square" lIns="0" tIns="0" rIns="0" bIns="0" rtlCol="0">
            <a:spAutoFit/>
          </a:bodyPr>
          <a:lstStyle/>
          <a:p>
            <a:pPr marL="12700">
              <a:lnSpc>
                <a:spcPct val="100000"/>
              </a:lnSpc>
            </a:pPr>
            <a:r>
              <a:rPr sz="650" b="1" spc="-5" dirty="0">
                <a:solidFill>
                  <a:srgbClr val="07171E"/>
                </a:solidFill>
                <a:latin typeface="Calibri"/>
                <a:cs typeface="Calibri"/>
              </a:rPr>
              <a:t>N</a:t>
            </a:r>
            <a:r>
              <a:rPr sz="650" b="1" dirty="0">
                <a:solidFill>
                  <a:srgbClr val="07171E"/>
                </a:solidFill>
                <a:latin typeface="Calibri"/>
                <a:cs typeface="Calibri"/>
              </a:rPr>
              <a:t>e</a:t>
            </a:r>
            <a:r>
              <a:rPr sz="650" b="1" spc="10" dirty="0">
                <a:solidFill>
                  <a:srgbClr val="07171E"/>
                </a:solidFill>
                <a:latin typeface="Calibri"/>
                <a:cs typeface="Calibri"/>
              </a:rPr>
              <a:t>t</a:t>
            </a:r>
            <a:r>
              <a:rPr sz="650" b="1" spc="5" dirty="0">
                <a:solidFill>
                  <a:srgbClr val="07171E"/>
                </a:solidFill>
                <a:latin typeface="Calibri"/>
                <a:cs typeface="Calibri"/>
              </a:rPr>
              <a:t>QoS</a:t>
            </a:r>
            <a:endParaRPr sz="650">
              <a:latin typeface="Calibri"/>
              <a:cs typeface="Calibri"/>
            </a:endParaRPr>
          </a:p>
        </p:txBody>
      </p:sp>
      <p:sp>
        <p:nvSpPr>
          <p:cNvPr id="61" name="object 59"/>
          <p:cNvSpPr/>
          <p:nvPr/>
        </p:nvSpPr>
        <p:spPr>
          <a:xfrm>
            <a:off x="2148839" y="3952316"/>
            <a:ext cx="822960" cy="342900"/>
          </a:xfrm>
          <a:custGeom>
            <a:avLst/>
            <a:gdLst/>
            <a:ahLst/>
            <a:cxnLst/>
            <a:rect l="l" t="t" r="r" b="b"/>
            <a:pathLst>
              <a:path w="822960" h="342900">
                <a:moveTo>
                  <a:pt x="651510" y="0"/>
                </a:moveTo>
                <a:lnTo>
                  <a:pt x="0" y="0"/>
                </a:lnTo>
                <a:lnTo>
                  <a:pt x="0" y="342899"/>
                </a:lnTo>
                <a:lnTo>
                  <a:pt x="651510" y="342899"/>
                </a:lnTo>
                <a:lnTo>
                  <a:pt x="822960" y="171449"/>
                </a:lnTo>
                <a:lnTo>
                  <a:pt x="651510" y="0"/>
                </a:lnTo>
                <a:close/>
              </a:path>
            </a:pathLst>
          </a:custGeom>
          <a:solidFill>
            <a:srgbClr val="FFFF00"/>
          </a:solidFill>
        </p:spPr>
        <p:txBody>
          <a:bodyPr wrap="square" lIns="0" tIns="0" rIns="0" bIns="0" rtlCol="0"/>
          <a:lstStyle/>
          <a:p>
            <a:endParaRPr/>
          </a:p>
        </p:txBody>
      </p:sp>
      <p:sp>
        <p:nvSpPr>
          <p:cNvPr id="62" name="object 60"/>
          <p:cNvSpPr/>
          <p:nvPr/>
        </p:nvSpPr>
        <p:spPr>
          <a:xfrm>
            <a:off x="2148839" y="3952316"/>
            <a:ext cx="822960" cy="342900"/>
          </a:xfrm>
          <a:custGeom>
            <a:avLst/>
            <a:gdLst/>
            <a:ahLst/>
            <a:cxnLst/>
            <a:rect l="l" t="t" r="r" b="b"/>
            <a:pathLst>
              <a:path w="822960" h="342900">
                <a:moveTo>
                  <a:pt x="0" y="0"/>
                </a:moveTo>
                <a:lnTo>
                  <a:pt x="651510" y="0"/>
                </a:lnTo>
                <a:lnTo>
                  <a:pt x="822960" y="171449"/>
                </a:lnTo>
                <a:lnTo>
                  <a:pt x="651510" y="342899"/>
                </a:lnTo>
                <a:lnTo>
                  <a:pt x="0" y="342899"/>
                </a:lnTo>
                <a:lnTo>
                  <a:pt x="0" y="0"/>
                </a:lnTo>
                <a:close/>
              </a:path>
            </a:pathLst>
          </a:custGeom>
          <a:ln w="3175">
            <a:solidFill>
              <a:srgbClr val="000000"/>
            </a:solidFill>
          </a:ln>
        </p:spPr>
        <p:txBody>
          <a:bodyPr wrap="square" lIns="0" tIns="0" rIns="0" bIns="0" rtlCol="0"/>
          <a:lstStyle/>
          <a:p>
            <a:endParaRPr/>
          </a:p>
        </p:txBody>
      </p:sp>
      <p:sp>
        <p:nvSpPr>
          <p:cNvPr id="63" name="object 61"/>
          <p:cNvSpPr txBox="1"/>
          <p:nvPr/>
        </p:nvSpPr>
        <p:spPr>
          <a:xfrm>
            <a:off x="2281554" y="3974388"/>
            <a:ext cx="469265" cy="318135"/>
          </a:xfrm>
          <a:prstGeom prst="rect">
            <a:avLst/>
          </a:prstGeom>
        </p:spPr>
        <p:txBody>
          <a:bodyPr vert="horz" wrap="square" lIns="0" tIns="0" rIns="0" bIns="0" rtlCol="0">
            <a:spAutoFit/>
          </a:bodyPr>
          <a:lstStyle/>
          <a:p>
            <a:pPr marL="12700" marR="5080" indent="128270">
              <a:lnSpc>
                <a:spcPct val="104600"/>
              </a:lnSpc>
            </a:pPr>
            <a:r>
              <a:rPr sz="650" b="1" spc="5" dirty="0">
                <a:solidFill>
                  <a:srgbClr val="07171E"/>
                </a:solidFill>
                <a:latin typeface="Calibri"/>
                <a:cs typeface="Calibri"/>
              </a:rPr>
              <a:t>Ti</a:t>
            </a:r>
            <a:r>
              <a:rPr sz="650" b="1" spc="-5" dirty="0">
                <a:solidFill>
                  <a:srgbClr val="07171E"/>
                </a:solidFill>
                <a:latin typeface="Calibri"/>
                <a:cs typeface="Calibri"/>
              </a:rPr>
              <a:t>v</a:t>
            </a:r>
            <a:r>
              <a:rPr sz="650" b="1" spc="5" dirty="0">
                <a:solidFill>
                  <a:srgbClr val="07171E"/>
                </a:solidFill>
                <a:latin typeface="Calibri"/>
                <a:cs typeface="Calibri"/>
              </a:rPr>
              <a:t>oli P</a:t>
            </a:r>
            <a:r>
              <a:rPr sz="650" b="1" dirty="0">
                <a:solidFill>
                  <a:srgbClr val="07171E"/>
                </a:solidFill>
                <a:latin typeface="Calibri"/>
                <a:cs typeface="Calibri"/>
              </a:rPr>
              <a:t>rodu</a:t>
            </a:r>
            <a:r>
              <a:rPr sz="650" b="1" spc="10" dirty="0">
                <a:solidFill>
                  <a:srgbClr val="07171E"/>
                </a:solidFill>
                <a:latin typeface="Calibri"/>
                <a:cs typeface="Calibri"/>
              </a:rPr>
              <a:t>ct</a:t>
            </a:r>
            <a:r>
              <a:rPr sz="650" b="1" dirty="0">
                <a:solidFill>
                  <a:srgbClr val="07171E"/>
                </a:solidFill>
                <a:latin typeface="Calibri"/>
                <a:cs typeface="Calibri"/>
              </a:rPr>
              <a:t>i</a:t>
            </a:r>
            <a:r>
              <a:rPr sz="650" b="1" spc="-5" dirty="0">
                <a:solidFill>
                  <a:srgbClr val="07171E"/>
                </a:solidFill>
                <a:latin typeface="Calibri"/>
                <a:cs typeface="Calibri"/>
              </a:rPr>
              <a:t>v</a:t>
            </a:r>
            <a:r>
              <a:rPr sz="650" b="1" dirty="0">
                <a:solidFill>
                  <a:srgbClr val="07171E"/>
                </a:solidFill>
                <a:latin typeface="Calibri"/>
                <a:cs typeface="Calibri"/>
              </a:rPr>
              <a:t>i</a:t>
            </a:r>
            <a:r>
              <a:rPr sz="650" b="1" spc="10" dirty="0">
                <a:solidFill>
                  <a:srgbClr val="07171E"/>
                </a:solidFill>
                <a:latin typeface="Calibri"/>
                <a:cs typeface="Calibri"/>
              </a:rPr>
              <a:t>t</a:t>
            </a:r>
            <a:r>
              <a:rPr sz="650" b="1" spc="5" dirty="0">
                <a:solidFill>
                  <a:srgbClr val="07171E"/>
                </a:solidFill>
                <a:latin typeface="Calibri"/>
                <a:cs typeface="Calibri"/>
              </a:rPr>
              <a:t>y C</a:t>
            </a:r>
            <a:r>
              <a:rPr sz="650" b="1" dirty="0">
                <a:solidFill>
                  <a:srgbClr val="07171E"/>
                </a:solidFill>
                <a:latin typeface="Calibri"/>
                <a:cs typeface="Calibri"/>
              </a:rPr>
              <a:t>e</a:t>
            </a:r>
            <a:r>
              <a:rPr sz="650" b="1" spc="10" dirty="0">
                <a:solidFill>
                  <a:srgbClr val="07171E"/>
                </a:solidFill>
                <a:latin typeface="Calibri"/>
                <a:cs typeface="Calibri"/>
              </a:rPr>
              <a:t>nt</a:t>
            </a:r>
            <a:r>
              <a:rPr sz="650" b="1" dirty="0">
                <a:solidFill>
                  <a:srgbClr val="07171E"/>
                </a:solidFill>
                <a:latin typeface="Calibri"/>
                <a:cs typeface="Calibri"/>
              </a:rPr>
              <a:t>e</a:t>
            </a:r>
            <a:r>
              <a:rPr sz="650" b="1" spc="5" dirty="0">
                <a:solidFill>
                  <a:srgbClr val="07171E"/>
                </a:solidFill>
                <a:latin typeface="Calibri"/>
                <a:cs typeface="Calibri"/>
              </a:rPr>
              <a:t>r</a:t>
            </a:r>
            <a:r>
              <a:rPr sz="650" b="1" spc="-5" dirty="0">
                <a:solidFill>
                  <a:srgbClr val="07171E"/>
                </a:solidFill>
                <a:latin typeface="Calibri"/>
                <a:cs typeface="Calibri"/>
              </a:rPr>
              <a:t> </a:t>
            </a:r>
            <a:r>
              <a:rPr sz="650" b="1" spc="10" dirty="0">
                <a:solidFill>
                  <a:srgbClr val="07171E"/>
                </a:solidFill>
                <a:latin typeface="Calibri"/>
                <a:cs typeface="Calibri"/>
              </a:rPr>
              <a:t>(</a:t>
            </a:r>
            <a:r>
              <a:rPr sz="650" b="1" spc="5" dirty="0">
                <a:solidFill>
                  <a:srgbClr val="07171E"/>
                </a:solidFill>
                <a:latin typeface="Calibri"/>
                <a:cs typeface="Calibri"/>
              </a:rPr>
              <a:t>TPC)</a:t>
            </a:r>
            <a:endParaRPr sz="650">
              <a:latin typeface="Calibri"/>
              <a:cs typeface="Calibri"/>
            </a:endParaRPr>
          </a:p>
        </p:txBody>
      </p:sp>
      <p:sp>
        <p:nvSpPr>
          <p:cNvPr id="64" name="object 62"/>
          <p:cNvSpPr/>
          <p:nvPr/>
        </p:nvSpPr>
        <p:spPr>
          <a:xfrm>
            <a:off x="2148839" y="4397057"/>
            <a:ext cx="822960" cy="342900"/>
          </a:xfrm>
          <a:custGeom>
            <a:avLst/>
            <a:gdLst/>
            <a:ahLst/>
            <a:cxnLst/>
            <a:rect l="l" t="t" r="r" b="b"/>
            <a:pathLst>
              <a:path w="822960" h="342900">
                <a:moveTo>
                  <a:pt x="651510" y="0"/>
                </a:moveTo>
                <a:lnTo>
                  <a:pt x="0" y="0"/>
                </a:lnTo>
                <a:lnTo>
                  <a:pt x="0" y="342899"/>
                </a:lnTo>
                <a:lnTo>
                  <a:pt x="651510" y="342899"/>
                </a:lnTo>
                <a:lnTo>
                  <a:pt x="822960" y="171449"/>
                </a:lnTo>
                <a:lnTo>
                  <a:pt x="651510" y="0"/>
                </a:lnTo>
                <a:close/>
              </a:path>
            </a:pathLst>
          </a:custGeom>
          <a:solidFill>
            <a:srgbClr val="FFFF00"/>
          </a:solidFill>
        </p:spPr>
        <p:txBody>
          <a:bodyPr wrap="square" lIns="0" tIns="0" rIns="0" bIns="0" rtlCol="0"/>
          <a:lstStyle/>
          <a:p>
            <a:endParaRPr/>
          </a:p>
        </p:txBody>
      </p:sp>
      <p:sp>
        <p:nvSpPr>
          <p:cNvPr id="65" name="object 63"/>
          <p:cNvSpPr/>
          <p:nvPr/>
        </p:nvSpPr>
        <p:spPr>
          <a:xfrm>
            <a:off x="2148839" y="4397057"/>
            <a:ext cx="822960" cy="342900"/>
          </a:xfrm>
          <a:custGeom>
            <a:avLst/>
            <a:gdLst/>
            <a:ahLst/>
            <a:cxnLst/>
            <a:rect l="l" t="t" r="r" b="b"/>
            <a:pathLst>
              <a:path w="822960" h="342900">
                <a:moveTo>
                  <a:pt x="0" y="0"/>
                </a:moveTo>
                <a:lnTo>
                  <a:pt x="651510" y="0"/>
                </a:lnTo>
                <a:lnTo>
                  <a:pt x="822960" y="171449"/>
                </a:lnTo>
                <a:lnTo>
                  <a:pt x="651510" y="342899"/>
                </a:lnTo>
                <a:lnTo>
                  <a:pt x="0" y="342899"/>
                </a:lnTo>
                <a:lnTo>
                  <a:pt x="0" y="0"/>
                </a:lnTo>
                <a:close/>
              </a:path>
            </a:pathLst>
          </a:custGeom>
          <a:ln w="3175">
            <a:solidFill>
              <a:srgbClr val="000000"/>
            </a:solidFill>
          </a:ln>
        </p:spPr>
        <p:txBody>
          <a:bodyPr wrap="square" lIns="0" tIns="0" rIns="0" bIns="0" rtlCol="0"/>
          <a:lstStyle/>
          <a:p>
            <a:endParaRPr/>
          </a:p>
        </p:txBody>
      </p:sp>
      <p:sp>
        <p:nvSpPr>
          <p:cNvPr id="66" name="object 64"/>
          <p:cNvSpPr txBox="1"/>
          <p:nvPr/>
        </p:nvSpPr>
        <p:spPr>
          <a:xfrm>
            <a:off x="2296795" y="4522419"/>
            <a:ext cx="440055" cy="111125"/>
          </a:xfrm>
          <a:prstGeom prst="rect">
            <a:avLst/>
          </a:prstGeom>
        </p:spPr>
        <p:txBody>
          <a:bodyPr vert="horz" wrap="square" lIns="0" tIns="0" rIns="0" bIns="0" rtlCol="0">
            <a:spAutoFit/>
          </a:bodyPr>
          <a:lstStyle/>
          <a:p>
            <a:pPr marL="12700">
              <a:lnSpc>
                <a:spcPct val="100000"/>
              </a:lnSpc>
            </a:pPr>
            <a:r>
              <a:rPr sz="650" b="1" spc="5" dirty="0">
                <a:solidFill>
                  <a:srgbClr val="07171E"/>
                </a:solidFill>
                <a:latin typeface="Calibri"/>
                <a:cs typeface="Calibri"/>
              </a:rPr>
              <a:t>Ci</a:t>
            </a:r>
            <a:r>
              <a:rPr sz="650" b="1" dirty="0">
                <a:solidFill>
                  <a:srgbClr val="07171E"/>
                </a:solidFill>
                <a:latin typeface="Calibri"/>
                <a:cs typeface="Calibri"/>
              </a:rPr>
              <a:t>s</a:t>
            </a:r>
            <a:r>
              <a:rPr sz="650" b="1" spc="10" dirty="0">
                <a:solidFill>
                  <a:srgbClr val="07171E"/>
                </a:solidFill>
                <a:latin typeface="Calibri"/>
                <a:cs typeface="Calibri"/>
              </a:rPr>
              <a:t>co</a:t>
            </a:r>
            <a:r>
              <a:rPr sz="650" b="1" spc="15" dirty="0">
                <a:solidFill>
                  <a:srgbClr val="07171E"/>
                </a:solidFill>
                <a:latin typeface="Calibri"/>
                <a:cs typeface="Calibri"/>
              </a:rPr>
              <a:t> </a:t>
            </a:r>
            <a:r>
              <a:rPr sz="650" b="1" spc="10" dirty="0">
                <a:solidFill>
                  <a:srgbClr val="07171E"/>
                </a:solidFill>
                <a:latin typeface="Calibri"/>
                <a:cs typeface="Calibri"/>
              </a:rPr>
              <a:t>P</a:t>
            </a:r>
            <a:r>
              <a:rPr sz="650" b="1" dirty="0">
                <a:solidFill>
                  <a:srgbClr val="07171E"/>
                </a:solidFill>
                <a:latin typeface="Calibri"/>
                <a:cs typeface="Calibri"/>
              </a:rPr>
              <a:t>r</a:t>
            </a:r>
            <a:r>
              <a:rPr sz="650" b="1" spc="10" dirty="0">
                <a:solidFill>
                  <a:srgbClr val="07171E"/>
                </a:solidFill>
                <a:latin typeface="Calibri"/>
                <a:cs typeface="Calibri"/>
              </a:rPr>
              <a:t>ime</a:t>
            </a:r>
            <a:endParaRPr sz="650">
              <a:latin typeface="Calibri"/>
              <a:cs typeface="Calibri"/>
            </a:endParaRPr>
          </a:p>
        </p:txBody>
      </p:sp>
      <p:sp>
        <p:nvSpPr>
          <p:cNvPr id="67" name="object 65"/>
          <p:cNvSpPr/>
          <p:nvPr/>
        </p:nvSpPr>
        <p:spPr>
          <a:xfrm>
            <a:off x="3309492" y="1922144"/>
            <a:ext cx="2082800" cy="897255"/>
          </a:xfrm>
          <a:custGeom>
            <a:avLst/>
            <a:gdLst/>
            <a:ahLst/>
            <a:cxnLst/>
            <a:rect l="l" t="t" r="r" b="b"/>
            <a:pathLst>
              <a:path w="2082800" h="897255">
                <a:moveTo>
                  <a:pt x="1081913" y="0"/>
                </a:moveTo>
                <a:lnTo>
                  <a:pt x="995592" y="868"/>
                </a:lnTo>
                <a:lnTo>
                  <a:pt x="911657" y="7950"/>
                </a:lnTo>
                <a:lnTo>
                  <a:pt x="830278" y="20760"/>
                </a:lnTo>
                <a:lnTo>
                  <a:pt x="751620" y="38812"/>
                </a:lnTo>
                <a:lnTo>
                  <a:pt x="675852" y="61618"/>
                </a:lnTo>
                <a:lnTo>
                  <a:pt x="603141" y="88694"/>
                </a:lnTo>
                <a:lnTo>
                  <a:pt x="533654" y="119553"/>
                </a:lnTo>
                <a:lnTo>
                  <a:pt x="467560" y="153708"/>
                </a:lnTo>
                <a:lnTo>
                  <a:pt x="405025" y="190674"/>
                </a:lnTo>
                <a:lnTo>
                  <a:pt x="346217" y="229965"/>
                </a:lnTo>
                <a:lnTo>
                  <a:pt x="291305" y="271094"/>
                </a:lnTo>
                <a:lnTo>
                  <a:pt x="240454" y="313575"/>
                </a:lnTo>
                <a:lnTo>
                  <a:pt x="193834" y="356922"/>
                </a:lnTo>
                <a:lnTo>
                  <a:pt x="151610" y="400649"/>
                </a:lnTo>
                <a:lnTo>
                  <a:pt x="113952" y="444269"/>
                </a:lnTo>
                <a:lnTo>
                  <a:pt x="81027" y="487297"/>
                </a:lnTo>
                <a:lnTo>
                  <a:pt x="53001" y="529247"/>
                </a:lnTo>
                <a:lnTo>
                  <a:pt x="30043" y="569632"/>
                </a:lnTo>
                <a:lnTo>
                  <a:pt x="12320" y="607966"/>
                </a:lnTo>
                <a:lnTo>
                  <a:pt x="0" y="643763"/>
                </a:lnTo>
                <a:lnTo>
                  <a:pt x="32600" y="668540"/>
                </a:lnTo>
                <a:lnTo>
                  <a:pt x="91696" y="711657"/>
                </a:lnTo>
                <a:lnTo>
                  <a:pt x="143476" y="747214"/>
                </a:lnTo>
                <a:lnTo>
                  <a:pt x="188929" y="776441"/>
                </a:lnTo>
                <a:lnTo>
                  <a:pt x="229045" y="800567"/>
                </a:lnTo>
                <a:lnTo>
                  <a:pt x="264815" y="820821"/>
                </a:lnTo>
                <a:lnTo>
                  <a:pt x="341717" y="862580"/>
                </a:lnTo>
                <a:lnTo>
                  <a:pt x="355941" y="870640"/>
                </a:lnTo>
                <a:lnTo>
                  <a:pt x="370067" y="878961"/>
                </a:lnTo>
                <a:lnTo>
                  <a:pt x="384221" y="887697"/>
                </a:lnTo>
                <a:lnTo>
                  <a:pt x="398526" y="897001"/>
                </a:lnTo>
                <a:lnTo>
                  <a:pt x="463150" y="865079"/>
                </a:lnTo>
                <a:lnTo>
                  <a:pt x="522746" y="834000"/>
                </a:lnTo>
                <a:lnTo>
                  <a:pt x="577639" y="803811"/>
                </a:lnTo>
                <a:lnTo>
                  <a:pt x="628155" y="774559"/>
                </a:lnTo>
                <a:lnTo>
                  <a:pt x="674618" y="746291"/>
                </a:lnTo>
                <a:lnTo>
                  <a:pt x="717353" y="719054"/>
                </a:lnTo>
                <a:lnTo>
                  <a:pt x="756685" y="692894"/>
                </a:lnTo>
                <a:lnTo>
                  <a:pt x="792941" y="667858"/>
                </a:lnTo>
                <a:lnTo>
                  <a:pt x="826444" y="643993"/>
                </a:lnTo>
                <a:lnTo>
                  <a:pt x="939434" y="561185"/>
                </a:lnTo>
                <a:lnTo>
                  <a:pt x="964051" y="543879"/>
                </a:lnTo>
                <a:lnTo>
                  <a:pt x="1011206" y="513672"/>
                </a:lnTo>
                <a:lnTo>
                  <a:pt x="1057754" y="489649"/>
                </a:lnTo>
                <a:lnTo>
                  <a:pt x="1106297" y="472186"/>
                </a:lnTo>
                <a:lnTo>
                  <a:pt x="2015381" y="472186"/>
                </a:lnTo>
                <a:lnTo>
                  <a:pt x="1996670" y="450109"/>
                </a:lnTo>
                <a:lnTo>
                  <a:pt x="1964540" y="415167"/>
                </a:lnTo>
                <a:lnTo>
                  <a:pt x="1927739" y="378166"/>
                </a:lnTo>
                <a:lnTo>
                  <a:pt x="1886392" y="339745"/>
                </a:lnTo>
                <a:lnTo>
                  <a:pt x="1840628" y="300540"/>
                </a:lnTo>
                <a:lnTo>
                  <a:pt x="1790573" y="261191"/>
                </a:lnTo>
                <a:lnTo>
                  <a:pt x="1736353" y="222334"/>
                </a:lnTo>
                <a:lnTo>
                  <a:pt x="1678095" y="184607"/>
                </a:lnTo>
                <a:lnTo>
                  <a:pt x="1615927" y="148648"/>
                </a:lnTo>
                <a:lnTo>
                  <a:pt x="1549976" y="115094"/>
                </a:lnTo>
                <a:lnTo>
                  <a:pt x="1480367" y="84583"/>
                </a:lnTo>
                <a:lnTo>
                  <a:pt x="1407229" y="57754"/>
                </a:lnTo>
                <a:lnTo>
                  <a:pt x="1330687" y="35243"/>
                </a:lnTo>
                <a:lnTo>
                  <a:pt x="1250869" y="17689"/>
                </a:lnTo>
                <a:lnTo>
                  <a:pt x="1167902" y="5728"/>
                </a:lnTo>
                <a:lnTo>
                  <a:pt x="1081913" y="0"/>
                </a:lnTo>
                <a:close/>
              </a:path>
              <a:path w="2082800" h="897255">
                <a:moveTo>
                  <a:pt x="2015381" y="472186"/>
                </a:moveTo>
                <a:lnTo>
                  <a:pt x="1106297" y="472186"/>
                </a:lnTo>
                <a:lnTo>
                  <a:pt x="1139761" y="474698"/>
                </a:lnTo>
                <a:lnTo>
                  <a:pt x="1173398" y="482715"/>
                </a:lnTo>
                <a:lnTo>
                  <a:pt x="1240927" y="512654"/>
                </a:lnTo>
                <a:lnTo>
                  <a:pt x="1274687" y="533271"/>
                </a:lnTo>
                <a:lnTo>
                  <a:pt x="1308356" y="556782"/>
                </a:lnTo>
                <a:lnTo>
                  <a:pt x="1341869" y="582537"/>
                </a:lnTo>
                <a:lnTo>
                  <a:pt x="1375161" y="609882"/>
                </a:lnTo>
                <a:lnTo>
                  <a:pt x="1408164" y="638165"/>
                </a:lnTo>
                <a:lnTo>
                  <a:pt x="1473046" y="694936"/>
                </a:lnTo>
                <a:lnTo>
                  <a:pt x="1504792" y="722118"/>
                </a:lnTo>
                <a:lnTo>
                  <a:pt x="1535988" y="747630"/>
                </a:lnTo>
                <a:lnTo>
                  <a:pt x="1566567" y="770817"/>
                </a:lnTo>
                <a:lnTo>
                  <a:pt x="1625615" y="807612"/>
                </a:lnTo>
                <a:lnTo>
                  <a:pt x="1681408" y="827282"/>
                </a:lnTo>
                <a:lnTo>
                  <a:pt x="1707921" y="829065"/>
                </a:lnTo>
                <a:lnTo>
                  <a:pt x="1733423" y="824611"/>
                </a:lnTo>
                <a:lnTo>
                  <a:pt x="1805724" y="773063"/>
                </a:lnTo>
                <a:lnTo>
                  <a:pt x="1948521" y="668453"/>
                </a:lnTo>
                <a:lnTo>
                  <a:pt x="2039721" y="602319"/>
                </a:lnTo>
                <a:lnTo>
                  <a:pt x="2082800" y="571627"/>
                </a:lnTo>
                <a:lnTo>
                  <a:pt x="2075932" y="556541"/>
                </a:lnTo>
                <a:lnTo>
                  <a:pt x="2063759" y="536209"/>
                </a:lnTo>
                <a:lnTo>
                  <a:pt x="2046406" y="511268"/>
                </a:lnTo>
                <a:lnTo>
                  <a:pt x="2024001" y="482356"/>
                </a:lnTo>
                <a:lnTo>
                  <a:pt x="2015381" y="472186"/>
                </a:lnTo>
                <a:close/>
              </a:path>
            </a:pathLst>
          </a:custGeom>
          <a:solidFill>
            <a:srgbClr val="00AF50"/>
          </a:solidFill>
        </p:spPr>
        <p:txBody>
          <a:bodyPr wrap="square" lIns="0" tIns="0" rIns="0" bIns="0" rtlCol="0"/>
          <a:lstStyle/>
          <a:p>
            <a:endParaRPr/>
          </a:p>
        </p:txBody>
      </p:sp>
      <p:sp>
        <p:nvSpPr>
          <p:cNvPr id="68" name="object 66"/>
          <p:cNvSpPr/>
          <p:nvPr/>
        </p:nvSpPr>
        <p:spPr>
          <a:xfrm>
            <a:off x="3309492" y="1922144"/>
            <a:ext cx="2082800" cy="897255"/>
          </a:xfrm>
          <a:custGeom>
            <a:avLst/>
            <a:gdLst/>
            <a:ahLst/>
            <a:cxnLst/>
            <a:rect l="l" t="t" r="r" b="b"/>
            <a:pathLst>
              <a:path w="2082800" h="897255">
                <a:moveTo>
                  <a:pt x="1081913" y="0"/>
                </a:moveTo>
                <a:lnTo>
                  <a:pt x="1167902" y="5728"/>
                </a:lnTo>
                <a:lnTo>
                  <a:pt x="1250869" y="17689"/>
                </a:lnTo>
                <a:lnTo>
                  <a:pt x="1330687" y="35243"/>
                </a:lnTo>
                <a:lnTo>
                  <a:pt x="1407229" y="57754"/>
                </a:lnTo>
                <a:lnTo>
                  <a:pt x="1480367" y="84583"/>
                </a:lnTo>
                <a:lnTo>
                  <a:pt x="1549976" y="115094"/>
                </a:lnTo>
                <a:lnTo>
                  <a:pt x="1615927" y="148648"/>
                </a:lnTo>
                <a:lnTo>
                  <a:pt x="1678095" y="184607"/>
                </a:lnTo>
                <a:lnTo>
                  <a:pt x="1736353" y="222334"/>
                </a:lnTo>
                <a:lnTo>
                  <a:pt x="1790573" y="261191"/>
                </a:lnTo>
                <a:lnTo>
                  <a:pt x="1840628" y="300540"/>
                </a:lnTo>
                <a:lnTo>
                  <a:pt x="1886392" y="339745"/>
                </a:lnTo>
                <a:lnTo>
                  <a:pt x="1927739" y="378166"/>
                </a:lnTo>
                <a:lnTo>
                  <a:pt x="1964540" y="415167"/>
                </a:lnTo>
                <a:lnTo>
                  <a:pt x="1996670" y="450109"/>
                </a:lnTo>
                <a:lnTo>
                  <a:pt x="2024001" y="482356"/>
                </a:lnTo>
                <a:lnTo>
                  <a:pt x="2063759" y="536209"/>
                </a:lnTo>
                <a:lnTo>
                  <a:pt x="2082800" y="571627"/>
                </a:lnTo>
                <a:lnTo>
                  <a:pt x="2060676" y="587346"/>
                </a:lnTo>
                <a:lnTo>
                  <a:pt x="2039721" y="602319"/>
                </a:lnTo>
                <a:lnTo>
                  <a:pt x="2000866" y="630307"/>
                </a:lnTo>
                <a:lnTo>
                  <a:pt x="1965329" y="656155"/>
                </a:lnTo>
                <a:lnTo>
                  <a:pt x="1932204" y="680428"/>
                </a:lnTo>
                <a:lnTo>
                  <a:pt x="1900586" y="703691"/>
                </a:lnTo>
                <a:lnTo>
                  <a:pt x="1885060" y="715120"/>
                </a:lnTo>
                <a:lnTo>
                  <a:pt x="1854006" y="737925"/>
                </a:lnTo>
                <a:lnTo>
                  <a:pt x="1822196" y="761132"/>
                </a:lnTo>
                <a:lnTo>
                  <a:pt x="1788724" y="785305"/>
                </a:lnTo>
                <a:lnTo>
                  <a:pt x="1752687" y="811008"/>
                </a:lnTo>
                <a:lnTo>
                  <a:pt x="1707921" y="829065"/>
                </a:lnTo>
                <a:lnTo>
                  <a:pt x="1681408" y="827282"/>
                </a:lnTo>
                <a:lnTo>
                  <a:pt x="1625615" y="807612"/>
                </a:lnTo>
                <a:lnTo>
                  <a:pt x="1566567" y="770817"/>
                </a:lnTo>
                <a:lnTo>
                  <a:pt x="1535988" y="747630"/>
                </a:lnTo>
                <a:lnTo>
                  <a:pt x="1504792" y="722118"/>
                </a:lnTo>
                <a:lnTo>
                  <a:pt x="1473046" y="694936"/>
                </a:lnTo>
                <a:lnTo>
                  <a:pt x="1440814" y="666734"/>
                </a:lnTo>
                <a:lnTo>
                  <a:pt x="1408164" y="638165"/>
                </a:lnTo>
                <a:lnTo>
                  <a:pt x="1375161" y="609882"/>
                </a:lnTo>
                <a:lnTo>
                  <a:pt x="1341869" y="582537"/>
                </a:lnTo>
                <a:lnTo>
                  <a:pt x="1308356" y="556782"/>
                </a:lnTo>
                <a:lnTo>
                  <a:pt x="1274687" y="533271"/>
                </a:lnTo>
                <a:lnTo>
                  <a:pt x="1240927" y="512654"/>
                </a:lnTo>
                <a:lnTo>
                  <a:pt x="1173398" y="482715"/>
                </a:lnTo>
                <a:lnTo>
                  <a:pt x="1106297" y="472186"/>
                </a:lnTo>
                <a:lnTo>
                  <a:pt x="1081614" y="480074"/>
                </a:lnTo>
                <a:lnTo>
                  <a:pt x="1034393" y="500864"/>
                </a:lnTo>
                <a:lnTo>
                  <a:pt x="987867" y="528026"/>
                </a:lnTo>
                <a:lnTo>
                  <a:pt x="939434" y="561185"/>
                </a:lnTo>
                <a:lnTo>
                  <a:pt x="886493" y="599965"/>
                </a:lnTo>
                <a:lnTo>
                  <a:pt x="857519" y="621347"/>
                </a:lnTo>
                <a:lnTo>
                  <a:pt x="826444" y="643993"/>
                </a:lnTo>
                <a:lnTo>
                  <a:pt x="792941" y="667858"/>
                </a:lnTo>
                <a:lnTo>
                  <a:pt x="756685" y="692894"/>
                </a:lnTo>
                <a:lnTo>
                  <a:pt x="717353" y="719054"/>
                </a:lnTo>
                <a:lnTo>
                  <a:pt x="674618" y="746291"/>
                </a:lnTo>
                <a:lnTo>
                  <a:pt x="628155" y="774559"/>
                </a:lnTo>
                <a:lnTo>
                  <a:pt x="577639" y="803811"/>
                </a:lnTo>
                <a:lnTo>
                  <a:pt x="522746" y="834000"/>
                </a:lnTo>
                <a:lnTo>
                  <a:pt x="463150" y="865079"/>
                </a:lnTo>
                <a:lnTo>
                  <a:pt x="398526" y="897001"/>
                </a:lnTo>
                <a:lnTo>
                  <a:pt x="384221" y="887697"/>
                </a:lnTo>
                <a:lnTo>
                  <a:pt x="370067" y="878961"/>
                </a:lnTo>
                <a:lnTo>
                  <a:pt x="327273" y="854628"/>
                </a:lnTo>
                <a:lnTo>
                  <a:pt x="297227" y="838431"/>
                </a:lnTo>
                <a:lnTo>
                  <a:pt x="281379" y="829879"/>
                </a:lnTo>
                <a:lnTo>
                  <a:pt x="247411" y="811101"/>
                </a:lnTo>
                <a:lnTo>
                  <a:pt x="209592" y="789065"/>
                </a:lnTo>
                <a:lnTo>
                  <a:pt x="166931" y="762542"/>
                </a:lnTo>
                <a:lnTo>
                  <a:pt x="118439" y="730303"/>
                </a:lnTo>
                <a:lnTo>
                  <a:pt x="63125" y="691120"/>
                </a:lnTo>
                <a:lnTo>
                  <a:pt x="0" y="643763"/>
                </a:lnTo>
                <a:lnTo>
                  <a:pt x="12320" y="607966"/>
                </a:lnTo>
                <a:lnTo>
                  <a:pt x="30043" y="569632"/>
                </a:lnTo>
                <a:lnTo>
                  <a:pt x="53001" y="529247"/>
                </a:lnTo>
                <a:lnTo>
                  <a:pt x="81027" y="487297"/>
                </a:lnTo>
                <a:lnTo>
                  <a:pt x="113952" y="444269"/>
                </a:lnTo>
                <a:lnTo>
                  <a:pt x="151610" y="400649"/>
                </a:lnTo>
                <a:lnTo>
                  <a:pt x="193834" y="356922"/>
                </a:lnTo>
                <a:lnTo>
                  <a:pt x="240454" y="313575"/>
                </a:lnTo>
                <a:lnTo>
                  <a:pt x="291305" y="271094"/>
                </a:lnTo>
                <a:lnTo>
                  <a:pt x="346217" y="229965"/>
                </a:lnTo>
                <a:lnTo>
                  <a:pt x="405025" y="190674"/>
                </a:lnTo>
                <a:lnTo>
                  <a:pt x="467560" y="153708"/>
                </a:lnTo>
                <a:lnTo>
                  <a:pt x="533654" y="119553"/>
                </a:lnTo>
                <a:lnTo>
                  <a:pt x="603141" y="88694"/>
                </a:lnTo>
                <a:lnTo>
                  <a:pt x="675852" y="61618"/>
                </a:lnTo>
                <a:lnTo>
                  <a:pt x="751620" y="38812"/>
                </a:lnTo>
                <a:lnTo>
                  <a:pt x="830278" y="20760"/>
                </a:lnTo>
                <a:lnTo>
                  <a:pt x="911657" y="7950"/>
                </a:lnTo>
                <a:lnTo>
                  <a:pt x="995592" y="868"/>
                </a:lnTo>
                <a:lnTo>
                  <a:pt x="1081913" y="0"/>
                </a:lnTo>
                <a:close/>
              </a:path>
            </a:pathLst>
          </a:custGeom>
          <a:ln w="9525">
            <a:solidFill>
              <a:srgbClr val="FFFFFF"/>
            </a:solidFill>
          </a:ln>
        </p:spPr>
        <p:txBody>
          <a:bodyPr wrap="square" lIns="0" tIns="0" rIns="0" bIns="0" rtlCol="0"/>
          <a:lstStyle/>
          <a:p>
            <a:endParaRPr/>
          </a:p>
        </p:txBody>
      </p:sp>
      <p:sp>
        <p:nvSpPr>
          <p:cNvPr id="69" name="object 67"/>
          <p:cNvSpPr/>
          <p:nvPr/>
        </p:nvSpPr>
        <p:spPr>
          <a:xfrm>
            <a:off x="4334484" y="2507488"/>
            <a:ext cx="1163320" cy="1661160"/>
          </a:xfrm>
          <a:custGeom>
            <a:avLst/>
            <a:gdLst/>
            <a:ahLst/>
            <a:cxnLst/>
            <a:rect l="l" t="t" r="r" b="b"/>
            <a:pathLst>
              <a:path w="1163320" h="1661160">
                <a:moveTo>
                  <a:pt x="1057554" y="0"/>
                </a:moveTo>
                <a:lnTo>
                  <a:pt x="994784" y="27079"/>
                </a:lnTo>
                <a:lnTo>
                  <a:pt x="795343" y="110281"/>
                </a:lnTo>
                <a:lnTo>
                  <a:pt x="706780" y="148336"/>
                </a:lnTo>
                <a:lnTo>
                  <a:pt x="679892" y="189353"/>
                </a:lnTo>
                <a:lnTo>
                  <a:pt x="667363" y="245541"/>
                </a:lnTo>
                <a:lnTo>
                  <a:pt x="665382" y="278308"/>
                </a:lnTo>
                <a:lnTo>
                  <a:pt x="665669" y="313648"/>
                </a:lnTo>
                <a:lnTo>
                  <a:pt x="667783" y="351153"/>
                </a:lnTo>
                <a:lnTo>
                  <a:pt x="671283" y="390418"/>
                </a:lnTo>
                <a:lnTo>
                  <a:pt x="675730" y="431035"/>
                </a:lnTo>
                <a:lnTo>
                  <a:pt x="685698" y="514700"/>
                </a:lnTo>
                <a:lnTo>
                  <a:pt x="690339" y="556935"/>
                </a:lnTo>
                <a:lnTo>
                  <a:pt x="694164" y="598895"/>
                </a:lnTo>
                <a:lnTo>
                  <a:pt x="696731" y="640175"/>
                </a:lnTo>
                <a:lnTo>
                  <a:pt x="697600" y="680366"/>
                </a:lnTo>
                <a:lnTo>
                  <a:pt x="696332" y="719063"/>
                </a:lnTo>
                <a:lnTo>
                  <a:pt x="685616" y="790347"/>
                </a:lnTo>
                <a:lnTo>
                  <a:pt x="661060" y="850773"/>
                </a:lnTo>
                <a:lnTo>
                  <a:pt x="625122" y="880942"/>
                </a:lnTo>
                <a:lnTo>
                  <a:pt x="585388" y="905944"/>
                </a:lnTo>
                <a:lnTo>
                  <a:pt x="540885" y="928101"/>
                </a:lnTo>
                <a:lnTo>
                  <a:pt x="402357" y="986286"/>
                </a:lnTo>
                <a:lnTo>
                  <a:pt x="369001" y="1000725"/>
                </a:lnTo>
                <a:lnTo>
                  <a:pt x="333477" y="1016775"/>
                </a:lnTo>
                <a:lnTo>
                  <a:pt x="295663" y="1034726"/>
                </a:lnTo>
                <a:lnTo>
                  <a:pt x="255438" y="1054869"/>
                </a:lnTo>
                <a:lnTo>
                  <a:pt x="212679" y="1077495"/>
                </a:lnTo>
                <a:lnTo>
                  <a:pt x="167264" y="1102893"/>
                </a:lnTo>
                <a:lnTo>
                  <a:pt x="119072" y="1131354"/>
                </a:lnTo>
                <a:lnTo>
                  <a:pt x="67981" y="1163168"/>
                </a:lnTo>
                <a:lnTo>
                  <a:pt x="13868" y="1198626"/>
                </a:lnTo>
                <a:lnTo>
                  <a:pt x="13721" y="1215359"/>
                </a:lnTo>
                <a:lnTo>
                  <a:pt x="13240" y="1231658"/>
                </a:lnTo>
                <a:lnTo>
                  <a:pt x="10298" y="1279797"/>
                </a:lnTo>
                <a:lnTo>
                  <a:pt x="7606" y="1313098"/>
                </a:lnTo>
                <a:lnTo>
                  <a:pt x="6195" y="1330664"/>
                </a:lnTo>
                <a:lnTo>
                  <a:pt x="2322" y="1389233"/>
                </a:lnTo>
                <a:lnTo>
                  <a:pt x="555" y="1435014"/>
                </a:lnTo>
                <a:lnTo>
                  <a:pt x="0" y="1497862"/>
                </a:lnTo>
                <a:lnTo>
                  <a:pt x="156" y="1517473"/>
                </a:lnTo>
                <a:lnTo>
                  <a:pt x="830" y="1549373"/>
                </a:lnTo>
                <a:lnTo>
                  <a:pt x="1993" y="1583787"/>
                </a:lnTo>
                <a:lnTo>
                  <a:pt x="3698" y="1620899"/>
                </a:lnTo>
                <a:lnTo>
                  <a:pt x="5994" y="1660893"/>
                </a:lnTo>
                <a:lnTo>
                  <a:pt x="33779" y="1657708"/>
                </a:lnTo>
                <a:lnTo>
                  <a:pt x="105128" y="1647703"/>
                </a:lnTo>
                <a:lnTo>
                  <a:pt x="147661" y="1640429"/>
                </a:lnTo>
                <a:lnTo>
                  <a:pt x="194081" y="1631340"/>
                </a:lnTo>
                <a:lnTo>
                  <a:pt x="243873" y="1620209"/>
                </a:lnTo>
                <a:lnTo>
                  <a:pt x="296522" y="1606809"/>
                </a:lnTo>
                <a:lnTo>
                  <a:pt x="351513" y="1590915"/>
                </a:lnTo>
                <a:lnTo>
                  <a:pt x="408332" y="1572299"/>
                </a:lnTo>
                <a:lnTo>
                  <a:pt x="466464" y="1550736"/>
                </a:lnTo>
                <a:lnTo>
                  <a:pt x="525395" y="1525999"/>
                </a:lnTo>
                <a:lnTo>
                  <a:pt x="584608" y="1497862"/>
                </a:lnTo>
                <a:lnTo>
                  <a:pt x="643590" y="1466098"/>
                </a:lnTo>
                <a:lnTo>
                  <a:pt x="701827" y="1430481"/>
                </a:lnTo>
                <a:lnTo>
                  <a:pt x="758802" y="1390784"/>
                </a:lnTo>
                <a:lnTo>
                  <a:pt x="814003" y="1346782"/>
                </a:lnTo>
                <a:lnTo>
                  <a:pt x="866913" y="1298247"/>
                </a:lnTo>
                <a:lnTo>
                  <a:pt x="917018" y="1244954"/>
                </a:lnTo>
                <a:lnTo>
                  <a:pt x="963803" y="1186677"/>
                </a:lnTo>
                <a:lnTo>
                  <a:pt x="1006754" y="1123188"/>
                </a:lnTo>
                <a:lnTo>
                  <a:pt x="1044503" y="1055512"/>
                </a:lnTo>
                <a:lnTo>
                  <a:pt x="1076276" y="985230"/>
                </a:lnTo>
                <a:lnTo>
                  <a:pt x="1102453" y="912979"/>
                </a:lnTo>
                <a:lnTo>
                  <a:pt x="1123411" y="839394"/>
                </a:lnTo>
                <a:lnTo>
                  <a:pt x="1139529" y="765113"/>
                </a:lnTo>
                <a:lnTo>
                  <a:pt x="1151184" y="690771"/>
                </a:lnTo>
                <a:lnTo>
                  <a:pt x="1158754" y="617005"/>
                </a:lnTo>
                <a:lnTo>
                  <a:pt x="1162619" y="544452"/>
                </a:lnTo>
                <a:lnTo>
                  <a:pt x="1163155" y="473746"/>
                </a:lnTo>
                <a:lnTo>
                  <a:pt x="1160742" y="405526"/>
                </a:lnTo>
                <a:lnTo>
                  <a:pt x="1155756" y="340428"/>
                </a:lnTo>
                <a:lnTo>
                  <a:pt x="1148578" y="279087"/>
                </a:lnTo>
                <a:lnTo>
                  <a:pt x="1139583" y="222140"/>
                </a:lnTo>
                <a:lnTo>
                  <a:pt x="1129152" y="170223"/>
                </a:lnTo>
                <a:lnTo>
                  <a:pt x="1117661" y="123973"/>
                </a:lnTo>
                <a:lnTo>
                  <a:pt x="1105489" y="84027"/>
                </a:lnTo>
                <a:lnTo>
                  <a:pt x="1080615" y="25589"/>
                </a:lnTo>
                <a:lnTo>
                  <a:pt x="1068669" y="8370"/>
                </a:lnTo>
                <a:lnTo>
                  <a:pt x="1057554" y="0"/>
                </a:lnTo>
                <a:close/>
              </a:path>
            </a:pathLst>
          </a:custGeom>
          <a:solidFill>
            <a:srgbClr val="006FC0"/>
          </a:solidFill>
        </p:spPr>
        <p:txBody>
          <a:bodyPr wrap="square" lIns="0" tIns="0" rIns="0" bIns="0" rtlCol="0"/>
          <a:lstStyle/>
          <a:p>
            <a:endParaRPr/>
          </a:p>
        </p:txBody>
      </p:sp>
      <p:sp>
        <p:nvSpPr>
          <p:cNvPr id="70" name="object 68"/>
          <p:cNvSpPr/>
          <p:nvPr/>
        </p:nvSpPr>
        <p:spPr>
          <a:xfrm>
            <a:off x="4334404" y="2507488"/>
            <a:ext cx="1163320" cy="1661160"/>
          </a:xfrm>
          <a:custGeom>
            <a:avLst/>
            <a:gdLst/>
            <a:ahLst/>
            <a:cxnLst/>
            <a:rect l="l" t="t" r="r" b="b"/>
            <a:pathLst>
              <a:path w="1163320" h="1661160">
                <a:moveTo>
                  <a:pt x="1006834" y="1123188"/>
                </a:moveTo>
                <a:lnTo>
                  <a:pt x="1044582" y="1055512"/>
                </a:lnTo>
                <a:lnTo>
                  <a:pt x="1076356" y="985230"/>
                </a:lnTo>
                <a:lnTo>
                  <a:pt x="1102533" y="912979"/>
                </a:lnTo>
                <a:lnTo>
                  <a:pt x="1123491" y="839394"/>
                </a:lnTo>
                <a:lnTo>
                  <a:pt x="1139608" y="765113"/>
                </a:lnTo>
                <a:lnTo>
                  <a:pt x="1151263" y="690771"/>
                </a:lnTo>
                <a:lnTo>
                  <a:pt x="1158834" y="617005"/>
                </a:lnTo>
                <a:lnTo>
                  <a:pt x="1162698" y="544452"/>
                </a:lnTo>
                <a:lnTo>
                  <a:pt x="1163235" y="473746"/>
                </a:lnTo>
                <a:lnTo>
                  <a:pt x="1160821" y="405526"/>
                </a:lnTo>
                <a:lnTo>
                  <a:pt x="1155836" y="340428"/>
                </a:lnTo>
                <a:lnTo>
                  <a:pt x="1148657" y="279087"/>
                </a:lnTo>
                <a:lnTo>
                  <a:pt x="1139663" y="222140"/>
                </a:lnTo>
                <a:lnTo>
                  <a:pt x="1129231" y="170223"/>
                </a:lnTo>
                <a:lnTo>
                  <a:pt x="1117740" y="123973"/>
                </a:lnTo>
                <a:lnTo>
                  <a:pt x="1105569" y="84027"/>
                </a:lnTo>
                <a:lnTo>
                  <a:pt x="1080694" y="25589"/>
                </a:lnTo>
                <a:lnTo>
                  <a:pt x="1057634" y="0"/>
                </a:lnTo>
                <a:lnTo>
                  <a:pt x="1035645" y="9556"/>
                </a:lnTo>
                <a:lnTo>
                  <a:pt x="1014756" y="18565"/>
                </a:lnTo>
                <a:lnTo>
                  <a:pt x="975860" y="35153"/>
                </a:lnTo>
                <a:lnTo>
                  <a:pt x="940101" y="50194"/>
                </a:lnTo>
                <a:lnTo>
                  <a:pt x="890503" y="70798"/>
                </a:lnTo>
                <a:lnTo>
                  <a:pt x="858902" y="83855"/>
                </a:lnTo>
                <a:lnTo>
                  <a:pt x="843225" y="90342"/>
                </a:lnTo>
                <a:lnTo>
                  <a:pt x="795422" y="110281"/>
                </a:lnTo>
                <a:lnTo>
                  <a:pt x="744251" y="132067"/>
                </a:lnTo>
                <a:lnTo>
                  <a:pt x="706860" y="148336"/>
                </a:lnTo>
                <a:lnTo>
                  <a:pt x="679972" y="189353"/>
                </a:lnTo>
                <a:lnTo>
                  <a:pt x="667443" y="245541"/>
                </a:lnTo>
                <a:lnTo>
                  <a:pt x="665462" y="278308"/>
                </a:lnTo>
                <a:lnTo>
                  <a:pt x="665748" y="313648"/>
                </a:lnTo>
                <a:lnTo>
                  <a:pt x="671363" y="390418"/>
                </a:lnTo>
                <a:lnTo>
                  <a:pt x="675809" y="431035"/>
                </a:lnTo>
                <a:lnTo>
                  <a:pt x="680761" y="472598"/>
                </a:lnTo>
                <a:lnTo>
                  <a:pt x="685778" y="514700"/>
                </a:lnTo>
                <a:lnTo>
                  <a:pt x="690419" y="556935"/>
                </a:lnTo>
                <a:lnTo>
                  <a:pt x="694243" y="598895"/>
                </a:lnTo>
                <a:lnTo>
                  <a:pt x="696810" y="640175"/>
                </a:lnTo>
                <a:lnTo>
                  <a:pt x="697680" y="680366"/>
                </a:lnTo>
                <a:lnTo>
                  <a:pt x="696411" y="719063"/>
                </a:lnTo>
                <a:lnTo>
                  <a:pt x="685696" y="790347"/>
                </a:lnTo>
                <a:lnTo>
                  <a:pt x="661140" y="850773"/>
                </a:lnTo>
                <a:lnTo>
                  <a:pt x="625201" y="880942"/>
                </a:lnTo>
                <a:lnTo>
                  <a:pt x="585468" y="905944"/>
                </a:lnTo>
                <a:lnTo>
                  <a:pt x="540965" y="928101"/>
                </a:lnTo>
                <a:lnTo>
                  <a:pt x="490716" y="949735"/>
                </a:lnTo>
                <a:lnTo>
                  <a:pt x="433746" y="973169"/>
                </a:lnTo>
                <a:lnTo>
                  <a:pt x="402436" y="986286"/>
                </a:lnTo>
                <a:lnTo>
                  <a:pt x="333557" y="1016775"/>
                </a:lnTo>
                <a:lnTo>
                  <a:pt x="295743" y="1034726"/>
                </a:lnTo>
                <a:lnTo>
                  <a:pt x="255518" y="1054869"/>
                </a:lnTo>
                <a:lnTo>
                  <a:pt x="212759" y="1077495"/>
                </a:lnTo>
                <a:lnTo>
                  <a:pt x="167344" y="1102893"/>
                </a:lnTo>
                <a:lnTo>
                  <a:pt x="119152" y="1131354"/>
                </a:lnTo>
                <a:lnTo>
                  <a:pt x="68060" y="1163168"/>
                </a:lnTo>
                <a:lnTo>
                  <a:pt x="13948" y="1198626"/>
                </a:lnTo>
                <a:lnTo>
                  <a:pt x="13801" y="1215359"/>
                </a:lnTo>
                <a:lnTo>
                  <a:pt x="13319" y="1231658"/>
                </a:lnTo>
                <a:lnTo>
                  <a:pt x="10378" y="1279797"/>
                </a:lnTo>
                <a:lnTo>
                  <a:pt x="7686" y="1313098"/>
                </a:lnTo>
                <a:lnTo>
                  <a:pt x="6275" y="1330664"/>
                </a:lnTo>
                <a:lnTo>
                  <a:pt x="2402" y="1389233"/>
                </a:lnTo>
                <a:lnTo>
                  <a:pt x="634" y="1435014"/>
                </a:lnTo>
                <a:lnTo>
                  <a:pt x="0" y="1487903"/>
                </a:lnTo>
                <a:lnTo>
                  <a:pt x="236" y="1517473"/>
                </a:lnTo>
                <a:lnTo>
                  <a:pt x="910" y="1549373"/>
                </a:lnTo>
                <a:lnTo>
                  <a:pt x="2073" y="1583787"/>
                </a:lnTo>
                <a:lnTo>
                  <a:pt x="3777" y="1620899"/>
                </a:lnTo>
                <a:lnTo>
                  <a:pt x="6074" y="1660893"/>
                </a:lnTo>
                <a:lnTo>
                  <a:pt x="33859" y="1657708"/>
                </a:lnTo>
                <a:lnTo>
                  <a:pt x="105207" y="1647703"/>
                </a:lnTo>
                <a:lnTo>
                  <a:pt x="147741" y="1640429"/>
                </a:lnTo>
                <a:lnTo>
                  <a:pt x="194161" y="1631340"/>
                </a:lnTo>
                <a:lnTo>
                  <a:pt x="243953" y="1620209"/>
                </a:lnTo>
                <a:lnTo>
                  <a:pt x="296602" y="1606809"/>
                </a:lnTo>
                <a:lnTo>
                  <a:pt x="351593" y="1590915"/>
                </a:lnTo>
                <a:lnTo>
                  <a:pt x="408412" y="1572299"/>
                </a:lnTo>
                <a:lnTo>
                  <a:pt x="466544" y="1550736"/>
                </a:lnTo>
                <a:lnTo>
                  <a:pt x="525474" y="1525999"/>
                </a:lnTo>
                <a:lnTo>
                  <a:pt x="584688" y="1497862"/>
                </a:lnTo>
                <a:lnTo>
                  <a:pt x="643670" y="1466098"/>
                </a:lnTo>
                <a:lnTo>
                  <a:pt x="701906" y="1430481"/>
                </a:lnTo>
                <a:lnTo>
                  <a:pt x="758882" y="1390784"/>
                </a:lnTo>
                <a:lnTo>
                  <a:pt x="814082" y="1346782"/>
                </a:lnTo>
                <a:lnTo>
                  <a:pt x="866992" y="1298247"/>
                </a:lnTo>
                <a:lnTo>
                  <a:pt x="917097" y="1244954"/>
                </a:lnTo>
                <a:lnTo>
                  <a:pt x="963883" y="1186677"/>
                </a:lnTo>
                <a:lnTo>
                  <a:pt x="1006834" y="1123188"/>
                </a:lnTo>
                <a:close/>
              </a:path>
            </a:pathLst>
          </a:custGeom>
          <a:ln w="9525">
            <a:solidFill>
              <a:srgbClr val="FFFFFF"/>
            </a:solidFill>
          </a:ln>
        </p:spPr>
        <p:txBody>
          <a:bodyPr wrap="square" lIns="0" tIns="0" rIns="0" bIns="0" rtlCol="0"/>
          <a:lstStyle/>
          <a:p>
            <a:endParaRPr/>
          </a:p>
        </p:txBody>
      </p:sp>
      <p:sp>
        <p:nvSpPr>
          <p:cNvPr id="71" name="object 69"/>
          <p:cNvSpPr/>
          <p:nvPr/>
        </p:nvSpPr>
        <p:spPr>
          <a:xfrm>
            <a:off x="5002276" y="2493772"/>
            <a:ext cx="390525" cy="212725"/>
          </a:xfrm>
          <a:custGeom>
            <a:avLst/>
            <a:gdLst/>
            <a:ahLst/>
            <a:cxnLst/>
            <a:rect l="l" t="t" r="r" b="b"/>
            <a:pathLst>
              <a:path w="390525" h="212725">
                <a:moveTo>
                  <a:pt x="390016" y="0"/>
                </a:moveTo>
                <a:lnTo>
                  <a:pt x="0" y="212344"/>
                </a:lnTo>
              </a:path>
            </a:pathLst>
          </a:custGeom>
          <a:ln w="88899">
            <a:solidFill>
              <a:srgbClr val="FFFFFF"/>
            </a:solidFill>
          </a:ln>
        </p:spPr>
        <p:txBody>
          <a:bodyPr wrap="square" lIns="0" tIns="0" rIns="0" bIns="0" rtlCol="0"/>
          <a:lstStyle/>
          <a:p>
            <a:endParaRPr/>
          </a:p>
        </p:txBody>
      </p:sp>
      <p:sp>
        <p:nvSpPr>
          <p:cNvPr id="72" name="object 70"/>
          <p:cNvSpPr/>
          <p:nvPr/>
        </p:nvSpPr>
        <p:spPr>
          <a:xfrm>
            <a:off x="3200383" y="2587878"/>
            <a:ext cx="1155065" cy="1584325"/>
          </a:xfrm>
          <a:custGeom>
            <a:avLst/>
            <a:gdLst/>
            <a:ahLst/>
            <a:cxnLst/>
            <a:rect l="l" t="t" r="r" b="b"/>
            <a:pathLst>
              <a:path w="1155064" h="1584325">
                <a:moveTo>
                  <a:pt x="97425" y="0"/>
                </a:moveTo>
                <a:lnTo>
                  <a:pt x="62829" y="48111"/>
                </a:lnTo>
                <a:lnTo>
                  <a:pt x="39541" y="116824"/>
                </a:lnTo>
                <a:lnTo>
                  <a:pt x="28900" y="160392"/>
                </a:lnTo>
                <a:lnTo>
                  <a:pt x="19404" y="209311"/>
                </a:lnTo>
                <a:lnTo>
                  <a:pt x="11409" y="262987"/>
                </a:lnTo>
                <a:lnTo>
                  <a:pt x="5272" y="320827"/>
                </a:lnTo>
                <a:lnTo>
                  <a:pt x="1350" y="382238"/>
                </a:lnTo>
                <a:lnTo>
                  <a:pt x="0" y="446626"/>
                </a:lnTo>
                <a:lnTo>
                  <a:pt x="1578" y="513399"/>
                </a:lnTo>
                <a:lnTo>
                  <a:pt x="6442" y="581962"/>
                </a:lnTo>
                <a:lnTo>
                  <a:pt x="14947" y="651724"/>
                </a:lnTo>
                <a:lnTo>
                  <a:pt x="27452" y="722090"/>
                </a:lnTo>
                <a:lnTo>
                  <a:pt x="44313" y="792467"/>
                </a:lnTo>
                <a:lnTo>
                  <a:pt x="65886" y="862263"/>
                </a:lnTo>
                <a:lnTo>
                  <a:pt x="92529" y="930884"/>
                </a:lnTo>
                <a:lnTo>
                  <a:pt x="124597" y="997736"/>
                </a:lnTo>
                <a:lnTo>
                  <a:pt x="162449" y="1062228"/>
                </a:lnTo>
                <a:lnTo>
                  <a:pt x="205297" y="1122836"/>
                </a:lnTo>
                <a:lnTo>
                  <a:pt x="251787" y="1178598"/>
                </a:lnTo>
                <a:lnTo>
                  <a:pt x="301427" y="1229716"/>
                </a:lnTo>
                <a:lnTo>
                  <a:pt x="353721" y="1276391"/>
                </a:lnTo>
                <a:lnTo>
                  <a:pt x="408178" y="1318827"/>
                </a:lnTo>
                <a:lnTo>
                  <a:pt x="464304" y="1357224"/>
                </a:lnTo>
                <a:lnTo>
                  <a:pt x="521605" y="1391787"/>
                </a:lnTo>
                <a:lnTo>
                  <a:pt x="579588" y="1422715"/>
                </a:lnTo>
                <a:lnTo>
                  <a:pt x="637760" y="1450213"/>
                </a:lnTo>
                <a:lnTo>
                  <a:pt x="695627" y="1474482"/>
                </a:lnTo>
                <a:lnTo>
                  <a:pt x="752696" y="1495724"/>
                </a:lnTo>
                <a:lnTo>
                  <a:pt x="808473" y="1514142"/>
                </a:lnTo>
                <a:lnTo>
                  <a:pt x="862465" y="1529938"/>
                </a:lnTo>
                <a:lnTo>
                  <a:pt x="914179" y="1543313"/>
                </a:lnTo>
                <a:lnTo>
                  <a:pt x="963121" y="1554471"/>
                </a:lnTo>
                <a:lnTo>
                  <a:pt x="1008798" y="1563613"/>
                </a:lnTo>
                <a:lnTo>
                  <a:pt x="1050716" y="1570942"/>
                </a:lnTo>
                <a:lnTo>
                  <a:pt x="1121303" y="1580969"/>
                </a:lnTo>
                <a:lnTo>
                  <a:pt x="1148985" y="1584070"/>
                </a:lnTo>
                <a:lnTo>
                  <a:pt x="1151282" y="1545925"/>
                </a:lnTo>
                <a:lnTo>
                  <a:pt x="1152986" y="1510529"/>
                </a:lnTo>
                <a:lnTo>
                  <a:pt x="1154149" y="1477706"/>
                </a:lnTo>
                <a:lnTo>
                  <a:pt x="1154823" y="1447281"/>
                </a:lnTo>
                <a:lnTo>
                  <a:pt x="1155059" y="1419077"/>
                </a:lnTo>
                <a:lnTo>
                  <a:pt x="1154909" y="1392920"/>
                </a:lnTo>
                <a:lnTo>
                  <a:pt x="1153657" y="1346044"/>
                </a:lnTo>
                <a:lnTo>
                  <a:pt x="1151478" y="1305245"/>
                </a:lnTo>
                <a:lnTo>
                  <a:pt x="1147373" y="1252371"/>
                </a:lnTo>
                <a:lnTo>
                  <a:pt x="1145988" y="1236263"/>
                </a:lnTo>
                <a:lnTo>
                  <a:pt x="1144681" y="1220622"/>
                </a:lnTo>
                <a:lnTo>
                  <a:pt x="1141740" y="1174735"/>
                </a:lnTo>
                <a:lnTo>
                  <a:pt x="1141111" y="1143254"/>
                </a:lnTo>
                <a:lnTo>
                  <a:pt x="1086998" y="1109423"/>
                </a:lnTo>
                <a:lnTo>
                  <a:pt x="1035907" y="1079070"/>
                </a:lnTo>
                <a:lnTo>
                  <a:pt x="987715" y="1051918"/>
                </a:lnTo>
                <a:lnTo>
                  <a:pt x="942300" y="1027689"/>
                </a:lnTo>
                <a:lnTo>
                  <a:pt x="899541" y="1006105"/>
                </a:lnTo>
                <a:lnTo>
                  <a:pt x="859316" y="986891"/>
                </a:lnTo>
                <a:lnTo>
                  <a:pt x="821502" y="969768"/>
                </a:lnTo>
                <a:lnTo>
                  <a:pt x="785979" y="954460"/>
                </a:lnTo>
                <a:lnTo>
                  <a:pt x="638440" y="895436"/>
                </a:lnTo>
                <a:lnTo>
                  <a:pt x="614094" y="885195"/>
                </a:lnTo>
                <a:lnTo>
                  <a:pt x="569591" y="864057"/>
                </a:lnTo>
                <a:lnTo>
                  <a:pt x="529858" y="840198"/>
                </a:lnTo>
                <a:lnTo>
                  <a:pt x="493919" y="811402"/>
                </a:lnTo>
                <a:lnTo>
                  <a:pt x="469363" y="753756"/>
                </a:lnTo>
                <a:lnTo>
                  <a:pt x="458648" y="685757"/>
                </a:lnTo>
                <a:lnTo>
                  <a:pt x="457379" y="648844"/>
                </a:lnTo>
                <a:lnTo>
                  <a:pt x="458248" y="610508"/>
                </a:lnTo>
                <a:lnTo>
                  <a:pt x="460816" y="571134"/>
                </a:lnTo>
                <a:lnTo>
                  <a:pt x="464640" y="531112"/>
                </a:lnTo>
                <a:lnTo>
                  <a:pt x="469281" y="490830"/>
                </a:lnTo>
                <a:lnTo>
                  <a:pt x="479250" y="411035"/>
                </a:lnTo>
                <a:lnTo>
                  <a:pt x="483696" y="372298"/>
                </a:lnTo>
                <a:lnTo>
                  <a:pt x="487197" y="334853"/>
                </a:lnTo>
                <a:lnTo>
                  <a:pt x="489311" y="299087"/>
                </a:lnTo>
                <a:lnTo>
                  <a:pt x="489597" y="265388"/>
                </a:lnTo>
                <a:lnTo>
                  <a:pt x="487616" y="234144"/>
                </a:lnTo>
                <a:lnTo>
                  <a:pt x="475087" y="180573"/>
                </a:lnTo>
                <a:lnTo>
                  <a:pt x="448199" y="141477"/>
                </a:lnTo>
                <a:lnTo>
                  <a:pt x="359637" y="105138"/>
                </a:lnTo>
                <a:lnTo>
                  <a:pt x="160196" y="25817"/>
                </a:lnTo>
                <a:lnTo>
                  <a:pt x="97425" y="0"/>
                </a:lnTo>
                <a:close/>
              </a:path>
            </a:pathLst>
          </a:custGeom>
          <a:solidFill>
            <a:srgbClr val="FFFF00"/>
          </a:solidFill>
        </p:spPr>
        <p:txBody>
          <a:bodyPr wrap="square" lIns="0" tIns="0" rIns="0" bIns="0" rtlCol="0"/>
          <a:lstStyle/>
          <a:p>
            <a:endParaRPr/>
          </a:p>
        </p:txBody>
      </p:sp>
      <p:sp>
        <p:nvSpPr>
          <p:cNvPr id="73" name="object 71"/>
          <p:cNvSpPr/>
          <p:nvPr/>
        </p:nvSpPr>
        <p:spPr>
          <a:xfrm>
            <a:off x="3200383" y="2587878"/>
            <a:ext cx="1155065" cy="1584325"/>
          </a:xfrm>
          <a:custGeom>
            <a:avLst/>
            <a:gdLst/>
            <a:ahLst/>
            <a:cxnLst/>
            <a:rect l="l" t="t" r="r" b="b"/>
            <a:pathLst>
              <a:path w="1155064" h="1584325">
                <a:moveTo>
                  <a:pt x="162449" y="1062228"/>
                </a:moveTo>
                <a:lnTo>
                  <a:pt x="124597" y="997736"/>
                </a:lnTo>
                <a:lnTo>
                  <a:pt x="92529" y="930884"/>
                </a:lnTo>
                <a:lnTo>
                  <a:pt x="65886" y="862263"/>
                </a:lnTo>
                <a:lnTo>
                  <a:pt x="44313" y="792467"/>
                </a:lnTo>
                <a:lnTo>
                  <a:pt x="27452" y="722090"/>
                </a:lnTo>
                <a:lnTo>
                  <a:pt x="14947" y="651724"/>
                </a:lnTo>
                <a:lnTo>
                  <a:pt x="6442" y="581962"/>
                </a:lnTo>
                <a:lnTo>
                  <a:pt x="1578" y="513399"/>
                </a:lnTo>
                <a:lnTo>
                  <a:pt x="0" y="446626"/>
                </a:lnTo>
                <a:lnTo>
                  <a:pt x="1350" y="382238"/>
                </a:lnTo>
                <a:lnTo>
                  <a:pt x="5272" y="320827"/>
                </a:lnTo>
                <a:lnTo>
                  <a:pt x="11409" y="262987"/>
                </a:lnTo>
                <a:lnTo>
                  <a:pt x="19404" y="209311"/>
                </a:lnTo>
                <a:lnTo>
                  <a:pt x="28900" y="160392"/>
                </a:lnTo>
                <a:lnTo>
                  <a:pt x="39541" y="116824"/>
                </a:lnTo>
                <a:lnTo>
                  <a:pt x="50970" y="79199"/>
                </a:lnTo>
                <a:lnTo>
                  <a:pt x="74763" y="24153"/>
                </a:lnTo>
                <a:lnTo>
                  <a:pt x="97425" y="0"/>
                </a:lnTo>
                <a:lnTo>
                  <a:pt x="119414" y="9112"/>
                </a:lnTo>
                <a:lnTo>
                  <a:pt x="140302" y="17701"/>
                </a:lnTo>
                <a:lnTo>
                  <a:pt x="179199" y="33513"/>
                </a:lnTo>
                <a:lnTo>
                  <a:pt x="214958" y="47849"/>
                </a:lnTo>
                <a:lnTo>
                  <a:pt x="264556" y="67485"/>
                </a:lnTo>
                <a:lnTo>
                  <a:pt x="280432" y="73739"/>
                </a:lnTo>
                <a:lnTo>
                  <a:pt x="296157" y="79933"/>
                </a:lnTo>
                <a:lnTo>
                  <a:pt x="343468" y="98669"/>
                </a:lnTo>
                <a:lnTo>
                  <a:pt x="393201" y="118720"/>
                </a:lnTo>
                <a:lnTo>
                  <a:pt x="429106" y="133505"/>
                </a:lnTo>
                <a:lnTo>
                  <a:pt x="463658" y="159022"/>
                </a:lnTo>
                <a:lnTo>
                  <a:pt x="482926" y="205743"/>
                </a:lnTo>
                <a:lnTo>
                  <a:pt x="489597" y="265388"/>
                </a:lnTo>
                <a:lnTo>
                  <a:pt x="489311" y="299087"/>
                </a:lnTo>
                <a:lnTo>
                  <a:pt x="483696" y="372298"/>
                </a:lnTo>
                <a:lnTo>
                  <a:pt x="479250" y="411035"/>
                </a:lnTo>
                <a:lnTo>
                  <a:pt x="474298" y="450675"/>
                </a:lnTo>
                <a:lnTo>
                  <a:pt x="469281" y="490830"/>
                </a:lnTo>
                <a:lnTo>
                  <a:pt x="464640" y="531112"/>
                </a:lnTo>
                <a:lnTo>
                  <a:pt x="460816" y="571134"/>
                </a:lnTo>
                <a:lnTo>
                  <a:pt x="458248" y="610508"/>
                </a:lnTo>
                <a:lnTo>
                  <a:pt x="457379" y="648844"/>
                </a:lnTo>
                <a:lnTo>
                  <a:pt x="458648" y="685757"/>
                </a:lnTo>
                <a:lnTo>
                  <a:pt x="469363" y="753756"/>
                </a:lnTo>
                <a:lnTo>
                  <a:pt x="493919" y="811402"/>
                </a:lnTo>
                <a:lnTo>
                  <a:pt x="529858" y="840198"/>
                </a:lnTo>
                <a:lnTo>
                  <a:pt x="569591" y="864057"/>
                </a:lnTo>
                <a:lnTo>
                  <a:pt x="614094" y="885195"/>
                </a:lnTo>
                <a:lnTo>
                  <a:pt x="664343" y="905830"/>
                </a:lnTo>
                <a:lnTo>
                  <a:pt x="721313" y="928179"/>
                </a:lnTo>
                <a:lnTo>
                  <a:pt x="752623" y="940690"/>
                </a:lnTo>
                <a:lnTo>
                  <a:pt x="821502" y="969768"/>
                </a:lnTo>
                <a:lnTo>
                  <a:pt x="859316" y="986891"/>
                </a:lnTo>
                <a:lnTo>
                  <a:pt x="899541" y="1006105"/>
                </a:lnTo>
                <a:lnTo>
                  <a:pt x="942300" y="1027689"/>
                </a:lnTo>
                <a:lnTo>
                  <a:pt x="987715" y="1051918"/>
                </a:lnTo>
                <a:lnTo>
                  <a:pt x="1035907" y="1079070"/>
                </a:lnTo>
                <a:lnTo>
                  <a:pt x="1086998" y="1109423"/>
                </a:lnTo>
                <a:lnTo>
                  <a:pt x="1141111" y="1143254"/>
                </a:lnTo>
                <a:lnTo>
                  <a:pt x="1141258" y="1159200"/>
                </a:lnTo>
                <a:lnTo>
                  <a:pt x="1141740" y="1174735"/>
                </a:lnTo>
                <a:lnTo>
                  <a:pt x="1144681" y="1220622"/>
                </a:lnTo>
                <a:lnTo>
                  <a:pt x="1147373" y="1252371"/>
                </a:lnTo>
                <a:lnTo>
                  <a:pt x="1148784" y="1269120"/>
                </a:lnTo>
                <a:lnTo>
                  <a:pt x="1152657" y="1324972"/>
                </a:lnTo>
                <a:lnTo>
                  <a:pt x="1154425" y="1368634"/>
                </a:lnTo>
                <a:lnTo>
                  <a:pt x="1155059" y="1419077"/>
                </a:lnTo>
                <a:lnTo>
                  <a:pt x="1154823" y="1447281"/>
                </a:lnTo>
                <a:lnTo>
                  <a:pt x="1154149" y="1477706"/>
                </a:lnTo>
                <a:lnTo>
                  <a:pt x="1152986" y="1510529"/>
                </a:lnTo>
                <a:lnTo>
                  <a:pt x="1151282" y="1545925"/>
                </a:lnTo>
                <a:lnTo>
                  <a:pt x="1148985" y="1584070"/>
                </a:lnTo>
                <a:lnTo>
                  <a:pt x="1121303" y="1580969"/>
                </a:lnTo>
                <a:lnTo>
                  <a:pt x="1050716" y="1570942"/>
                </a:lnTo>
                <a:lnTo>
                  <a:pt x="1008798" y="1563613"/>
                </a:lnTo>
                <a:lnTo>
                  <a:pt x="963121" y="1554471"/>
                </a:lnTo>
                <a:lnTo>
                  <a:pt x="914179" y="1543313"/>
                </a:lnTo>
                <a:lnTo>
                  <a:pt x="862465" y="1529938"/>
                </a:lnTo>
                <a:lnTo>
                  <a:pt x="808473" y="1514142"/>
                </a:lnTo>
                <a:lnTo>
                  <a:pt x="752696" y="1495724"/>
                </a:lnTo>
                <a:lnTo>
                  <a:pt x="695627" y="1474482"/>
                </a:lnTo>
                <a:lnTo>
                  <a:pt x="637760" y="1450213"/>
                </a:lnTo>
                <a:lnTo>
                  <a:pt x="579588" y="1422715"/>
                </a:lnTo>
                <a:lnTo>
                  <a:pt x="521605" y="1391787"/>
                </a:lnTo>
                <a:lnTo>
                  <a:pt x="464304" y="1357224"/>
                </a:lnTo>
                <a:lnTo>
                  <a:pt x="408178" y="1318827"/>
                </a:lnTo>
                <a:lnTo>
                  <a:pt x="353721" y="1276391"/>
                </a:lnTo>
                <a:lnTo>
                  <a:pt x="301427" y="1229716"/>
                </a:lnTo>
                <a:lnTo>
                  <a:pt x="251787" y="1178598"/>
                </a:lnTo>
                <a:lnTo>
                  <a:pt x="205297" y="1122836"/>
                </a:lnTo>
                <a:lnTo>
                  <a:pt x="162449" y="1062228"/>
                </a:lnTo>
                <a:close/>
              </a:path>
            </a:pathLst>
          </a:custGeom>
          <a:ln w="9524">
            <a:solidFill>
              <a:srgbClr val="FFFFFF"/>
            </a:solidFill>
          </a:ln>
        </p:spPr>
        <p:txBody>
          <a:bodyPr wrap="square" lIns="0" tIns="0" rIns="0" bIns="0" rtlCol="0"/>
          <a:lstStyle/>
          <a:p>
            <a:endParaRPr/>
          </a:p>
        </p:txBody>
      </p:sp>
      <p:sp>
        <p:nvSpPr>
          <p:cNvPr id="74" name="object 72"/>
          <p:cNvSpPr/>
          <p:nvPr/>
        </p:nvSpPr>
        <p:spPr>
          <a:xfrm>
            <a:off x="3647947" y="2359532"/>
            <a:ext cx="1372235" cy="1415415"/>
          </a:xfrm>
          <a:custGeom>
            <a:avLst/>
            <a:gdLst/>
            <a:ahLst/>
            <a:cxnLst/>
            <a:rect l="l" t="t" r="r" b="b"/>
            <a:pathLst>
              <a:path w="1372235" h="1415414">
                <a:moveTo>
                  <a:pt x="686053" y="0"/>
                </a:moveTo>
                <a:lnTo>
                  <a:pt x="0" y="343027"/>
                </a:lnTo>
                <a:lnTo>
                  <a:pt x="0" y="1072007"/>
                </a:lnTo>
                <a:lnTo>
                  <a:pt x="686053" y="1415034"/>
                </a:lnTo>
                <a:lnTo>
                  <a:pt x="1372235" y="1072007"/>
                </a:lnTo>
                <a:lnTo>
                  <a:pt x="1372235" y="343027"/>
                </a:lnTo>
                <a:lnTo>
                  <a:pt x="686053" y="0"/>
                </a:lnTo>
                <a:close/>
              </a:path>
            </a:pathLst>
          </a:custGeom>
          <a:solidFill>
            <a:srgbClr val="207497"/>
          </a:solidFill>
        </p:spPr>
        <p:txBody>
          <a:bodyPr wrap="square" lIns="0" tIns="0" rIns="0" bIns="0" rtlCol="0"/>
          <a:lstStyle/>
          <a:p>
            <a:endParaRPr/>
          </a:p>
        </p:txBody>
      </p:sp>
      <p:sp>
        <p:nvSpPr>
          <p:cNvPr id="75" name="object 73"/>
          <p:cNvSpPr/>
          <p:nvPr/>
        </p:nvSpPr>
        <p:spPr>
          <a:xfrm>
            <a:off x="3647947" y="2359532"/>
            <a:ext cx="1372235" cy="1415415"/>
          </a:xfrm>
          <a:custGeom>
            <a:avLst/>
            <a:gdLst/>
            <a:ahLst/>
            <a:cxnLst/>
            <a:rect l="l" t="t" r="r" b="b"/>
            <a:pathLst>
              <a:path w="1372235" h="1415414">
                <a:moveTo>
                  <a:pt x="686053" y="0"/>
                </a:moveTo>
                <a:lnTo>
                  <a:pt x="1372235" y="343027"/>
                </a:lnTo>
                <a:lnTo>
                  <a:pt x="1372235" y="1072007"/>
                </a:lnTo>
                <a:lnTo>
                  <a:pt x="686053" y="1415034"/>
                </a:lnTo>
                <a:lnTo>
                  <a:pt x="0" y="1072007"/>
                </a:lnTo>
                <a:lnTo>
                  <a:pt x="0" y="343027"/>
                </a:lnTo>
                <a:lnTo>
                  <a:pt x="686053" y="0"/>
                </a:lnTo>
                <a:close/>
              </a:path>
            </a:pathLst>
          </a:custGeom>
          <a:ln w="88900">
            <a:solidFill>
              <a:srgbClr val="FFFFFF"/>
            </a:solidFill>
          </a:ln>
        </p:spPr>
        <p:txBody>
          <a:bodyPr wrap="square" lIns="0" tIns="0" rIns="0" bIns="0" rtlCol="0"/>
          <a:lstStyle/>
          <a:p>
            <a:endParaRPr/>
          </a:p>
        </p:txBody>
      </p:sp>
      <p:sp>
        <p:nvSpPr>
          <p:cNvPr id="76" name="object 74"/>
          <p:cNvSpPr/>
          <p:nvPr/>
        </p:nvSpPr>
        <p:spPr>
          <a:xfrm>
            <a:off x="4332478" y="3774566"/>
            <a:ext cx="8255" cy="394335"/>
          </a:xfrm>
          <a:custGeom>
            <a:avLst/>
            <a:gdLst/>
            <a:ahLst/>
            <a:cxnLst/>
            <a:rect l="l" t="t" r="r" b="b"/>
            <a:pathLst>
              <a:path w="8254" h="394335">
                <a:moveTo>
                  <a:pt x="7874" y="393814"/>
                </a:moveTo>
                <a:lnTo>
                  <a:pt x="0" y="0"/>
                </a:lnTo>
              </a:path>
            </a:pathLst>
          </a:custGeom>
          <a:ln w="88900">
            <a:solidFill>
              <a:srgbClr val="FFFFFF"/>
            </a:solidFill>
          </a:ln>
        </p:spPr>
        <p:txBody>
          <a:bodyPr wrap="square" lIns="0" tIns="0" rIns="0" bIns="0" rtlCol="0"/>
          <a:lstStyle/>
          <a:p>
            <a:endParaRPr/>
          </a:p>
        </p:txBody>
      </p:sp>
      <p:sp>
        <p:nvSpPr>
          <p:cNvPr id="77" name="object 75"/>
          <p:cNvSpPr/>
          <p:nvPr/>
        </p:nvSpPr>
        <p:spPr>
          <a:xfrm>
            <a:off x="3803903" y="2816351"/>
            <a:ext cx="1106424" cy="310895"/>
          </a:xfrm>
          <a:prstGeom prst="rect">
            <a:avLst/>
          </a:prstGeom>
          <a:blipFill>
            <a:blip r:embed="rId8" cstate="print"/>
            <a:stretch>
              <a:fillRect/>
            </a:stretch>
          </a:blipFill>
        </p:spPr>
        <p:txBody>
          <a:bodyPr wrap="square" lIns="0" tIns="0" rIns="0" bIns="0" rtlCol="0"/>
          <a:lstStyle/>
          <a:p>
            <a:endParaRPr/>
          </a:p>
        </p:txBody>
      </p:sp>
      <p:sp>
        <p:nvSpPr>
          <p:cNvPr id="78" name="object 76"/>
          <p:cNvSpPr/>
          <p:nvPr/>
        </p:nvSpPr>
        <p:spPr>
          <a:xfrm>
            <a:off x="4718303" y="2816351"/>
            <a:ext cx="228600" cy="310895"/>
          </a:xfrm>
          <a:prstGeom prst="rect">
            <a:avLst/>
          </a:prstGeom>
          <a:blipFill>
            <a:blip r:embed="rId9" cstate="print"/>
            <a:stretch>
              <a:fillRect/>
            </a:stretch>
          </a:blipFill>
        </p:spPr>
        <p:txBody>
          <a:bodyPr wrap="square" lIns="0" tIns="0" rIns="0" bIns="0" rtlCol="0"/>
          <a:lstStyle/>
          <a:p>
            <a:endParaRPr/>
          </a:p>
        </p:txBody>
      </p:sp>
      <p:sp>
        <p:nvSpPr>
          <p:cNvPr id="79" name="object 77"/>
          <p:cNvSpPr/>
          <p:nvPr/>
        </p:nvSpPr>
        <p:spPr>
          <a:xfrm>
            <a:off x="3931920" y="2974847"/>
            <a:ext cx="850391" cy="310895"/>
          </a:xfrm>
          <a:prstGeom prst="rect">
            <a:avLst/>
          </a:prstGeom>
          <a:blipFill>
            <a:blip r:embed="rId10" cstate="print"/>
            <a:stretch>
              <a:fillRect/>
            </a:stretch>
          </a:blipFill>
        </p:spPr>
        <p:txBody>
          <a:bodyPr wrap="square" lIns="0" tIns="0" rIns="0" bIns="0" rtlCol="0"/>
          <a:lstStyle/>
          <a:p>
            <a:endParaRPr/>
          </a:p>
        </p:txBody>
      </p:sp>
      <p:sp>
        <p:nvSpPr>
          <p:cNvPr id="80" name="object 78"/>
          <p:cNvSpPr/>
          <p:nvPr/>
        </p:nvSpPr>
        <p:spPr>
          <a:xfrm>
            <a:off x="4590288" y="2974847"/>
            <a:ext cx="228600" cy="310895"/>
          </a:xfrm>
          <a:prstGeom prst="rect">
            <a:avLst/>
          </a:prstGeom>
          <a:blipFill>
            <a:blip r:embed="rId9" cstate="print"/>
            <a:stretch>
              <a:fillRect/>
            </a:stretch>
          </a:blipFill>
        </p:spPr>
        <p:txBody>
          <a:bodyPr wrap="square" lIns="0" tIns="0" rIns="0" bIns="0" rtlCol="0"/>
          <a:lstStyle/>
          <a:p>
            <a:endParaRPr/>
          </a:p>
        </p:txBody>
      </p:sp>
      <p:sp>
        <p:nvSpPr>
          <p:cNvPr id="81" name="object 79"/>
          <p:cNvSpPr/>
          <p:nvPr/>
        </p:nvSpPr>
        <p:spPr>
          <a:xfrm>
            <a:off x="3806952" y="3136391"/>
            <a:ext cx="1103376" cy="310895"/>
          </a:xfrm>
          <a:prstGeom prst="rect">
            <a:avLst/>
          </a:prstGeom>
          <a:blipFill>
            <a:blip r:embed="rId11" cstate="print"/>
            <a:stretch>
              <a:fillRect/>
            </a:stretch>
          </a:blipFill>
        </p:spPr>
        <p:txBody>
          <a:bodyPr wrap="square" lIns="0" tIns="0" rIns="0" bIns="0" rtlCol="0"/>
          <a:lstStyle/>
          <a:p>
            <a:endParaRPr/>
          </a:p>
        </p:txBody>
      </p:sp>
      <p:sp>
        <p:nvSpPr>
          <p:cNvPr id="82" name="object 80"/>
          <p:cNvSpPr/>
          <p:nvPr/>
        </p:nvSpPr>
        <p:spPr>
          <a:xfrm>
            <a:off x="4718303" y="3136391"/>
            <a:ext cx="228600" cy="310895"/>
          </a:xfrm>
          <a:prstGeom prst="rect">
            <a:avLst/>
          </a:prstGeom>
          <a:blipFill>
            <a:blip r:embed="rId9" cstate="print"/>
            <a:stretch>
              <a:fillRect/>
            </a:stretch>
          </a:blipFill>
        </p:spPr>
        <p:txBody>
          <a:bodyPr wrap="square" lIns="0" tIns="0" rIns="0" bIns="0" rtlCol="0"/>
          <a:lstStyle/>
          <a:p>
            <a:endParaRPr/>
          </a:p>
        </p:txBody>
      </p:sp>
      <p:sp>
        <p:nvSpPr>
          <p:cNvPr id="83" name="object 81"/>
          <p:cNvSpPr txBox="1"/>
          <p:nvPr/>
        </p:nvSpPr>
        <p:spPr>
          <a:xfrm>
            <a:off x="3878071" y="2873713"/>
            <a:ext cx="940435" cy="480059"/>
          </a:xfrm>
          <a:prstGeom prst="rect">
            <a:avLst/>
          </a:prstGeom>
        </p:spPr>
        <p:txBody>
          <a:bodyPr vert="horz" wrap="square" lIns="0" tIns="0" rIns="0" bIns="0" rtlCol="0">
            <a:spAutoFit/>
          </a:bodyPr>
          <a:lstStyle/>
          <a:p>
            <a:pPr marL="12700" marR="5080" algn="ctr">
              <a:lnSpc>
                <a:spcPct val="100000"/>
              </a:lnSpc>
            </a:pPr>
            <a:r>
              <a:rPr sz="1050" b="1" spc="10" dirty="0">
                <a:solidFill>
                  <a:srgbClr val="FFFFFF"/>
                </a:solidFill>
                <a:latin typeface="Century Gothic"/>
                <a:cs typeface="Century Gothic"/>
              </a:rPr>
              <a:t>B</a:t>
            </a:r>
            <a:r>
              <a:rPr sz="1050" b="1" spc="5" dirty="0">
                <a:solidFill>
                  <a:srgbClr val="FFFFFF"/>
                </a:solidFill>
                <a:latin typeface="Century Gothic"/>
                <a:cs typeface="Century Gothic"/>
              </a:rPr>
              <a:t>M</a:t>
            </a:r>
            <a:r>
              <a:rPr sz="1050" b="1" dirty="0">
                <a:solidFill>
                  <a:srgbClr val="FFFFFF"/>
                </a:solidFill>
                <a:latin typeface="Century Gothic"/>
                <a:cs typeface="Century Gothic"/>
              </a:rPr>
              <a:t>C</a:t>
            </a:r>
            <a:r>
              <a:rPr sz="1050" b="1" spc="-15" dirty="0">
                <a:solidFill>
                  <a:srgbClr val="FFFFFF"/>
                </a:solidFill>
                <a:latin typeface="Century Gothic"/>
                <a:cs typeface="Century Gothic"/>
              </a:rPr>
              <a:t> T</a:t>
            </a:r>
            <a:r>
              <a:rPr sz="1050" b="1" dirty="0">
                <a:solidFill>
                  <a:srgbClr val="FFFFFF"/>
                </a:solidFill>
                <a:latin typeface="Century Gothic"/>
                <a:cs typeface="Century Gothic"/>
              </a:rPr>
              <a:t>r</a:t>
            </a:r>
            <a:r>
              <a:rPr sz="1050" b="1" spc="-15" dirty="0">
                <a:solidFill>
                  <a:srgbClr val="FFFFFF"/>
                </a:solidFill>
                <a:latin typeface="Century Gothic"/>
                <a:cs typeface="Century Gothic"/>
              </a:rPr>
              <a:t>u</a:t>
            </a:r>
            <a:r>
              <a:rPr sz="1050" b="1" spc="-5" dirty="0">
                <a:solidFill>
                  <a:srgbClr val="FFFFFF"/>
                </a:solidFill>
                <a:latin typeface="Century Gothic"/>
                <a:cs typeface="Century Gothic"/>
              </a:rPr>
              <a:t>e</a:t>
            </a:r>
            <a:r>
              <a:rPr sz="1050" b="1" dirty="0">
                <a:solidFill>
                  <a:srgbClr val="FFFFFF"/>
                </a:solidFill>
                <a:latin typeface="Century Gothic"/>
                <a:cs typeface="Century Gothic"/>
              </a:rPr>
              <a:t>S</a:t>
            </a:r>
            <a:r>
              <a:rPr sz="1050" b="1" spc="10" dirty="0">
                <a:solidFill>
                  <a:srgbClr val="FFFFFF"/>
                </a:solidFill>
                <a:latin typeface="Century Gothic"/>
                <a:cs typeface="Century Gothic"/>
              </a:rPr>
              <a:t>i</a:t>
            </a:r>
            <a:r>
              <a:rPr sz="1050" b="1" spc="-5" dirty="0">
                <a:solidFill>
                  <a:srgbClr val="FFFFFF"/>
                </a:solidFill>
                <a:latin typeface="Century Gothic"/>
                <a:cs typeface="Century Gothic"/>
              </a:rPr>
              <a:t>g</a:t>
            </a:r>
            <a:r>
              <a:rPr sz="1050" b="1" spc="-15" dirty="0">
                <a:solidFill>
                  <a:srgbClr val="FFFFFF"/>
                </a:solidFill>
                <a:latin typeface="Century Gothic"/>
                <a:cs typeface="Century Gothic"/>
              </a:rPr>
              <a:t>h</a:t>
            </a:r>
            <a:r>
              <a:rPr sz="1050" b="1" dirty="0">
                <a:solidFill>
                  <a:srgbClr val="FFFFFF"/>
                </a:solidFill>
                <a:latin typeface="Century Gothic"/>
                <a:cs typeface="Century Gothic"/>
              </a:rPr>
              <a:t>t </a:t>
            </a:r>
            <a:r>
              <a:rPr sz="1050" b="1" spc="-10" dirty="0">
                <a:solidFill>
                  <a:srgbClr val="FFFFFF"/>
                </a:solidFill>
                <a:latin typeface="Century Gothic"/>
                <a:cs typeface="Century Gothic"/>
              </a:rPr>
              <a:t>C</a:t>
            </a:r>
            <a:r>
              <a:rPr sz="1050" b="1" spc="5" dirty="0">
                <a:solidFill>
                  <a:srgbClr val="FFFFFF"/>
                </a:solidFill>
                <a:latin typeface="Century Gothic"/>
                <a:cs typeface="Century Gothic"/>
              </a:rPr>
              <a:t>APA</a:t>
            </a:r>
            <a:r>
              <a:rPr sz="1050" b="1" spc="-10" dirty="0">
                <a:solidFill>
                  <a:srgbClr val="FFFFFF"/>
                </a:solidFill>
                <a:latin typeface="Century Gothic"/>
                <a:cs typeface="Century Gothic"/>
              </a:rPr>
              <a:t>CI</a:t>
            </a:r>
            <a:r>
              <a:rPr sz="1050" b="1" spc="-15" dirty="0">
                <a:solidFill>
                  <a:srgbClr val="FFFFFF"/>
                </a:solidFill>
                <a:latin typeface="Century Gothic"/>
                <a:cs typeface="Century Gothic"/>
              </a:rPr>
              <a:t>T</a:t>
            </a:r>
            <a:r>
              <a:rPr sz="1050" b="1" dirty="0">
                <a:solidFill>
                  <a:srgbClr val="FFFFFF"/>
                </a:solidFill>
                <a:latin typeface="Century Gothic"/>
                <a:cs typeface="Century Gothic"/>
              </a:rPr>
              <a:t>Y O</a:t>
            </a:r>
            <a:r>
              <a:rPr sz="1050" b="1" spc="5" dirty="0">
                <a:solidFill>
                  <a:srgbClr val="FFFFFF"/>
                </a:solidFill>
                <a:latin typeface="Century Gothic"/>
                <a:cs typeface="Century Gothic"/>
              </a:rPr>
              <a:t>P</a:t>
            </a:r>
            <a:r>
              <a:rPr sz="1050" b="1" spc="-15" dirty="0">
                <a:solidFill>
                  <a:srgbClr val="FFFFFF"/>
                </a:solidFill>
                <a:latin typeface="Century Gothic"/>
                <a:cs typeface="Century Gothic"/>
              </a:rPr>
              <a:t>T</a:t>
            </a:r>
            <a:r>
              <a:rPr sz="1050" b="1" spc="-10" dirty="0">
                <a:solidFill>
                  <a:srgbClr val="FFFFFF"/>
                </a:solidFill>
                <a:latin typeface="Century Gothic"/>
                <a:cs typeface="Century Gothic"/>
              </a:rPr>
              <a:t>I</a:t>
            </a:r>
            <a:r>
              <a:rPr sz="1050" b="1" spc="5" dirty="0">
                <a:solidFill>
                  <a:srgbClr val="FFFFFF"/>
                </a:solidFill>
                <a:latin typeface="Century Gothic"/>
                <a:cs typeface="Century Gothic"/>
              </a:rPr>
              <a:t>M</a:t>
            </a:r>
            <a:r>
              <a:rPr sz="1050" b="1" spc="-10" dirty="0">
                <a:solidFill>
                  <a:srgbClr val="FFFFFF"/>
                </a:solidFill>
                <a:latin typeface="Century Gothic"/>
                <a:cs typeface="Century Gothic"/>
              </a:rPr>
              <a:t>I</a:t>
            </a:r>
            <a:r>
              <a:rPr sz="1050" b="1" dirty="0">
                <a:solidFill>
                  <a:srgbClr val="FFFFFF"/>
                </a:solidFill>
                <a:latin typeface="Century Gothic"/>
                <a:cs typeface="Century Gothic"/>
              </a:rPr>
              <a:t>Z</a:t>
            </a:r>
            <a:r>
              <a:rPr sz="1050" b="1" spc="5" dirty="0">
                <a:solidFill>
                  <a:srgbClr val="FFFFFF"/>
                </a:solidFill>
                <a:latin typeface="Century Gothic"/>
                <a:cs typeface="Century Gothic"/>
              </a:rPr>
              <a:t>A</a:t>
            </a:r>
            <a:r>
              <a:rPr sz="1050" b="1" spc="-15" dirty="0">
                <a:solidFill>
                  <a:srgbClr val="FFFFFF"/>
                </a:solidFill>
                <a:latin typeface="Century Gothic"/>
                <a:cs typeface="Century Gothic"/>
              </a:rPr>
              <a:t>T</a:t>
            </a:r>
            <a:r>
              <a:rPr sz="1050" b="1" spc="-10" dirty="0">
                <a:solidFill>
                  <a:srgbClr val="FFFFFF"/>
                </a:solidFill>
                <a:latin typeface="Century Gothic"/>
                <a:cs typeface="Century Gothic"/>
              </a:rPr>
              <a:t>I</a:t>
            </a:r>
            <a:r>
              <a:rPr sz="1050" b="1" dirty="0">
                <a:solidFill>
                  <a:srgbClr val="FFFFFF"/>
                </a:solidFill>
                <a:latin typeface="Century Gothic"/>
                <a:cs typeface="Century Gothic"/>
              </a:rPr>
              <a:t>ON</a:t>
            </a:r>
            <a:endParaRPr sz="1050">
              <a:latin typeface="Century Gothic"/>
              <a:cs typeface="Century Gothic"/>
            </a:endParaRPr>
          </a:p>
        </p:txBody>
      </p:sp>
      <p:sp>
        <p:nvSpPr>
          <p:cNvPr id="84" name="object 82"/>
          <p:cNvSpPr/>
          <p:nvPr/>
        </p:nvSpPr>
        <p:spPr>
          <a:xfrm>
            <a:off x="3304032" y="3108959"/>
            <a:ext cx="213360" cy="207263"/>
          </a:xfrm>
          <a:prstGeom prst="rect">
            <a:avLst/>
          </a:prstGeom>
          <a:blipFill>
            <a:blip r:embed="rId12" cstate="print"/>
            <a:stretch>
              <a:fillRect/>
            </a:stretch>
          </a:blipFill>
        </p:spPr>
        <p:txBody>
          <a:bodyPr wrap="square" lIns="0" tIns="0" rIns="0" bIns="0" rtlCol="0"/>
          <a:lstStyle/>
          <a:p>
            <a:endParaRPr/>
          </a:p>
        </p:txBody>
      </p:sp>
      <p:sp>
        <p:nvSpPr>
          <p:cNvPr id="85" name="object 83"/>
          <p:cNvSpPr/>
          <p:nvPr/>
        </p:nvSpPr>
        <p:spPr>
          <a:xfrm>
            <a:off x="3307079" y="3246119"/>
            <a:ext cx="219455" cy="204215"/>
          </a:xfrm>
          <a:prstGeom prst="rect">
            <a:avLst/>
          </a:prstGeom>
          <a:blipFill>
            <a:blip r:embed="rId13" cstate="print"/>
            <a:stretch>
              <a:fillRect/>
            </a:stretch>
          </a:blipFill>
        </p:spPr>
        <p:txBody>
          <a:bodyPr wrap="square" lIns="0" tIns="0" rIns="0" bIns="0" rtlCol="0"/>
          <a:lstStyle/>
          <a:p>
            <a:endParaRPr/>
          </a:p>
        </p:txBody>
      </p:sp>
      <p:sp>
        <p:nvSpPr>
          <p:cNvPr id="86" name="object 84"/>
          <p:cNvSpPr/>
          <p:nvPr/>
        </p:nvSpPr>
        <p:spPr>
          <a:xfrm>
            <a:off x="3334511" y="3331464"/>
            <a:ext cx="234696" cy="222504"/>
          </a:xfrm>
          <a:prstGeom prst="rect">
            <a:avLst/>
          </a:prstGeom>
          <a:blipFill>
            <a:blip r:embed="rId14" cstate="print"/>
            <a:stretch>
              <a:fillRect/>
            </a:stretch>
          </a:blipFill>
        </p:spPr>
        <p:txBody>
          <a:bodyPr wrap="square" lIns="0" tIns="0" rIns="0" bIns="0" rtlCol="0"/>
          <a:lstStyle/>
          <a:p>
            <a:endParaRPr/>
          </a:p>
        </p:txBody>
      </p:sp>
      <p:sp>
        <p:nvSpPr>
          <p:cNvPr id="87" name="object 85"/>
          <p:cNvSpPr/>
          <p:nvPr/>
        </p:nvSpPr>
        <p:spPr>
          <a:xfrm>
            <a:off x="3377184" y="3456432"/>
            <a:ext cx="228600" cy="216408"/>
          </a:xfrm>
          <a:prstGeom prst="rect">
            <a:avLst/>
          </a:prstGeom>
          <a:blipFill>
            <a:blip r:embed="rId15" cstate="print"/>
            <a:stretch>
              <a:fillRect/>
            </a:stretch>
          </a:blipFill>
        </p:spPr>
        <p:txBody>
          <a:bodyPr wrap="square" lIns="0" tIns="0" rIns="0" bIns="0" rtlCol="0"/>
          <a:lstStyle/>
          <a:p>
            <a:endParaRPr/>
          </a:p>
        </p:txBody>
      </p:sp>
      <p:sp>
        <p:nvSpPr>
          <p:cNvPr id="88" name="object 86"/>
          <p:cNvSpPr/>
          <p:nvPr/>
        </p:nvSpPr>
        <p:spPr>
          <a:xfrm>
            <a:off x="3471671" y="3529583"/>
            <a:ext cx="213360" cy="219456"/>
          </a:xfrm>
          <a:prstGeom prst="rect">
            <a:avLst/>
          </a:prstGeom>
          <a:blipFill>
            <a:blip r:embed="rId16" cstate="print"/>
            <a:stretch>
              <a:fillRect/>
            </a:stretch>
          </a:blipFill>
        </p:spPr>
        <p:txBody>
          <a:bodyPr wrap="square" lIns="0" tIns="0" rIns="0" bIns="0" rtlCol="0"/>
          <a:lstStyle/>
          <a:p>
            <a:endParaRPr/>
          </a:p>
        </p:txBody>
      </p:sp>
      <p:sp>
        <p:nvSpPr>
          <p:cNvPr id="89" name="object 87"/>
          <p:cNvSpPr/>
          <p:nvPr/>
        </p:nvSpPr>
        <p:spPr>
          <a:xfrm>
            <a:off x="3550920" y="3593591"/>
            <a:ext cx="228600" cy="237744"/>
          </a:xfrm>
          <a:prstGeom prst="rect">
            <a:avLst/>
          </a:prstGeom>
          <a:blipFill>
            <a:blip r:embed="rId17" cstate="print"/>
            <a:stretch>
              <a:fillRect/>
            </a:stretch>
          </a:blipFill>
        </p:spPr>
        <p:txBody>
          <a:bodyPr wrap="square" lIns="0" tIns="0" rIns="0" bIns="0" rtlCol="0"/>
          <a:lstStyle/>
          <a:p>
            <a:endParaRPr/>
          </a:p>
        </p:txBody>
      </p:sp>
      <p:sp>
        <p:nvSpPr>
          <p:cNvPr id="90" name="object 88"/>
          <p:cNvSpPr/>
          <p:nvPr/>
        </p:nvSpPr>
        <p:spPr>
          <a:xfrm>
            <a:off x="3648455" y="3645408"/>
            <a:ext cx="210312" cy="222503"/>
          </a:xfrm>
          <a:prstGeom prst="rect">
            <a:avLst/>
          </a:prstGeom>
          <a:blipFill>
            <a:blip r:embed="rId18" cstate="print"/>
            <a:stretch>
              <a:fillRect/>
            </a:stretch>
          </a:blipFill>
        </p:spPr>
        <p:txBody>
          <a:bodyPr wrap="square" lIns="0" tIns="0" rIns="0" bIns="0" rtlCol="0"/>
          <a:lstStyle/>
          <a:p>
            <a:endParaRPr/>
          </a:p>
        </p:txBody>
      </p:sp>
      <p:sp>
        <p:nvSpPr>
          <p:cNvPr id="91" name="object 89"/>
          <p:cNvSpPr/>
          <p:nvPr/>
        </p:nvSpPr>
        <p:spPr>
          <a:xfrm>
            <a:off x="3353942" y="3114547"/>
            <a:ext cx="127000" cy="123189"/>
          </a:xfrm>
          <a:custGeom>
            <a:avLst/>
            <a:gdLst/>
            <a:ahLst/>
            <a:cxnLst/>
            <a:rect l="l" t="t" r="r" b="b"/>
            <a:pathLst>
              <a:path w="127000" h="123189">
                <a:moveTo>
                  <a:pt x="889" y="94995"/>
                </a:moveTo>
                <a:lnTo>
                  <a:pt x="0" y="117856"/>
                </a:lnTo>
                <a:lnTo>
                  <a:pt x="122047" y="123062"/>
                </a:lnTo>
                <a:lnTo>
                  <a:pt x="123033" y="99059"/>
                </a:lnTo>
                <a:lnTo>
                  <a:pt x="97028" y="99059"/>
                </a:lnTo>
                <a:lnTo>
                  <a:pt x="889" y="94995"/>
                </a:lnTo>
                <a:close/>
              </a:path>
              <a:path w="127000" h="123189">
                <a:moveTo>
                  <a:pt x="4953" y="0"/>
                </a:moveTo>
                <a:lnTo>
                  <a:pt x="3937" y="22859"/>
                </a:lnTo>
                <a:lnTo>
                  <a:pt x="100076" y="26924"/>
                </a:lnTo>
                <a:lnTo>
                  <a:pt x="2921" y="46989"/>
                </a:lnTo>
                <a:lnTo>
                  <a:pt x="1905" y="70738"/>
                </a:lnTo>
                <a:lnTo>
                  <a:pt x="97028" y="99059"/>
                </a:lnTo>
                <a:lnTo>
                  <a:pt x="123033" y="99059"/>
                </a:lnTo>
                <a:lnTo>
                  <a:pt x="123571" y="85978"/>
                </a:lnTo>
                <a:lnTo>
                  <a:pt x="41275" y="60578"/>
                </a:lnTo>
                <a:lnTo>
                  <a:pt x="125476" y="42037"/>
                </a:lnTo>
                <a:lnTo>
                  <a:pt x="127000" y="5080"/>
                </a:lnTo>
                <a:lnTo>
                  <a:pt x="4953" y="0"/>
                </a:lnTo>
                <a:close/>
              </a:path>
            </a:pathLst>
          </a:custGeom>
          <a:solidFill>
            <a:srgbClr val="FFFFFF"/>
          </a:solidFill>
        </p:spPr>
        <p:txBody>
          <a:bodyPr wrap="square" lIns="0" tIns="0" rIns="0" bIns="0" rtlCol="0"/>
          <a:lstStyle/>
          <a:p>
            <a:endParaRPr/>
          </a:p>
        </p:txBody>
      </p:sp>
      <p:sp>
        <p:nvSpPr>
          <p:cNvPr id="92" name="object 90"/>
          <p:cNvSpPr/>
          <p:nvPr/>
        </p:nvSpPr>
        <p:spPr>
          <a:xfrm>
            <a:off x="3356483" y="3250819"/>
            <a:ext cx="133985" cy="120650"/>
          </a:xfrm>
          <a:custGeom>
            <a:avLst/>
            <a:gdLst/>
            <a:ahLst/>
            <a:cxnLst/>
            <a:rect l="l" t="t" r="r" b="b"/>
            <a:pathLst>
              <a:path w="133985" h="120650">
                <a:moveTo>
                  <a:pt x="0" y="0"/>
                </a:moveTo>
                <a:lnTo>
                  <a:pt x="4699" y="25781"/>
                </a:lnTo>
                <a:lnTo>
                  <a:pt x="33908" y="30606"/>
                </a:lnTo>
                <a:lnTo>
                  <a:pt x="42799" y="78612"/>
                </a:lnTo>
                <a:lnTo>
                  <a:pt x="17525" y="94106"/>
                </a:lnTo>
                <a:lnTo>
                  <a:pt x="22351" y="120523"/>
                </a:lnTo>
                <a:lnTo>
                  <a:pt x="106743" y="67056"/>
                </a:lnTo>
                <a:lnTo>
                  <a:pt x="61594" y="67056"/>
                </a:lnTo>
                <a:lnTo>
                  <a:pt x="55499" y="34290"/>
                </a:lnTo>
                <a:lnTo>
                  <a:pt x="130626" y="34290"/>
                </a:lnTo>
                <a:lnTo>
                  <a:pt x="128777" y="24511"/>
                </a:lnTo>
                <a:lnTo>
                  <a:pt x="0" y="0"/>
                </a:lnTo>
                <a:close/>
              </a:path>
              <a:path w="133985" h="120650">
                <a:moveTo>
                  <a:pt x="130626" y="34290"/>
                </a:moveTo>
                <a:lnTo>
                  <a:pt x="55499" y="34290"/>
                </a:lnTo>
                <a:lnTo>
                  <a:pt x="103124" y="42163"/>
                </a:lnTo>
                <a:lnTo>
                  <a:pt x="61594" y="67056"/>
                </a:lnTo>
                <a:lnTo>
                  <a:pt x="106743" y="67056"/>
                </a:lnTo>
                <a:lnTo>
                  <a:pt x="133603" y="50037"/>
                </a:lnTo>
                <a:lnTo>
                  <a:pt x="130626" y="34290"/>
                </a:lnTo>
                <a:close/>
              </a:path>
            </a:pathLst>
          </a:custGeom>
          <a:solidFill>
            <a:srgbClr val="FFFFFF"/>
          </a:solidFill>
        </p:spPr>
        <p:txBody>
          <a:bodyPr wrap="square" lIns="0" tIns="0" rIns="0" bIns="0" rtlCol="0"/>
          <a:lstStyle/>
          <a:p>
            <a:endParaRPr/>
          </a:p>
        </p:txBody>
      </p:sp>
      <p:sp>
        <p:nvSpPr>
          <p:cNvPr id="93" name="object 91"/>
          <p:cNvSpPr/>
          <p:nvPr/>
        </p:nvSpPr>
        <p:spPr>
          <a:xfrm>
            <a:off x="3384677" y="3338067"/>
            <a:ext cx="149860" cy="135890"/>
          </a:xfrm>
          <a:custGeom>
            <a:avLst/>
            <a:gdLst/>
            <a:ahLst/>
            <a:cxnLst/>
            <a:rect l="l" t="t" r="r" b="b"/>
            <a:pathLst>
              <a:path w="149860" h="135889">
                <a:moveTo>
                  <a:pt x="111273" y="37210"/>
                </a:moveTo>
                <a:lnTo>
                  <a:pt x="82423" y="37210"/>
                </a:lnTo>
                <a:lnTo>
                  <a:pt x="26924" y="112648"/>
                </a:lnTo>
                <a:lnTo>
                  <a:pt x="36195" y="135635"/>
                </a:lnTo>
                <a:lnTo>
                  <a:pt x="126608" y="99186"/>
                </a:lnTo>
                <a:lnTo>
                  <a:pt x="65277" y="99186"/>
                </a:lnTo>
                <a:lnTo>
                  <a:pt x="111273" y="37210"/>
                </a:lnTo>
                <a:close/>
              </a:path>
              <a:path w="149860" h="135889">
                <a:moveTo>
                  <a:pt x="140970" y="68706"/>
                </a:moveTo>
                <a:lnTo>
                  <a:pt x="65277" y="99186"/>
                </a:lnTo>
                <a:lnTo>
                  <a:pt x="126608" y="99186"/>
                </a:lnTo>
                <a:lnTo>
                  <a:pt x="149606" y="89915"/>
                </a:lnTo>
                <a:lnTo>
                  <a:pt x="140970" y="68706"/>
                </a:lnTo>
                <a:close/>
              </a:path>
              <a:path w="149860" h="135889">
                <a:moveTo>
                  <a:pt x="113284" y="0"/>
                </a:moveTo>
                <a:lnTo>
                  <a:pt x="0" y="45719"/>
                </a:lnTo>
                <a:lnTo>
                  <a:pt x="8509" y="66928"/>
                </a:lnTo>
                <a:lnTo>
                  <a:pt x="82423" y="37210"/>
                </a:lnTo>
                <a:lnTo>
                  <a:pt x="111273" y="37210"/>
                </a:lnTo>
                <a:lnTo>
                  <a:pt x="122300" y="22351"/>
                </a:lnTo>
                <a:lnTo>
                  <a:pt x="113284" y="0"/>
                </a:lnTo>
                <a:close/>
              </a:path>
            </a:pathLst>
          </a:custGeom>
          <a:solidFill>
            <a:srgbClr val="FFFFFF"/>
          </a:solidFill>
        </p:spPr>
        <p:txBody>
          <a:bodyPr wrap="square" lIns="0" tIns="0" rIns="0" bIns="0" rtlCol="0"/>
          <a:lstStyle/>
          <a:p>
            <a:endParaRPr/>
          </a:p>
        </p:txBody>
      </p:sp>
      <p:sp>
        <p:nvSpPr>
          <p:cNvPr id="94" name="object 92"/>
          <p:cNvSpPr/>
          <p:nvPr/>
        </p:nvSpPr>
        <p:spPr>
          <a:xfrm>
            <a:off x="3427729" y="3462782"/>
            <a:ext cx="142875" cy="129539"/>
          </a:xfrm>
          <a:custGeom>
            <a:avLst/>
            <a:gdLst/>
            <a:ahLst/>
            <a:cxnLst/>
            <a:rect l="l" t="t" r="r" b="b"/>
            <a:pathLst>
              <a:path w="142875" h="129539">
                <a:moveTo>
                  <a:pt x="67489" y="41783"/>
                </a:moveTo>
                <a:lnTo>
                  <a:pt x="42925" y="41783"/>
                </a:lnTo>
                <a:lnTo>
                  <a:pt x="69469" y="82804"/>
                </a:lnTo>
                <a:lnTo>
                  <a:pt x="51943" y="106934"/>
                </a:lnTo>
                <a:lnTo>
                  <a:pt x="66548" y="129413"/>
                </a:lnTo>
                <a:lnTo>
                  <a:pt x="112061" y="65024"/>
                </a:lnTo>
                <a:lnTo>
                  <a:pt x="82423" y="65024"/>
                </a:lnTo>
                <a:lnTo>
                  <a:pt x="67489" y="41783"/>
                </a:lnTo>
                <a:close/>
              </a:path>
              <a:path w="142875" h="129539">
                <a:moveTo>
                  <a:pt x="139441" y="26289"/>
                </a:moveTo>
                <a:lnTo>
                  <a:pt x="111379" y="26289"/>
                </a:lnTo>
                <a:lnTo>
                  <a:pt x="82423" y="65024"/>
                </a:lnTo>
                <a:lnTo>
                  <a:pt x="112061" y="65024"/>
                </a:lnTo>
                <a:lnTo>
                  <a:pt x="139441" y="26289"/>
                </a:lnTo>
                <a:close/>
              </a:path>
              <a:path w="142875" h="129539">
                <a:moveTo>
                  <a:pt x="128397" y="0"/>
                </a:moveTo>
                <a:lnTo>
                  <a:pt x="0" y="26543"/>
                </a:lnTo>
                <a:lnTo>
                  <a:pt x="14224" y="48514"/>
                </a:lnTo>
                <a:lnTo>
                  <a:pt x="42925" y="41783"/>
                </a:lnTo>
                <a:lnTo>
                  <a:pt x="67489" y="41783"/>
                </a:lnTo>
                <a:lnTo>
                  <a:pt x="64389" y="36957"/>
                </a:lnTo>
                <a:lnTo>
                  <a:pt x="111379" y="26289"/>
                </a:lnTo>
                <a:lnTo>
                  <a:pt x="139441" y="26289"/>
                </a:lnTo>
                <a:lnTo>
                  <a:pt x="142494" y="21971"/>
                </a:lnTo>
                <a:lnTo>
                  <a:pt x="128397" y="0"/>
                </a:lnTo>
                <a:close/>
              </a:path>
            </a:pathLst>
          </a:custGeom>
          <a:solidFill>
            <a:srgbClr val="FFFFFF"/>
          </a:solidFill>
        </p:spPr>
        <p:txBody>
          <a:bodyPr wrap="square" lIns="0" tIns="0" rIns="0" bIns="0" rtlCol="0"/>
          <a:lstStyle/>
          <a:p>
            <a:endParaRPr/>
          </a:p>
        </p:txBody>
      </p:sp>
      <p:sp>
        <p:nvSpPr>
          <p:cNvPr id="95" name="object 93"/>
          <p:cNvSpPr/>
          <p:nvPr/>
        </p:nvSpPr>
        <p:spPr>
          <a:xfrm>
            <a:off x="3522211" y="3536691"/>
            <a:ext cx="126364" cy="132715"/>
          </a:xfrm>
          <a:custGeom>
            <a:avLst/>
            <a:gdLst/>
            <a:ahLst/>
            <a:cxnLst/>
            <a:rect l="l" t="t" r="r" b="b"/>
            <a:pathLst>
              <a:path w="126364" h="132714">
                <a:moveTo>
                  <a:pt x="69159" y="0"/>
                </a:moveTo>
                <a:lnTo>
                  <a:pt x="30459" y="12121"/>
                </a:lnTo>
                <a:lnTo>
                  <a:pt x="988" y="55271"/>
                </a:lnTo>
                <a:lnTo>
                  <a:pt x="0" y="67421"/>
                </a:lnTo>
                <a:lnTo>
                  <a:pt x="2055" y="80372"/>
                </a:lnTo>
                <a:lnTo>
                  <a:pt x="23369" y="112396"/>
                </a:lnTo>
                <a:lnTo>
                  <a:pt x="58063" y="130879"/>
                </a:lnTo>
                <a:lnTo>
                  <a:pt x="69475" y="132592"/>
                </a:lnTo>
                <a:lnTo>
                  <a:pt x="96612" y="106049"/>
                </a:lnTo>
                <a:lnTo>
                  <a:pt x="60966" y="106049"/>
                </a:lnTo>
                <a:lnTo>
                  <a:pt x="56394" y="105414"/>
                </a:lnTo>
                <a:lnTo>
                  <a:pt x="24634" y="77427"/>
                </a:lnTo>
                <a:lnTo>
                  <a:pt x="23814" y="63486"/>
                </a:lnTo>
                <a:lnTo>
                  <a:pt x="27144" y="54427"/>
                </a:lnTo>
                <a:lnTo>
                  <a:pt x="34578" y="43891"/>
                </a:lnTo>
                <a:lnTo>
                  <a:pt x="47258" y="30921"/>
                </a:lnTo>
                <a:lnTo>
                  <a:pt x="58412" y="24931"/>
                </a:lnTo>
                <a:lnTo>
                  <a:pt x="70754" y="22761"/>
                </a:lnTo>
                <a:lnTo>
                  <a:pt x="111713" y="22761"/>
                </a:lnTo>
                <a:lnTo>
                  <a:pt x="108718" y="19181"/>
                </a:lnTo>
                <a:lnTo>
                  <a:pt x="102136" y="13139"/>
                </a:lnTo>
                <a:lnTo>
                  <a:pt x="91923" y="6352"/>
                </a:lnTo>
                <a:lnTo>
                  <a:pt x="79328" y="1237"/>
                </a:lnTo>
                <a:lnTo>
                  <a:pt x="69159" y="0"/>
                </a:lnTo>
                <a:close/>
              </a:path>
              <a:path w="126364" h="132714">
                <a:moveTo>
                  <a:pt x="66935" y="60583"/>
                </a:moveTo>
                <a:lnTo>
                  <a:pt x="52330" y="74934"/>
                </a:lnTo>
                <a:lnTo>
                  <a:pt x="72015" y="95127"/>
                </a:lnTo>
                <a:lnTo>
                  <a:pt x="60966" y="106049"/>
                </a:lnTo>
                <a:lnTo>
                  <a:pt x="96612" y="106049"/>
                </a:lnTo>
                <a:lnTo>
                  <a:pt x="104273" y="98556"/>
                </a:lnTo>
                <a:lnTo>
                  <a:pt x="66935" y="60583"/>
                </a:lnTo>
                <a:close/>
              </a:path>
              <a:path w="126364" h="132714">
                <a:moveTo>
                  <a:pt x="111713" y="22761"/>
                </a:moveTo>
                <a:lnTo>
                  <a:pt x="70754" y="22761"/>
                </a:lnTo>
                <a:lnTo>
                  <a:pt x="82741" y="25837"/>
                </a:lnTo>
                <a:lnTo>
                  <a:pt x="93605" y="33913"/>
                </a:lnTo>
                <a:lnTo>
                  <a:pt x="98558" y="38993"/>
                </a:lnTo>
                <a:lnTo>
                  <a:pt x="101479" y="44454"/>
                </a:lnTo>
                <a:lnTo>
                  <a:pt x="102368" y="50296"/>
                </a:lnTo>
                <a:lnTo>
                  <a:pt x="103130" y="56138"/>
                </a:lnTo>
                <a:lnTo>
                  <a:pt x="102114" y="61726"/>
                </a:lnTo>
                <a:lnTo>
                  <a:pt x="98939" y="67187"/>
                </a:lnTo>
                <a:lnTo>
                  <a:pt x="121056" y="78725"/>
                </a:lnTo>
                <a:lnTo>
                  <a:pt x="124917" y="69224"/>
                </a:lnTo>
                <a:lnTo>
                  <a:pt x="126078" y="57306"/>
                </a:lnTo>
                <a:lnTo>
                  <a:pt x="124124" y="41391"/>
                </a:lnTo>
                <a:lnTo>
                  <a:pt x="118046" y="30331"/>
                </a:lnTo>
                <a:lnTo>
                  <a:pt x="111713" y="22761"/>
                </a:lnTo>
                <a:close/>
              </a:path>
            </a:pathLst>
          </a:custGeom>
          <a:solidFill>
            <a:srgbClr val="FFFFFF"/>
          </a:solidFill>
        </p:spPr>
        <p:txBody>
          <a:bodyPr wrap="square" lIns="0" tIns="0" rIns="0" bIns="0" rtlCol="0"/>
          <a:lstStyle/>
          <a:p>
            <a:endParaRPr/>
          </a:p>
        </p:txBody>
      </p:sp>
      <p:sp>
        <p:nvSpPr>
          <p:cNvPr id="96" name="object 94"/>
          <p:cNvSpPr/>
          <p:nvPr/>
        </p:nvSpPr>
        <p:spPr>
          <a:xfrm>
            <a:off x="3601592" y="3598290"/>
            <a:ext cx="144145" cy="153670"/>
          </a:xfrm>
          <a:custGeom>
            <a:avLst/>
            <a:gdLst/>
            <a:ahLst/>
            <a:cxnLst/>
            <a:rect l="l" t="t" r="r" b="b"/>
            <a:pathLst>
              <a:path w="144145" h="153670">
                <a:moveTo>
                  <a:pt x="68707" y="0"/>
                </a:moveTo>
                <a:lnTo>
                  <a:pt x="0" y="101092"/>
                </a:lnTo>
                <a:lnTo>
                  <a:pt x="76835" y="153289"/>
                </a:lnTo>
                <a:lnTo>
                  <a:pt x="88392" y="136271"/>
                </a:lnTo>
                <a:lnTo>
                  <a:pt x="32004" y="97917"/>
                </a:lnTo>
                <a:lnTo>
                  <a:pt x="50673" y="70358"/>
                </a:lnTo>
                <a:lnTo>
                  <a:pt x="87256" y="70358"/>
                </a:lnTo>
                <a:lnTo>
                  <a:pt x="62230" y="53340"/>
                </a:lnTo>
                <a:lnTo>
                  <a:pt x="77470" y="30988"/>
                </a:lnTo>
                <a:lnTo>
                  <a:pt x="114300" y="30988"/>
                </a:lnTo>
                <a:lnTo>
                  <a:pt x="68707" y="0"/>
                </a:lnTo>
                <a:close/>
              </a:path>
              <a:path w="144145" h="153670">
                <a:moveTo>
                  <a:pt x="87256" y="70358"/>
                </a:moveTo>
                <a:lnTo>
                  <a:pt x="50673" y="70358"/>
                </a:lnTo>
                <a:lnTo>
                  <a:pt x="101473" y="104902"/>
                </a:lnTo>
                <a:lnTo>
                  <a:pt x="113030" y="87884"/>
                </a:lnTo>
                <a:lnTo>
                  <a:pt x="87256" y="70358"/>
                </a:lnTo>
                <a:close/>
              </a:path>
              <a:path w="144145" h="153670">
                <a:moveTo>
                  <a:pt x="114300" y="30988"/>
                </a:moveTo>
                <a:lnTo>
                  <a:pt x="77470" y="30988"/>
                </a:lnTo>
                <a:lnTo>
                  <a:pt x="131953" y="68072"/>
                </a:lnTo>
                <a:lnTo>
                  <a:pt x="143637" y="50927"/>
                </a:lnTo>
                <a:lnTo>
                  <a:pt x="114300" y="30988"/>
                </a:lnTo>
                <a:close/>
              </a:path>
            </a:pathLst>
          </a:custGeom>
          <a:solidFill>
            <a:srgbClr val="FFFFFF"/>
          </a:solidFill>
        </p:spPr>
        <p:txBody>
          <a:bodyPr wrap="square" lIns="0" tIns="0" rIns="0" bIns="0" rtlCol="0"/>
          <a:lstStyle/>
          <a:p>
            <a:endParaRPr/>
          </a:p>
        </p:txBody>
      </p:sp>
      <p:sp>
        <p:nvSpPr>
          <p:cNvPr id="97" name="object 95"/>
          <p:cNvSpPr/>
          <p:nvPr/>
        </p:nvSpPr>
        <p:spPr>
          <a:xfrm>
            <a:off x="3699255" y="3651758"/>
            <a:ext cx="125730" cy="137795"/>
          </a:xfrm>
          <a:custGeom>
            <a:avLst/>
            <a:gdLst/>
            <a:ahLst/>
            <a:cxnLst/>
            <a:rect l="l" t="t" r="r" b="b"/>
            <a:pathLst>
              <a:path w="125729" h="137795">
                <a:moveTo>
                  <a:pt x="47498" y="0"/>
                </a:moveTo>
                <a:lnTo>
                  <a:pt x="0" y="112521"/>
                </a:lnTo>
                <a:lnTo>
                  <a:pt x="51181" y="134111"/>
                </a:lnTo>
                <a:lnTo>
                  <a:pt x="58293" y="136143"/>
                </a:lnTo>
                <a:lnTo>
                  <a:pt x="71501" y="137413"/>
                </a:lnTo>
                <a:lnTo>
                  <a:pt x="78105" y="136651"/>
                </a:lnTo>
                <a:lnTo>
                  <a:pt x="86465" y="133194"/>
                </a:lnTo>
                <a:lnTo>
                  <a:pt x="96036" y="127061"/>
                </a:lnTo>
                <a:lnTo>
                  <a:pt x="106684" y="116557"/>
                </a:lnTo>
                <a:lnTo>
                  <a:pt x="107235" y="115696"/>
                </a:lnTo>
                <a:lnTo>
                  <a:pt x="66040" y="115696"/>
                </a:lnTo>
                <a:lnTo>
                  <a:pt x="61849" y="115061"/>
                </a:lnTo>
                <a:lnTo>
                  <a:pt x="58801" y="114553"/>
                </a:lnTo>
                <a:lnTo>
                  <a:pt x="54102" y="113029"/>
                </a:lnTo>
                <a:lnTo>
                  <a:pt x="30734" y="103123"/>
                </a:lnTo>
                <a:lnTo>
                  <a:pt x="62103" y="28574"/>
                </a:lnTo>
                <a:lnTo>
                  <a:pt x="109319" y="28574"/>
                </a:lnTo>
                <a:lnTo>
                  <a:pt x="105156" y="25145"/>
                </a:lnTo>
                <a:lnTo>
                  <a:pt x="98298" y="21462"/>
                </a:lnTo>
                <a:lnTo>
                  <a:pt x="47498" y="0"/>
                </a:lnTo>
                <a:close/>
              </a:path>
              <a:path w="125729" h="137795">
                <a:moveTo>
                  <a:pt x="109319" y="28574"/>
                </a:moveTo>
                <a:lnTo>
                  <a:pt x="62103" y="28574"/>
                </a:lnTo>
                <a:lnTo>
                  <a:pt x="81661" y="36829"/>
                </a:lnTo>
                <a:lnTo>
                  <a:pt x="87757" y="39750"/>
                </a:lnTo>
                <a:lnTo>
                  <a:pt x="90551" y="41782"/>
                </a:lnTo>
                <a:lnTo>
                  <a:pt x="94488" y="44576"/>
                </a:lnTo>
                <a:lnTo>
                  <a:pt x="97155" y="47751"/>
                </a:lnTo>
                <a:lnTo>
                  <a:pt x="98806" y="51561"/>
                </a:lnTo>
                <a:lnTo>
                  <a:pt x="100584" y="55371"/>
                </a:lnTo>
                <a:lnTo>
                  <a:pt x="101092" y="59816"/>
                </a:lnTo>
                <a:lnTo>
                  <a:pt x="87249" y="101472"/>
                </a:lnTo>
                <a:lnTo>
                  <a:pt x="83566" y="105790"/>
                </a:lnTo>
                <a:lnTo>
                  <a:pt x="79883" y="110235"/>
                </a:lnTo>
                <a:lnTo>
                  <a:pt x="76454" y="113029"/>
                </a:lnTo>
                <a:lnTo>
                  <a:pt x="73025" y="114172"/>
                </a:lnTo>
                <a:lnTo>
                  <a:pt x="69723" y="115442"/>
                </a:lnTo>
                <a:lnTo>
                  <a:pt x="66040" y="115696"/>
                </a:lnTo>
                <a:lnTo>
                  <a:pt x="107235" y="115696"/>
                </a:lnTo>
                <a:lnTo>
                  <a:pt x="123320" y="80351"/>
                </a:lnTo>
                <a:lnTo>
                  <a:pt x="125730" y="60705"/>
                </a:lnTo>
                <a:lnTo>
                  <a:pt x="124714" y="53085"/>
                </a:lnTo>
                <a:lnTo>
                  <a:pt x="122174" y="46100"/>
                </a:lnTo>
                <a:lnTo>
                  <a:pt x="119507" y="39242"/>
                </a:lnTo>
                <a:lnTo>
                  <a:pt x="115316" y="33400"/>
                </a:lnTo>
                <a:lnTo>
                  <a:pt x="109319" y="28574"/>
                </a:lnTo>
                <a:close/>
              </a:path>
            </a:pathLst>
          </a:custGeom>
          <a:solidFill>
            <a:srgbClr val="FFFFFF"/>
          </a:solidFill>
        </p:spPr>
        <p:txBody>
          <a:bodyPr wrap="square" lIns="0" tIns="0" rIns="0" bIns="0" rtlCol="0"/>
          <a:lstStyle/>
          <a:p>
            <a:endParaRPr/>
          </a:p>
        </p:txBody>
      </p:sp>
      <p:sp>
        <p:nvSpPr>
          <p:cNvPr id="98" name="object 96"/>
          <p:cNvSpPr/>
          <p:nvPr/>
        </p:nvSpPr>
        <p:spPr>
          <a:xfrm>
            <a:off x="4922520" y="3621023"/>
            <a:ext cx="216408" cy="222503"/>
          </a:xfrm>
          <a:prstGeom prst="rect">
            <a:avLst/>
          </a:prstGeom>
          <a:blipFill>
            <a:blip r:embed="rId19" cstate="print"/>
            <a:stretch>
              <a:fillRect/>
            </a:stretch>
          </a:blipFill>
        </p:spPr>
        <p:txBody>
          <a:bodyPr wrap="square" lIns="0" tIns="0" rIns="0" bIns="0" rtlCol="0"/>
          <a:lstStyle/>
          <a:p>
            <a:endParaRPr/>
          </a:p>
        </p:txBody>
      </p:sp>
      <p:sp>
        <p:nvSpPr>
          <p:cNvPr id="99" name="object 97"/>
          <p:cNvSpPr/>
          <p:nvPr/>
        </p:nvSpPr>
        <p:spPr>
          <a:xfrm>
            <a:off x="5010911" y="3538727"/>
            <a:ext cx="234696" cy="237744"/>
          </a:xfrm>
          <a:prstGeom prst="rect">
            <a:avLst/>
          </a:prstGeom>
          <a:blipFill>
            <a:blip r:embed="rId20" cstate="print"/>
            <a:stretch>
              <a:fillRect/>
            </a:stretch>
          </a:blipFill>
        </p:spPr>
        <p:txBody>
          <a:bodyPr wrap="square" lIns="0" tIns="0" rIns="0" bIns="0" rtlCol="0"/>
          <a:lstStyle/>
          <a:p>
            <a:endParaRPr/>
          </a:p>
        </p:txBody>
      </p:sp>
      <p:sp>
        <p:nvSpPr>
          <p:cNvPr id="100" name="object 98"/>
          <p:cNvSpPr/>
          <p:nvPr/>
        </p:nvSpPr>
        <p:spPr>
          <a:xfrm>
            <a:off x="5084064" y="3471671"/>
            <a:ext cx="195072" cy="228599"/>
          </a:xfrm>
          <a:prstGeom prst="rect">
            <a:avLst/>
          </a:prstGeom>
          <a:blipFill>
            <a:blip r:embed="rId21" cstate="print"/>
            <a:stretch>
              <a:fillRect/>
            </a:stretch>
          </a:blipFill>
        </p:spPr>
        <p:txBody>
          <a:bodyPr wrap="square" lIns="0" tIns="0" rIns="0" bIns="0" rtlCol="0"/>
          <a:lstStyle/>
          <a:p>
            <a:endParaRPr/>
          </a:p>
        </p:txBody>
      </p:sp>
      <p:sp>
        <p:nvSpPr>
          <p:cNvPr id="101" name="object 99"/>
          <p:cNvSpPr/>
          <p:nvPr/>
        </p:nvSpPr>
        <p:spPr>
          <a:xfrm>
            <a:off x="5145023" y="3441191"/>
            <a:ext cx="198120" cy="176784"/>
          </a:xfrm>
          <a:prstGeom prst="rect">
            <a:avLst/>
          </a:prstGeom>
          <a:blipFill>
            <a:blip r:embed="rId22" cstate="print"/>
            <a:stretch>
              <a:fillRect/>
            </a:stretch>
          </a:blipFill>
        </p:spPr>
        <p:txBody>
          <a:bodyPr wrap="square" lIns="0" tIns="0" rIns="0" bIns="0" rtlCol="0"/>
          <a:lstStyle/>
          <a:p>
            <a:endParaRPr/>
          </a:p>
        </p:txBody>
      </p:sp>
      <p:sp>
        <p:nvSpPr>
          <p:cNvPr id="102" name="object 100"/>
          <p:cNvSpPr/>
          <p:nvPr/>
        </p:nvSpPr>
        <p:spPr>
          <a:xfrm>
            <a:off x="5169408" y="3346703"/>
            <a:ext cx="240791" cy="231647"/>
          </a:xfrm>
          <a:prstGeom prst="rect">
            <a:avLst/>
          </a:prstGeom>
          <a:blipFill>
            <a:blip r:embed="rId23" cstate="print"/>
            <a:stretch>
              <a:fillRect/>
            </a:stretch>
          </a:blipFill>
        </p:spPr>
        <p:txBody>
          <a:bodyPr wrap="square" lIns="0" tIns="0" rIns="0" bIns="0" rtlCol="0"/>
          <a:lstStyle/>
          <a:p>
            <a:endParaRPr/>
          </a:p>
        </p:txBody>
      </p:sp>
      <p:sp>
        <p:nvSpPr>
          <p:cNvPr id="103" name="object 101"/>
          <p:cNvSpPr/>
          <p:nvPr/>
        </p:nvSpPr>
        <p:spPr>
          <a:xfrm>
            <a:off x="5221223" y="3255264"/>
            <a:ext cx="231648" cy="213360"/>
          </a:xfrm>
          <a:prstGeom prst="rect">
            <a:avLst/>
          </a:prstGeom>
          <a:blipFill>
            <a:blip r:embed="rId24" cstate="print"/>
            <a:stretch>
              <a:fillRect/>
            </a:stretch>
          </a:blipFill>
        </p:spPr>
        <p:txBody>
          <a:bodyPr wrap="square" lIns="0" tIns="0" rIns="0" bIns="0" rtlCol="0"/>
          <a:lstStyle/>
          <a:p>
            <a:endParaRPr/>
          </a:p>
        </p:txBody>
      </p:sp>
      <p:sp>
        <p:nvSpPr>
          <p:cNvPr id="104" name="object 102"/>
          <p:cNvSpPr/>
          <p:nvPr/>
        </p:nvSpPr>
        <p:spPr>
          <a:xfrm>
            <a:off x="5257800" y="3157727"/>
            <a:ext cx="216408" cy="201168"/>
          </a:xfrm>
          <a:prstGeom prst="rect">
            <a:avLst/>
          </a:prstGeom>
          <a:blipFill>
            <a:blip r:embed="rId25" cstate="print"/>
            <a:stretch>
              <a:fillRect/>
            </a:stretch>
          </a:blipFill>
        </p:spPr>
        <p:txBody>
          <a:bodyPr wrap="square" lIns="0" tIns="0" rIns="0" bIns="0" rtlCol="0"/>
          <a:lstStyle/>
          <a:p>
            <a:endParaRPr/>
          </a:p>
        </p:txBody>
      </p:sp>
      <p:sp>
        <p:nvSpPr>
          <p:cNvPr id="105" name="object 103"/>
          <p:cNvSpPr/>
          <p:nvPr/>
        </p:nvSpPr>
        <p:spPr>
          <a:xfrm>
            <a:off x="4927472" y="3669538"/>
            <a:ext cx="132080" cy="140335"/>
          </a:xfrm>
          <a:custGeom>
            <a:avLst/>
            <a:gdLst/>
            <a:ahLst/>
            <a:cxnLst/>
            <a:rect l="l" t="t" r="r" b="b"/>
            <a:pathLst>
              <a:path w="132079" h="140335">
                <a:moveTo>
                  <a:pt x="73660" y="0"/>
                </a:moveTo>
                <a:lnTo>
                  <a:pt x="0" y="36322"/>
                </a:lnTo>
                <a:lnTo>
                  <a:pt x="64642" y="139954"/>
                </a:lnTo>
                <a:lnTo>
                  <a:pt x="111760" y="110617"/>
                </a:lnTo>
                <a:lnTo>
                  <a:pt x="113188" y="109474"/>
                </a:lnTo>
                <a:lnTo>
                  <a:pt x="74675" y="109474"/>
                </a:lnTo>
                <a:lnTo>
                  <a:pt x="31876" y="40767"/>
                </a:lnTo>
                <a:lnTo>
                  <a:pt x="49784" y="29591"/>
                </a:lnTo>
                <a:lnTo>
                  <a:pt x="55752" y="26289"/>
                </a:lnTo>
                <a:lnTo>
                  <a:pt x="63500" y="23622"/>
                </a:lnTo>
                <a:lnTo>
                  <a:pt x="67817" y="23241"/>
                </a:lnTo>
                <a:lnTo>
                  <a:pt x="111430" y="23241"/>
                </a:lnTo>
                <a:lnTo>
                  <a:pt x="109453" y="20637"/>
                </a:lnTo>
                <a:lnTo>
                  <a:pt x="101218" y="12573"/>
                </a:lnTo>
                <a:lnTo>
                  <a:pt x="94868" y="7366"/>
                </a:lnTo>
                <a:lnTo>
                  <a:pt x="88011" y="3810"/>
                </a:lnTo>
                <a:lnTo>
                  <a:pt x="73660" y="0"/>
                </a:lnTo>
                <a:close/>
              </a:path>
              <a:path w="132079" h="140335">
                <a:moveTo>
                  <a:pt x="111430" y="23241"/>
                </a:moveTo>
                <a:lnTo>
                  <a:pt x="67817" y="23241"/>
                </a:lnTo>
                <a:lnTo>
                  <a:pt x="75946" y="24765"/>
                </a:lnTo>
                <a:lnTo>
                  <a:pt x="80010" y="26924"/>
                </a:lnTo>
                <a:lnTo>
                  <a:pt x="105917" y="62230"/>
                </a:lnTo>
                <a:lnTo>
                  <a:pt x="109092" y="77851"/>
                </a:lnTo>
                <a:lnTo>
                  <a:pt x="108203" y="81280"/>
                </a:lnTo>
                <a:lnTo>
                  <a:pt x="107187" y="84582"/>
                </a:lnTo>
                <a:lnTo>
                  <a:pt x="105282" y="87884"/>
                </a:lnTo>
                <a:lnTo>
                  <a:pt x="102362" y="90805"/>
                </a:lnTo>
                <a:lnTo>
                  <a:pt x="100202" y="93091"/>
                </a:lnTo>
                <a:lnTo>
                  <a:pt x="96138" y="96012"/>
                </a:lnTo>
                <a:lnTo>
                  <a:pt x="74675" y="109474"/>
                </a:lnTo>
                <a:lnTo>
                  <a:pt x="113188" y="109474"/>
                </a:lnTo>
                <a:lnTo>
                  <a:pt x="131902" y="69640"/>
                </a:lnTo>
                <a:lnTo>
                  <a:pt x="129432" y="55114"/>
                </a:lnTo>
                <a:lnTo>
                  <a:pt x="125152" y="44571"/>
                </a:lnTo>
                <a:lnTo>
                  <a:pt x="117543" y="31292"/>
                </a:lnTo>
                <a:lnTo>
                  <a:pt x="111430" y="23241"/>
                </a:lnTo>
                <a:close/>
              </a:path>
            </a:pathLst>
          </a:custGeom>
          <a:solidFill>
            <a:srgbClr val="FFFFFF"/>
          </a:solidFill>
        </p:spPr>
        <p:txBody>
          <a:bodyPr wrap="square" lIns="0" tIns="0" rIns="0" bIns="0" rtlCol="0"/>
          <a:lstStyle/>
          <a:p>
            <a:endParaRPr/>
          </a:p>
        </p:txBody>
      </p:sp>
      <p:sp>
        <p:nvSpPr>
          <p:cNvPr id="106" name="object 104"/>
          <p:cNvSpPr/>
          <p:nvPr/>
        </p:nvSpPr>
        <p:spPr>
          <a:xfrm>
            <a:off x="5016880" y="3589527"/>
            <a:ext cx="150495" cy="151765"/>
          </a:xfrm>
          <a:custGeom>
            <a:avLst/>
            <a:gdLst/>
            <a:ahLst/>
            <a:cxnLst/>
            <a:rect l="l" t="t" r="r" b="b"/>
            <a:pathLst>
              <a:path w="150495" h="151764">
                <a:moveTo>
                  <a:pt x="68580" y="0"/>
                </a:moveTo>
                <a:lnTo>
                  <a:pt x="0" y="59182"/>
                </a:lnTo>
                <a:lnTo>
                  <a:pt x="79756" y="151765"/>
                </a:lnTo>
                <a:lnTo>
                  <a:pt x="116554" y="120015"/>
                </a:lnTo>
                <a:lnTo>
                  <a:pt x="85090" y="120015"/>
                </a:lnTo>
                <a:lnTo>
                  <a:pt x="63373" y="94869"/>
                </a:lnTo>
                <a:lnTo>
                  <a:pt x="81416" y="79248"/>
                </a:lnTo>
                <a:lnTo>
                  <a:pt x="49911" y="79248"/>
                </a:lnTo>
                <a:lnTo>
                  <a:pt x="32131" y="58674"/>
                </a:lnTo>
                <a:lnTo>
                  <a:pt x="82042" y="15621"/>
                </a:lnTo>
                <a:lnTo>
                  <a:pt x="68580" y="0"/>
                </a:lnTo>
                <a:close/>
              </a:path>
              <a:path w="150495" h="151764">
                <a:moveTo>
                  <a:pt x="136779" y="75438"/>
                </a:moveTo>
                <a:lnTo>
                  <a:pt x="85090" y="120015"/>
                </a:lnTo>
                <a:lnTo>
                  <a:pt x="116554" y="120015"/>
                </a:lnTo>
                <a:lnTo>
                  <a:pt x="150114" y="91059"/>
                </a:lnTo>
                <a:lnTo>
                  <a:pt x="136779" y="75438"/>
                </a:lnTo>
                <a:close/>
              </a:path>
              <a:path w="150495" h="151764">
                <a:moveTo>
                  <a:pt x="96266" y="39243"/>
                </a:moveTo>
                <a:lnTo>
                  <a:pt x="49911" y="79248"/>
                </a:lnTo>
                <a:lnTo>
                  <a:pt x="81416" y="79248"/>
                </a:lnTo>
                <a:lnTo>
                  <a:pt x="109728" y="54737"/>
                </a:lnTo>
                <a:lnTo>
                  <a:pt x="96266" y="39243"/>
                </a:lnTo>
                <a:close/>
              </a:path>
            </a:pathLst>
          </a:custGeom>
          <a:solidFill>
            <a:srgbClr val="FFFFFF"/>
          </a:solidFill>
        </p:spPr>
        <p:txBody>
          <a:bodyPr wrap="square" lIns="0" tIns="0" rIns="0" bIns="0" rtlCol="0"/>
          <a:lstStyle/>
          <a:p>
            <a:endParaRPr/>
          </a:p>
        </p:txBody>
      </p:sp>
      <p:sp>
        <p:nvSpPr>
          <p:cNvPr id="107" name="object 105"/>
          <p:cNvSpPr/>
          <p:nvPr/>
        </p:nvSpPr>
        <p:spPr>
          <a:xfrm>
            <a:off x="5090795" y="3520694"/>
            <a:ext cx="108585" cy="143510"/>
          </a:xfrm>
          <a:custGeom>
            <a:avLst/>
            <a:gdLst/>
            <a:ahLst/>
            <a:cxnLst/>
            <a:rect l="l" t="t" r="r" b="b"/>
            <a:pathLst>
              <a:path w="108585" h="143510">
                <a:moveTo>
                  <a:pt x="55244" y="0"/>
                </a:moveTo>
                <a:lnTo>
                  <a:pt x="0" y="62991"/>
                </a:lnTo>
                <a:lnTo>
                  <a:pt x="91947" y="143509"/>
                </a:lnTo>
                <a:lnTo>
                  <a:pt x="108203" y="124967"/>
                </a:lnTo>
                <a:lnTo>
                  <a:pt x="69087" y="90677"/>
                </a:lnTo>
                <a:lnTo>
                  <a:pt x="81012" y="77088"/>
                </a:lnTo>
                <a:lnTo>
                  <a:pt x="53593" y="77088"/>
                </a:lnTo>
                <a:lnTo>
                  <a:pt x="31876" y="58038"/>
                </a:lnTo>
                <a:lnTo>
                  <a:pt x="70738" y="13588"/>
                </a:lnTo>
                <a:lnTo>
                  <a:pt x="55244" y="0"/>
                </a:lnTo>
                <a:close/>
              </a:path>
              <a:path w="108585" h="143510">
                <a:moveTo>
                  <a:pt x="87249" y="38734"/>
                </a:moveTo>
                <a:lnTo>
                  <a:pt x="53593" y="77088"/>
                </a:lnTo>
                <a:lnTo>
                  <a:pt x="81012" y="77088"/>
                </a:lnTo>
                <a:lnTo>
                  <a:pt x="102742" y="52323"/>
                </a:lnTo>
                <a:lnTo>
                  <a:pt x="87249" y="38734"/>
                </a:lnTo>
                <a:close/>
              </a:path>
            </a:pathLst>
          </a:custGeom>
          <a:solidFill>
            <a:srgbClr val="FFFFFF"/>
          </a:solidFill>
        </p:spPr>
        <p:txBody>
          <a:bodyPr wrap="square" lIns="0" tIns="0" rIns="0" bIns="0" rtlCol="0"/>
          <a:lstStyle/>
          <a:p>
            <a:endParaRPr/>
          </a:p>
        </p:txBody>
      </p:sp>
      <p:sp>
        <p:nvSpPr>
          <p:cNvPr id="108" name="object 106"/>
          <p:cNvSpPr/>
          <p:nvPr/>
        </p:nvSpPr>
        <p:spPr>
          <a:xfrm>
            <a:off x="5150484" y="3492753"/>
            <a:ext cx="113664" cy="91440"/>
          </a:xfrm>
          <a:custGeom>
            <a:avLst/>
            <a:gdLst/>
            <a:ahLst/>
            <a:cxnLst/>
            <a:rect l="l" t="t" r="r" b="b"/>
            <a:pathLst>
              <a:path w="113664" h="91439">
                <a:moveTo>
                  <a:pt x="14477" y="0"/>
                </a:moveTo>
                <a:lnTo>
                  <a:pt x="0" y="20066"/>
                </a:lnTo>
                <a:lnTo>
                  <a:pt x="99187" y="91440"/>
                </a:lnTo>
                <a:lnTo>
                  <a:pt x="113664" y="71374"/>
                </a:lnTo>
                <a:lnTo>
                  <a:pt x="14477" y="0"/>
                </a:lnTo>
                <a:close/>
              </a:path>
            </a:pathLst>
          </a:custGeom>
          <a:solidFill>
            <a:srgbClr val="FFFFFF"/>
          </a:solidFill>
        </p:spPr>
        <p:txBody>
          <a:bodyPr wrap="square" lIns="0" tIns="0" rIns="0" bIns="0" rtlCol="0"/>
          <a:lstStyle/>
          <a:p>
            <a:endParaRPr/>
          </a:p>
        </p:txBody>
      </p:sp>
      <p:sp>
        <p:nvSpPr>
          <p:cNvPr id="109" name="object 107"/>
          <p:cNvSpPr/>
          <p:nvPr/>
        </p:nvSpPr>
        <p:spPr>
          <a:xfrm>
            <a:off x="5174488" y="3397503"/>
            <a:ext cx="154305" cy="144780"/>
          </a:xfrm>
          <a:custGeom>
            <a:avLst/>
            <a:gdLst/>
            <a:ahLst/>
            <a:cxnLst/>
            <a:rect l="l" t="t" r="r" b="b"/>
            <a:pathLst>
              <a:path w="154304" h="144779">
                <a:moveTo>
                  <a:pt x="48006" y="0"/>
                </a:moveTo>
                <a:lnTo>
                  <a:pt x="36702" y="19939"/>
                </a:lnTo>
                <a:lnTo>
                  <a:pt x="107569" y="60325"/>
                </a:lnTo>
                <a:lnTo>
                  <a:pt x="11937" y="63373"/>
                </a:lnTo>
                <a:lnTo>
                  <a:pt x="0" y="84201"/>
                </a:lnTo>
                <a:lnTo>
                  <a:pt x="106299" y="144653"/>
                </a:lnTo>
                <a:lnTo>
                  <a:pt x="117601" y="124714"/>
                </a:lnTo>
                <a:lnTo>
                  <a:pt x="48387" y="85344"/>
                </a:lnTo>
                <a:lnTo>
                  <a:pt x="141986" y="81915"/>
                </a:lnTo>
                <a:lnTo>
                  <a:pt x="154177" y="60452"/>
                </a:lnTo>
                <a:lnTo>
                  <a:pt x="48006" y="0"/>
                </a:lnTo>
                <a:close/>
              </a:path>
            </a:pathLst>
          </a:custGeom>
          <a:solidFill>
            <a:srgbClr val="FFFFFF"/>
          </a:solidFill>
        </p:spPr>
        <p:txBody>
          <a:bodyPr wrap="square" lIns="0" tIns="0" rIns="0" bIns="0" rtlCol="0"/>
          <a:lstStyle/>
          <a:p>
            <a:endParaRPr/>
          </a:p>
        </p:txBody>
      </p:sp>
      <p:sp>
        <p:nvSpPr>
          <p:cNvPr id="110" name="object 108"/>
          <p:cNvSpPr/>
          <p:nvPr/>
        </p:nvSpPr>
        <p:spPr>
          <a:xfrm>
            <a:off x="5226558" y="3304666"/>
            <a:ext cx="147955" cy="128905"/>
          </a:xfrm>
          <a:custGeom>
            <a:avLst/>
            <a:gdLst/>
            <a:ahLst/>
            <a:cxnLst/>
            <a:rect l="l" t="t" r="r" b="b"/>
            <a:pathLst>
              <a:path w="147954" h="128904">
                <a:moveTo>
                  <a:pt x="32512" y="0"/>
                </a:moveTo>
                <a:lnTo>
                  <a:pt x="0" y="84581"/>
                </a:lnTo>
                <a:lnTo>
                  <a:pt x="114045" y="128396"/>
                </a:lnTo>
                <a:lnTo>
                  <a:pt x="125733" y="98043"/>
                </a:lnTo>
                <a:lnTo>
                  <a:pt x="103631" y="98043"/>
                </a:lnTo>
                <a:lnTo>
                  <a:pt x="72643" y="86105"/>
                </a:lnTo>
                <a:lnTo>
                  <a:pt x="75518" y="78612"/>
                </a:lnTo>
                <a:lnTo>
                  <a:pt x="53466" y="78612"/>
                </a:lnTo>
                <a:lnTo>
                  <a:pt x="28193" y="68960"/>
                </a:lnTo>
                <a:lnTo>
                  <a:pt x="51815" y="7365"/>
                </a:lnTo>
                <a:lnTo>
                  <a:pt x="32512" y="0"/>
                </a:lnTo>
                <a:close/>
              </a:path>
              <a:path w="147954" h="128904">
                <a:moveTo>
                  <a:pt x="128142" y="34289"/>
                </a:moveTo>
                <a:lnTo>
                  <a:pt x="103631" y="98043"/>
                </a:lnTo>
                <a:lnTo>
                  <a:pt x="125733" y="98043"/>
                </a:lnTo>
                <a:lnTo>
                  <a:pt x="147446" y="41655"/>
                </a:lnTo>
                <a:lnTo>
                  <a:pt x="128142" y="34289"/>
                </a:lnTo>
                <a:close/>
              </a:path>
              <a:path w="147954" h="128904">
                <a:moveTo>
                  <a:pt x="75437" y="21462"/>
                </a:moveTo>
                <a:lnTo>
                  <a:pt x="53466" y="78612"/>
                </a:lnTo>
                <a:lnTo>
                  <a:pt x="75518" y="78612"/>
                </a:lnTo>
                <a:lnTo>
                  <a:pt x="94614" y="28828"/>
                </a:lnTo>
                <a:lnTo>
                  <a:pt x="75437" y="21462"/>
                </a:lnTo>
                <a:close/>
              </a:path>
            </a:pathLst>
          </a:custGeom>
          <a:solidFill>
            <a:srgbClr val="FFFFFF"/>
          </a:solidFill>
        </p:spPr>
        <p:txBody>
          <a:bodyPr wrap="square" lIns="0" tIns="0" rIns="0" bIns="0" rtlCol="0"/>
          <a:lstStyle/>
          <a:p>
            <a:endParaRPr/>
          </a:p>
        </p:txBody>
      </p:sp>
      <p:sp>
        <p:nvSpPr>
          <p:cNvPr id="111" name="object 109"/>
          <p:cNvSpPr/>
          <p:nvPr/>
        </p:nvSpPr>
        <p:spPr>
          <a:xfrm>
            <a:off x="5261736" y="3209469"/>
            <a:ext cx="132080" cy="115570"/>
          </a:xfrm>
          <a:custGeom>
            <a:avLst/>
            <a:gdLst/>
            <a:ahLst/>
            <a:cxnLst/>
            <a:rect l="l" t="t" r="r" b="b"/>
            <a:pathLst>
              <a:path w="132079" h="115570">
                <a:moveTo>
                  <a:pt x="65039" y="0"/>
                </a:moveTo>
                <a:lnTo>
                  <a:pt x="53593" y="328"/>
                </a:lnTo>
                <a:lnTo>
                  <a:pt x="45338" y="1217"/>
                </a:lnTo>
                <a:lnTo>
                  <a:pt x="38100" y="3630"/>
                </a:lnTo>
                <a:lnTo>
                  <a:pt x="31750" y="7567"/>
                </a:lnTo>
                <a:lnTo>
                  <a:pt x="25400" y="11377"/>
                </a:lnTo>
                <a:lnTo>
                  <a:pt x="0" y="89355"/>
                </a:lnTo>
                <a:lnTo>
                  <a:pt x="119379" y="115390"/>
                </a:lnTo>
                <a:lnTo>
                  <a:pt x="125595" y="86942"/>
                </a:lnTo>
                <a:lnTo>
                  <a:pt x="104521" y="86942"/>
                </a:lnTo>
                <a:lnTo>
                  <a:pt x="25400" y="69670"/>
                </a:lnTo>
                <a:lnTo>
                  <a:pt x="27812" y="58875"/>
                </a:lnTo>
                <a:lnTo>
                  <a:pt x="29972" y="48969"/>
                </a:lnTo>
                <a:lnTo>
                  <a:pt x="31750" y="42492"/>
                </a:lnTo>
                <a:lnTo>
                  <a:pt x="33274" y="39317"/>
                </a:lnTo>
                <a:lnTo>
                  <a:pt x="35178" y="34999"/>
                </a:lnTo>
                <a:lnTo>
                  <a:pt x="37846" y="31697"/>
                </a:lnTo>
                <a:lnTo>
                  <a:pt x="41275" y="29411"/>
                </a:lnTo>
                <a:lnTo>
                  <a:pt x="44703" y="26998"/>
                </a:lnTo>
                <a:lnTo>
                  <a:pt x="49022" y="25601"/>
                </a:lnTo>
                <a:lnTo>
                  <a:pt x="54355" y="25093"/>
                </a:lnTo>
                <a:lnTo>
                  <a:pt x="59689" y="24458"/>
                </a:lnTo>
                <a:lnTo>
                  <a:pt x="121804" y="24458"/>
                </a:lnTo>
                <a:lnTo>
                  <a:pt x="115978" y="18243"/>
                </a:lnTo>
                <a:lnTo>
                  <a:pt x="103606" y="9738"/>
                </a:lnTo>
                <a:lnTo>
                  <a:pt x="93073" y="5457"/>
                </a:lnTo>
                <a:lnTo>
                  <a:pt x="78208" y="1619"/>
                </a:lnTo>
                <a:lnTo>
                  <a:pt x="65039" y="0"/>
                </a:lnTo>
                <a:close/>
              </a:path>
              <a:path w="132079" h="115570">
                <a:moveTo>
                  <a:pt x="121804" y="24458"/>
                </a:moveTo>
                <a:lnTo>
                  <a:pt x="59689" y="24458"/>
                </a:lnTo>
                <a:lnTo>
                  <a:pt x="66928" y="25220"/>
                </a:lnTo>
                <a:lnTo>
                  <a:pt x="85343" y="29284"/>
                </a:lnTo>
                <a:lnTo>
                  <a:pt x="110616" y="57224"/>
                </a:lnTo>
                <a:lnTo>
                  <a:pt x="109854" y="62177"/>
                </a:lnTo>
                <a:lnTo>
                  <a:pt x="108208" y="70051"/>
                </a:lnTo>
                <a:lnTo>
                  <a:pt x="104521" y="86942"/>
                </a:lnTo>
                <a:lnTo>
                  <a:pt x="125595" y="86942"/>
                </a:lnTo>
                <a:lnTo>
                  <a:pt x="129366" y="69670"/>
                </a:lnTo>
                <a:lnTo>
                  <a:pt x="131190" y="61034"/>
                </a:lnTo>
                <a:lnTo>
                  <a:pt x="131952" y="53795"/>
                </a:lnTo>
                <a:lnTo>
                  <a:pt x="131317" y="48080"/>
                </a:lnTo>
                <a:lnTo>
                  <a:pt x="130683" y="40460"/>
                </a:lnTo>
                <a:lnTo>
                  <a:pt x="128650" y="34110"/>
                </a:lnTo>
                <a:lnTo>
                  <a:pt x="123758" y="26543"/>
                </a:lnTo>
                <a:lnTo>
                  <a:pt x="121804" y="24458"/>
                </a:lnTo>
                <a:close/>
              </a:path>
            </a:pathLst>
          </a:custGeom>
          <a:solidFill>
            <a:srgbClr val="FFFFFF"/>
          </a:solidFill>
        </p:spPr>
        <p:txBody>
          <a:bodyPr wrap="square" lIns="0" tIns="0" rIns="0" bIns="0" rtlCol="0"/>
          <a:lstStyle/>
          <a:p>
            <a:endParaRPr/>
          </a:p>
        </p:txBody>
      </p:sp>
      <p:sp>
        <p:nvSpPr>
          <p:cNvPr id="112" name="object 110"/>
          <p:cNvSpPr/>
          <p:nvPr/>
        </p:nvSpPr>
        <p:spPr>
          <a:xfrm>
            <a:off x="3212210" y="2542285"/>
            <a:ext cx="463550" cy="188595"/>
          </a:xfrm>
          <a:custGeom>
            <a:avLst/>
            <a:gdLst/>
            <a:ahLst/>
            <a:cxnLst/>
            <a:rect l="l" t="t" r="r" b="b"/>
            <a:pathLst>
              <a:path w="463550" h="188594">
                <a:moveTo>
                  <a:pt x="463423" y="188340"/>
                </a:moveTo>
                <a:lnTo>
                  <a:pt x="0" y="0"/>
                </a:lnTo>
              </a:path>
            </a:pathLst>
          </a:custGeom>
          <a:ln w="88900">
            <a:solidFill>
              <a:srgbClr val="FFFFFF"/>
            </a:solidFill>
          </a:ln>
        </p:spPr>
        <p:txBody>
          <a:bodyPr wrap="square" lIns="0" tIns="0" rIns="0" bIns="0" rtlCol="0"/>
          <a:lstStyle/>
          <a:p>
            <a:endParaRPr/>
          </a:p>
        </p:txBody>
      </p:sp>
      <p:sp>
        <p:nvSpPr>
          <p:cNvPr id="113" name="object 111"/>
          <p:cNvSpPr/>
          <p:nvPr/>
        </p:nvSpPr>
        <p:spPr>
          <a:xfrm>
            <a:off x="7912607" y="1033271"/>
            <a:ext cx="515111" cy="3977640"/>
          </a:xfrm>
          <a:prstGeom prst="rect">
            <a:avLst/>
          </a:prstGeom>
          <a:blipFill>
            <a:blip r:embed="rId26" cstate="print"/>
            <a:stretch>
              <a:fillRect/>
            </a:stretch>
          </a:blipFill>
        </p:spPr>
        <p:txBody>
          <a:bodyPr wrap="square" lIns="0" tIns="0" rIns="0" bIns="0" rtlCol="0"/>
          <a:lstStyle/>
          <a:p>
            <a:endParaRPr/>
          </a:p>
        </p:txBody>
      </p:sp>
      <p:sp>
        <p:nvSpPr>
          <p:cNvPr id="114" name="object 112"/>
          <p:cNvSpPr/>
          <p:nvPr/>
        </p:nvSpPr>
        <p:spPr>
          <a:xfrm>
            <a:off x="7955280" y="2221991"/>
            <a:ext cx="173735" cy="1560576"/>
          </a:xfrm>
          <a:prstGeom prst="rect">
            <a:avLst/>
          </a:prstGeom>
          <a:blipFill>
            <a:blip r:embed="rId27" cstate="print"/>
            <a:stretch>
              <a:fillRect/>
            </a:stretch>
          </a:blipFill>
        </p:spPr>
        <p:txBody>
          <a:bodyPr wrap="square" lIns="0" tIns="0" rIns="0" bIns="0" rtlCol="0"/>
          <a:lstStyle/>
          <a:p>
            <a:endParaRPr/>
          </a:p>
        </p:txBody>
      </p:sp>
      <p:sp>
        <p:nvSpPr>
          <p:cNvPr id="115" name="object 113"/>
          <p:cNvSpPr txBox="1"/>
          <p:nvPr/>
        </p:nvSpPr>
        <p:spPr>
          <a:xfrm>
            <a:off x="8069071" y="2316225"/>
            <a:ext cx="196215" cy="1370330"/>
          </a:xfrm>
          <a:prstGeom prst="rect">
            <a:avLst/>
          </a:prstGeom>
        </p:spPr>
        <p:txBody>
          <a:bodyPr vert="vert" wrap="square" lIns="0" tIns="0" rIns="0" bIns="0" rtlCol="0">
            <a:spAutoFit/>
          </a:bodyPr>
          <a:lstStyle/>
          <a:p>
            <a:pPr marL="12700">
              <a:lnSpc>
                <a:spcPct val="100000"/>
              </a:lnSpc>
            </a:pPr>
            <a:r>
              <a:rPr sz="1350" b="1" spc="-10" dirty="0">
                <a:solidFill>
                  <a:srgbClr val="FFFFFF"/>
                </a:solidFill>
                <a:latin typeface="Calibri"/>
                <a:cs typeface="Calibri"/>
              </a:rPr>
              <a:t>B</a:t>
            </a:r>
            <a:r>
              <a:rPr sz="1350" b="1" spc="5" dirty="0">
                <a:solidFill>
                  <a:srgbClr val="FFFFFF"/>
                </a:solidFill>
                <a:latin typeface="Calibri"/>
                <a:cs typeface="Calibri"/>
              </a:rPr>
              <a:t>U</a:t>
            </a:r>
            <a:r>
              <a:rPr sz="1350" b="1" spc="-15" dirty="0">
                <a:solidFill>
                  <a:srgbClr val="FFFFFF"/>
                </a:solidFill>
                <a:latin typeface="Calibri"/>
                <a:cs typeface="Calibri"/>
              </a:rPr>
              <a:t>S</a:t>
            </a:r>
            <a:r>
              <a:rPr sz="1350" b="1" dirty="0">
                <a:solidFill>
                  <a:srgbClr val="FFFFFF"/>
                </a:solidFill>
                <a:latin typeface="Calibri"/>
                <a:cs typeface="Calibri"/>
              </a:rPr>
              <a:t>IN</a:t>
            </a:r>
            <a:r>
              <a:rPr sz="1350" b="1" spc="-5" dirty="0">
                <a:solidFill>
                  <a:srgbClr val="FFFFFF"/>
                </a:solidFill>
                <a:latin typeface="Calibri"/>
                <a:cs typeface="Calibri"/>
              </a:rPr>
              <a:t>E</a:t>
            </a:r>
            <a:r>
              <a:rPr sz="1350" b="1" spc="-15" dirty="0">
                <a:solidFill>
                  <a:srgbClr val="FFFFFF"/>
                </a:solidFill>
                <a:latin typeface="Calibri"/>
                <a:cs typeface="Calibri"/>
              </a:rPr>
              <a:t>S</a:t>
            </a:r>
            <a:r>
              <a:rPr sz="1350" b="1" dirty="0">
                <a:solidFill>
                  <a:srgbClr val="FFFFFF"/>
                </a:solidFill>
                <a:latin typeface="Calibri"/>
                <a:cs typeface="Calibri"/>
              </a:rPr>
              <a:t>S</a:t>
            </a:r>
            <a:r>
              <a:rPr sz="1350" b="1" spc="65" dirty="0">
                <a:solidFill>
                  <a:srgbClr val="FFFFFF"/>
                </a:solidFill>
                <a:latin typeface="Calibri"/>
                <a:cs typeface="Calibri"/>
              </a:rPr>
              <a:t> </a:t>
            </a:r>
            <a:r>
              <a:rPr sz="1350" b="1" spc="-10" dirty="0">
                <a:solidFill>
                  <a:srgbClr val="FFFFFF"/>
                </a:solidFill>
                <a:latin typeface="Calibri"/>
                <a:cs typeface="Calibri"/>
              </a:rPr>
              <a:t>D</a:t>
            </a:r>
            <a:r>
              <a:rPr sz="1350" b="1" spc="5" dirty="0">
                <a:solidFill>
                  <a:srgbClr val="FFFFFF"/>
                </a:solidFill>
                <a:latin typeface="Calibri"/>
                <a:cs typeface="Calibri"/>
              </a:rPr>
              <a:t>R</a:t>
            </a:r>
            <a:r>
              <a:rPr sz="1350" b="1" dirty="0">
                <a:solidFill>
                  <a:srgbClr val="FFFFFF"/>
                </a:solidFill>
                <a:latin typeface="Calibri"/>
                <a:cs typeface="Calibri"/>
              </a:rPr>
              <a:t>IV</a:t>
            </a:r>
            <a:r>
              <a:rPr sz="1350" b="1" spc="-10" dirty="0">
                <a:solidFill>
                  <a:srgbClr val="FFFFFF"/>
                </a:solidFill>
                <a:latin typeface="Calibri"/>
                <a:cs typeface="Calibri"/>
              </a:rPr>
              <a:t>E</a:t>
            </a:r>
            <a:r>
              <a:rPr sz="1350" b="1" spc="5" dirty="0">
                <a:solidFill>
                  <a:srgbClr val="FFFFFF"/>
                </a:solidFill>
                <a:latin typeface="Calibri"/>
                <a:cs typeface="Calibri"/>
              </a:rPr>
              <a:t>R</a:t>
            </a:r>
            <a:r>
              <a:rPr sz="1350" b="1" dirty="0">
                <a:solidFill>
                  <a:srgbClr val="FFFFFF"/>
                </a:solidFill>
                <a:latin typeface="Calibri"/>
                <a:cs typeface="Calibri"/>
              </a:rPr>
              <a:t>S</a:t>
            </a:r>
            <a:endParaRPr sz="1350">
              <a:latin typeface="Calibri"/>
              <a:cs typeface="Calibri"/>
            </a:endParaRPr>
          </a:p>
        </p:txBody>
      </p:sp>
      <p:sp>
        <p:nvSpPr>
          <p:cNvPr id="116" name="object 114"/>
          <p:cNvSpPr/>
          <p:nvPr/>
        </p:nvSpPr>
        <p:spPr>
          <a:xfrm>
            <a:off x="7955280" y="3566159"/>
            <a:ext cx="173735" cy="256031"/>
          </a:xfrm>
          <a:prstGeom prst="rect">
            <a:avLst/>
          </a:prstGeom>
          <a:blipFill>
            <a:blip r:embed="rId7" cstate="print"/>
            <a:stretch>
              <a:fillRect/>
            </a:stretch>
          </a:blipFill>
        </p:spPr>
        <p:txBody>
          <a:bodyPr wrap="square" lIns="0" tIns="0" rIns="0" bIns="0" rtlCol="0"/>
          <a:lstStyle/>
          <a:p>
            <a:endParaRPr/>
          </a:p>
        </p:txBody>
      </p:sp>
      <p:sp>
        <p:nvSpPr>
          <p:cNvPr id="117" name="object 115"/>
          <p:cNvSpPr/>
          <p:nvPr/>
        </p:nvSpPr>
        <p:spPr>
          <a:xfrm>
            <a:off x="7210297" y="2647695"/>
            <a:ext cx="685800" cy="342900"/>
          </a:xfrm>
          <a:custGeom>
            <a:avLst/>
            <a:gdLst/>
            <a:ahLst/>
            <a:cxnLst/>
            <a:rect l="l" t="t" r="r" b="b"/>
            <a:pathLst>
              <a:path w="685800" h="342900">
                <a:moveTo>
                  <a:pt x="685800" y="0"/>
                </a:moveTo>
                <a:lnTo>
                  <a:pt x="171450" y="0"/>
                </a:lnTo>
                <a:lnTo>
                  <a:pt x="0" y="171450"/>
                </a:lnTo>
                <a:lnTo>
                  <a:pt x="171450" y="342900"/>
                </a:lnTo>
                <a:lnTo>
                  <a:pt x="685800" y="342900"/>
                </a:lnTo>
                <a:lnTo>
                  <a:pt x="685800" y="0"/>
                </a:lnTo>
                <a:close/>
              </a:path>
            </a:pathLst>
          </a:custGeom>
          <a:solidFill>
            <a:srgbClr val="FFFF00"/>
          </a:solidFill>
        </p:spPr>
        <p:txBody>
          <a:bodyPr wrap="square" lIns="0" tIns="0" rIns="0" bIns="0" rtlCol="0"/>
          <a:lstStyle/>
          <a:p>
            <a:endParaRPr/>
          </a:p>
        </p:txBody>
      </p:sp>
      <p:sp>
        <p:nvSpPr>
          <p:cNvPr id="118" name="object 116"/>
          <p:cNvSpPr/>
          <p:nvPr/>
        </p:nvSpPr>
        <p:spPr>
          <a:xfrm>
            <a:off x="7210297" y="2647695"/>
            <a:ext cx="685800" cy="342900"/>
          </a:xfrm>
          <a:custGeom>
            <a:avLst/>
            <a:gdLst/>
            <a:ahLst/>
            <a:cxnLst/>
            <a:rect l="l" t="t" r="r" b="b"/>
            <a:pathLst>
              <a:path w="685800" h="342900">
                <a:moveTo>
                  <a:pt x="685800" y="0"/>
                </a:moveTo>
                <a:lnTo>
                  <a:pt x="171450" y="0"/>
                </a:lnTo>
                <a:lnTo>
                  <a:pt x="0" y="171450"/>
                </a:lnTo>
                <a:lnTo>
                  <a:pt x="171450" y="342900"/>
                </a:lnTo>
                <a:lnTo>
                  <a:pt x="685800" y="342900"/>
                </a:lnTo>
                <a:lnTo>
                  <a:pt x="685800" y="0"/>
                </a:lnTo>
                <a:close/>
              </a:path>
            </a:pathLst>
          </a:custGeom>
          <a:ln w="3175">
            <a:solidFill>
              <a:srgbClr val="000000"/>
            </a:solidFill>
          </a:ln>
        </p:spPr>
        <p:txBody>
          <a:bodyPr wrap="square" lIns="0" tIns="0" rIns="0" bIns="0" rtlCol="0"/>
          <a:lstStyle/>
          <a:p>
            <a:endParaRPr/>
          </a:p>
        </p:txBody>
      </p:sp>
      <p:sp>
        <p:nvSpPr>
          <p:cNvPr id="119" name="object 117"/>
          <p:cNvSpPr txBox="1"/>
          <p:nvPr/>
        </p:nvSpPr>
        <p:spPr>
          <a:xfrm>
            <a:off x="7388097" y="2720466"/>
            <a:ext cx="419100" cy="214629"/>
          </a:xfrm>
          <a:prstGeom prst="rect">
            <a:avLst/>
          </a:prstGeom>
        </p:spPr>
        <p:txBody>
          <a:bodyPr vert="horz" wrap="square" lIns="0" tIns="0" rIns="0" bIns="0" rtlCol="0">
            <a:spAutoFit/>
          </a:bodyPr>
          <a:lstStyle/>
          <a:p>
            <a:pPr marL="12700" marR="5080" indent="48260">
              <a:lnSpc>
                <a:spcPct val="104600"/>
              </a:lnSpc>
            </a:pPr>
            <a:r>
              <a:rPr sz="650" b="1" spc="10" dirty="0">
                <a:solidFill>
                  <a:srgbClr val="07171E"/>
                </a:solidFill>
                <a:latin typeface="Calibri"/>
                <a:cs typeface="Calibri"/>
              </a:rPr>
              <a:t>Ed</a:t>
            </a:r>
            <a:r>
              <a:rPr sz="650" b="1" spc="-5" dirty="0">
                <a:solidFill>
                  <a:srgbClr val="07171E"/>
                </a:solidFill>
                <a:latin typeface="Calibri"/>
                <a:cs typeface="Calibri"/>
              </a:rPr>
              <a:t>g</a:t>
            </a:r>
            <a:r>
              <a:rPr sz="650" b="1" dirty="0">
                <a:solidFill>
                  <a:srgbClr val="07171E"/>
                </a:solidFill>
                <a:latin typeface="Calibri"/>
                <a:cs typeface="Calibri"/>
              </a:rPr>
              <a:t>esi</a:t>
            </a:r>
            <a:r>
              <a:rPr sz="650" b="1" spc="10" dirty="0">
                <a:solidFill>
                  <a:srgbClr val="07171E"/>
                </a:solidFill>
                <a:latin typeface="Calibri"/>
                <a:cs typeface="Calibri"/>
              </a:rPr>
              <a:t>t</a:t>
            </a:r>
            <a:r>
              <a:rPr sz="650" b="1" spc="5" dirty="0">
                <a:solidFill>
                  <a:srgbClr val="07171E"/>
                </a:solidFill>
                <a:latin typeface="Calibri"/>
                <a:cs typeface="Calibri"/>
              </a:rPr>
              <a:t>e</a:t>
            </a:r>
            <a:r>
              <a:rPr sz="650" b="1" dirty="0">
                <a:solidFill>
                  <a:srgbClr val="07171E"/>
                </a:solidFill>
                <a:latin typeface="Calibri"/>
                <a:cs typeface="Calibri"/>
              </a:rPr>
              <a:t> </a:t>
            </a:r>
            <a:r>
              <a:rPr sz="650" b="1" spc="15" dirty="0">
                <a:solidFill>
                  <a:srgbClr val="07171E"/>
                </a:solidFill>
                <a:latin typeface="Calibri"/>
                <a:cs typeface="Calibri"/>
              </a:rPr>
              <a:t>VD</a:t>
            </a:r>
            <a:r>
              <a:rPr sz="650" b="1" spc="5" dirty="0">
                <a:solidFill>
                  <a:srgbClr val="07171E"/>
                </a:solidFill>
                <a:latin typeface="Calibri"/>
                <a:cs typeface="Calibri"/>
              </a:rPr>
              <a:t>I</a:t>
            </a:r>
            <a:r>
              <a:rPr sz="650" b="1" spc="-15" dirty="0">
                <a:solidFill>
                  <a:srgbClr val="07171E"/>
                </a:solidFill>
                <a:latin typeface="Calibri"/>
                <a:cs typeface="Calibri"/>
              </a:rPr>
              <a:t> </a:t>
            </a:r>
            <a:r>
              <a:rPr sz="650" b="1" spc="10" dirty="0">
                <a:solidFill>
                  <a:srgbClr val="07171E"/>
                </a:solidFill>
                <a:latin typeface="Calibri"/>
                <a:cs typeface="Calibri"/>
              </a:rPr>
              <a:t>Co</a:t>
            </a:r>
            <a:r>
              <a:rPr sz="650" b="1" spc="5" dirty="0">
                <a:solidFill>
                  <a:srgbClr val="07171E"/>
                </a:solidFill>
                <a:latin typeface="Calibri"/>
                <a:cs typeface="Calibri"/>
              </a:rPr>
              <a:t>u</a:t>
            </a:r>
            <a:r>
              <a:rPr sz="650" b="1" spc="10" dirty="0">
                <a:solidFill>
                  <a:srgbClr val="07171E"/>
                </a:solidFill>
                <a:latin typeface="Calibri"/>
                <a:cs typeface="Calibri"/>
              </a:rPr>
              <a:t>nt</a:t>
            </a:r>
            <a:r>
              <a:rPr sz="650" b="1" spc="5" dirty="0">
                <a:solidFill>
                  <a:srgbClr val="07171E"/>
                </a:solidFill>
                <a:latin typeface="Calibri"/>
                <a:cs typeface="Calibri"/>
              </a:rPr>
              <a:t>s</a:t>
            </a:r>
            <a:endParaRPr sz="650">
              <a:latin typeface="Calibri"/>
              <a:cs typeface="Calibri"/>
            </a:endParaRPr>
          </a:p>
        </p:txBody>
      </p:sp>
      <p:sp>
        <p:nvSpPr>
          <p:cNvPr id="120" name="object 118"/>
          <p:cNvSpPr/>
          <p:nvPr/>
        </p:nvSpPr>
        <p:spPr>
          <a:xfrm>
            <a:off x="5743575" y="4179099"/>
            <a:ext cx="685800" cy="342900"/>
          </a:xfrm>
          <a:custGeom>
            <a:avLst/>
            <a:gdLst/>
            <a:ahLst/>
            <a:cxnLst/>
            <a:rect l="l" t="t" r="r" b="b"/>
            <a:pathLst>
              <a:path w="685800" h="342900">
                <a:moveTo>
                  <a:pt x="685800" y="0"/>
                </a:moveTo>
                <a:lnTo>
                  <a:pt x="171450" y="0"/>
                </a:lnTo>
                <a:lnTo>
                  <a:pt x="0" y="171450"/>
                </a:lnTo>
                <a:lnTo>
                  <a:pt x="171450" y="342900"/>
                </a:lnTo>
                <a:lnTo>
                  <a:pt x="685800" y="342900"/>
                </a:lnTo>
                <a:lnTo>
                  <a:pt x="685800" y="0"/>
                </a:lnTo>
                <a:close/>
              </a:path>
            </a:pathLst>
          </a:custGeom>
          <a:solidFill>
            <a:srgbClr val="FFFF00"/>
          </a:solidFill>
        </p:spPr>
        <p:txBody>
          <a:bodyPr wrap="square" lIns="0" tIns="0" rIns="0" bIns="0" rtlCol="0"/>
          <a:lstStyle/>
          <a:p>
            <a:endParaRPr/>
          </a:p>
        </p:txBody>
      </p:sp>
      <p:sp>
        <p:nvSpPr>
          <p:cNvPr id="121" name="object 119"/>
          <p:cNvSpPr/>
          <p:nvPr/>
        </p:nvSpPr>
        <p:spPr>
          <a:xfrm>
            <a:off x="5743575" y="4179099"/>
            <a:ext cx="685800" cy="342900"/>
          </a:xfrm>
          <a:custGeom>
            <a:avLst/>
            <a:gdLst/>
            <a:ahLst/>
            <a:cxnLst/>
            <a:rect l="l" t="t" r="r" b="b"/>
            <a:pathLst>
              <a:path w="685800" h="342900">
                <a:moveTo>
                  <a:pt x="685800" y="0"/>
                </a:moveTo>
                <a:lnTo>
                  <a:pt x="171450" y="0"/>
                </a:lnTo>
                <a:lnTo>
                  <a:pt x="0" y="171450"/>
                </a:lnTo>
                <a:lnTo>
                  <a:pt x="171450" y="342900"/>
                </a:lnTo>
                <a:lnTo>
                  <a:pt x="685800" y="342900"/>
                </a:lnTo>
                <a:lnTo>
                  <a:pt x="685800" y="0"/>
                </a:lnTo>
                <a:close/>
              </a:path>
            </a:pathLst>
          </a:custGeom>
          <a:ln w="3175">
            <a:solidFill>
              <a:srgbClr val="000000"/>
            </a:solidFill>
          </a:ln>
        </p:spPr>
        <p:txBody>
          <a:bodyPr wrap="square" lIns="0" tIns="0" rIns="0" bIns="0" rtlCol="0"/>
          <a:lstStyle/>
          <a:p>
            <a:endParaRPr/>
          </a:p>
        </p:txBody>
      </p:sp>
      <p:sp>
        <p:nvSpPr>
          <p:cNvPr id="122" name="object 120"/>
          <p:cNvSpPr/>
          <p:nvPr/>
        </p:nvSpPr>
        <p:spPr>
          <a:xfrm>
            <a:off x="5715000" y="2057400"/>
            <a:ext cx="1085850" cy="259079"/>
          </a:xfrm>
          <a:custGeom>
            <a:avLst/>
            <a:gdLst/>
            <a:ahLst/>
            <a:cxnLst/>
            <a:rect l="l" t="t" r="r" b="b"/>
            <a:pathLst>
              <a:path w="1085850" h="259080">
                <a:moveTo>
                  <a:pt x="1085850" y="0"/>
                </a:moveTo>
                <a:lnTo>
                  <a:pt x="129286" y="0"/>
                </a:lnTo>
                <a:lnTo>
                  <a:pt x="0" y="129286"/>
                </a:lnTo>
                <a:lnTo>
                  <a:pt x="129286" y="258572"/>
                </a:lnTo>
                <a:lnTo>
                  <a:pt x="1085850" y="258572"/>
                </a:lnTo>
                <a:lnTo>
                  <a:pt x="1085850" y="0"/>
                </a:lnTo>
                <a:close/>
              </a:path>
            </a:pathLst>
          </a:custGeom>
          <a:solidFill>
            <a:srgbClr val="FFFF00"/>
          </a:solidFill>
        </p:spPr>
        <p:txBody>
          <a:bodyPr wrap="square" lIns="0" tIns="0" rIns="0" bIns="0" rtlCol="0"/>
          <a:lstStyle/>
          <a:p>
            <a:endParaRPr/>
          </a:p>
        </p:txBody>
      </p:sp>
      <p:sp>
        <p:nvSpPr>
          <p:cNvPr id="123" name="object 121"/>
          <p:cNvSpPr/>
          <p:nvPr/>
        </p:nvSpPr>
        <p:spPr>
          <a:xfrm>
            <a:off x="5715000" y="2057400"/>
            <a:ext cx="1085850" cy="259079"/>
          </a:xfrm>
          <a:custGeom>
            <a:avLst/>
            <a:gdLst/>
            <a:ahLst/>
            <a:cxnLst/>
            <a:rect l="l" t="t" r="r" b="b"/>
            <a:pathLst>
              <a:path w="1085850" h="259080">
                <a:moveTo>
                  <a:pt x="1085850" y="0"/>
                </a:moveTo>
                <a:lnTo>
                  <a:pt x="129286" y="0"/>
                </a:lnTo>
                <a:lnTo>
                  <a:pt x="0" y="129286"/>
                </a:lnTo>
                <a:lnTo>
                  <a:pt x="129286" y="258572"/>
                </a:lnTo>
                <a:lnTo>
                  <a:pt x="1085850" y="258572"/>
                </a:lnTo>
                <a:lnTo>
                  <a:pt x="1085850" y="0"/>
                </a:lnTo>
                <a:close/>
              </a:path>
            </a:pathLst>
          </a:custGeom>
          <a:ln w="3175">
            <a:solidFill>
              <a:srgbClr val="000000"/>
            </a:solidFill>
          </a:ln>
        </p:spPr>
        <p:txBody>
          <a:bodyPr wrap="square" lIns="0" tIns="0" rIns="0" bIns="0" rtlCol="0"/>
          <a:lstStyle/>
          <a:p>
            <a:endParaRPr/>
          </a:p>
        </p:txBody>
      </p:sp>
      <p:sp>
        <p:nvSpPr>
          <p:cNvPr id="124" name="object 122"/>
          <p:cNvSpPr/>
          <p:nvPr/>
        </p:nvSpPr>
        <p:spPr>
          <a:xfrm>
            <a:off x="5715000" y="2640329"/>
            <a:ext cx="714375" cy="342900"/>
          </a:xfrm>
          <a:custGeom>
            <a:avLst/>
            <a:gdLst/>
            <a:ahLst/>
            <a:cxnLst/>
            <a:rect l="l" t="t" r="r" b="b"/>
            <a:pathLst>
              <a:path w="714375" h="342900">
                <a:moveTo>
                  <a:pt x="714375" y="0"/>
                </a:moveTo>
                <a:lnTo>
                  <a:pt x="171450" y="0"/>
                </a:lnTo>
                <a:lnTo>
                  <a:pt x="0" y="171450"/>
                </a:lnTo>
                <a:lnTo>
                  <a:pt x="171450" y="342900"/>
                </a:lnTo>
                <a:lnTo>
                  <a:pt x="714375" y="342900"/>
                </a:lnTo>
                <a:lnTo>
                  <a:pt x="714375" y="0"/>
                </a:lnTo>
                <a:close/>
              </a:path>
            </a:pathLst>
          </a:custGeom>
          <a:solidFill>
            <a:srgbClr val="FFFF00"/>
          </a:solidFill>
        </p:spPr>
        <p:txBody>
          <a:bodyPr wrap="square" lIns="0" tIns="0" rIns="0" bIns="0" rtlCol="0"/>
          <a:lstStyle/>
          <a:p>
            <a:endParaRPr/>
          </a:p>
        </p:txBody>
      </p:sp>
      <p:sp>
        <p:nvSpPr>
          <p:cNvPr id="125" name="object 123"/>
          <p:cNvSpPr/>
          <p:nvPr/>
        </p:nvSpPr>
        <p:spPr>
          <a:xfrm>
            <a:off x="5715000" y="2640329"/>
            <a:ext cx="714375" cy="342900"/>
          </a:xfrm>
          <a:custGeom>
            <a:avLst/>
            <a:gdLst/>
            <a:ahLst/>
            <a:cxnLst/>
            <a:rect l="l" t="t" r="r" b="b"/>
            <a:pathLst>
              <a:path w="714375" h="342900">
                <a:moveTo>
                  <a:pt x="714375" y="0"/>
                </a:moveTo>
                <a:lnTo>
                  <a:pt x="171450" y="0"/>
                </a:lnTo>
                <a:lnTo>
                  <a:pt x="0" y="171450"/>
                </a:lnTo>
                <a:lnTo>
                  <a:pt x="171450" y="342900"/>
                </a:lnTo>
                <a:lnTo>
                  <a:pt x="714375" y="342900"/>
                </a:lnTo>
                <a:lnTo>
                  <a:pt x="714375" y="0"/>
                </a:lnTo>
                <a:close/>
              </a:path>
            </a:pathLst>
          </a:custGeom>
          <a:ln w="3175">
            <a:solidFill>
              <a:srgbClr val="000000"/>
            </a:solidFill>
          </a:ln>
        </p:spPr>
        <p:txBody>
          <a:bodyPr wrap="square" lIns="0" tIns="0" rIns="0" bIns="0" rtlCol="0"/>
          <a:lstStyle/>
          <a:p>
            <a:endParaRPr/>
          </a:p>
        </p:txBody>
      </p:sp>
      <p:sp>
        <p:nvSpPr>
          <p:cNvPr id="126" name="object 124"/>
          <p:cNvSpPr/>
          <p:nvPr/>
        </p:nvSpPr>
        <p:spPr>
          <a:xfrm>
            <a:off x="5743575" y="3030347"/>
            <a:ext cx="685800" cy="342900"/>
          </a:xfrm>
          <a:custGeom>
            <a:avLst/>
            <a:gdLst/>
            <a:ahLst/>
            <a:cxnLst/>
            <a:rect l="l" t="t" r="r" b="b"/>
            <a:pathLst>
              <a:path w="685800" h="342900">
                <a:moveTo>
                  <a:pt x="685800" y="0"/>
                </a:moveTo>
                <a:lnTo>
                  <a:pt x="171450" y="0"/>
                </a:lnTo>
                <a:lnTo>
                  <a:pt x="0" y="171450"/>
                </a:lnTo>
                <a:lnTo>
                  <a:pt x="171450" y="342900"/>
                </a:lnTo>
                <a:lnTo>
                  <a:pt x="685800" y="342900"/>
                </a:lnTo>
                <a:lnTo>
                  <a:pt x="685800" y="0"/>
                </a:lnTo>
                <a:close/>
              </a:path>
            </a:pathLst>
          </a:custGeom>
          <a:solidFill>
            <a:srgbClr val="FFFF00"/>
          </a:solidFill>
        </p:spPr>
        <p:txBody>
          <a:bodyPr wrap="square" lIns="0" tIns="0" rIns="0" bIns="0" rtlCol="0"/>
          <a:lstStyle/>
          <a:p>
            <a:endParaRPr/>
          </a:p>
        </p:txBody>
      </p:sp>
      <p:sp>
        <p:nvSpPr>
          <p:cNvPr id="127" name="object 125"/>
          <p:cNvSpPr/>
          <p:nvPr/>
        </p:nvSpPr>
        <p:spPr>
          <a:xfrm>
            <a:off x="5743575" y="3030347"/>
            <a:ext cx="685800" cy="342900"/>
          </a:xfrm>
          <a:custGeom>
            <a:avLst/>
            <a:gdLst/>
            <a:ahLst/>
            <a:cxnLst/>
            <a:rect l="l" t="t" r="r" b="b"/>
            <a:pathLst>
              <a:path w="685800" h="342900">
                <a:moveTo>
                  <a:pt x="685800" y="0"/>
                </a:moveTo>
                <a:lnTo>
                  <a:pt x="171450" y="0"/>
                </a:lnTo>
                <a:lnTo>
                  <a:pt x="0" y="171450"/>
                </a:lnTo>
                <a:lnTo>
                  <a:pt x="171450" y="342900"/>
                </a:lnTo>
                <a:lnTo>
                  <a:pt x="685800" y="342900"/>
                </a:lnTo>
                <a:lnTo>
                  <a:pt x="685800" y="0"/>
                </a:lnTo>
                <a:close/>
              </a:path>
            </a:pathLst>
          </a:custGeom>
          <a:ln w="3175">
            <a:solidFill>
              <a:srgbClr val="000000"/>
            </a:solidFill>
          </a:ln>
        </p:spPr>
        <p:txBody>
          <a:bodyPr wrap="square" lIns="0" tIns="0" rIns="0" bIns="0" rtlCol="0"/>
          <a:lstStyle/>
          <a:p>
            <a:endParaRPr/>
          </a:p>
        </p:txBody>
      </p:sp>
      <p:sp>
        <p:nvSpPr>
          <p:cNvPr id="128" name="object 126"/>
          <p:cNvSpPr/>
          <p:nvPr/>
        </p:nvSpPr>
        <p:spPr>
          <a:xfrm>
            <a:off x="5715000" y="1062989"/>
            <a:ext cx="2171700" cy="914400"/>
          </a:xfrm>
          <a:custGeom>
            <a:avLst/>
            <a:gdLst/>
            <a:ahLst/>
            <a:cxnLst/>
            <a:rect l="l" t="t" r="r" b="b"/>
            <a:pathLst>
              <a:path w="2171700" h="914400">
                <a:moveTo>
                  <a:pt x="2171700" y="0"/>
                </a:moveTo>
                <a:lnTo>
                  <a:pt x="457200" y="0"/>
                </a:lnTo>
                <a:lnTo>
                  <a:pt x="0" y="457200"/>
                </a:lnTo>
                <a:lnTo>
                  <a:pt x="457200" y="914400"/>
                </a:lnTo>
                <a:lnTo>
                  <a:pt x="2171700" y="914400"/>
                </a:lnTo>
                <a:lnTo>
                  <a:pt x="2171700" y="0"/>
                </a:lnTo>
                <a:close/>
              </a:path>
            </a:pathLst>
          </a:custGeom>
          <a:solidFill>
            <a:srgbClr val="FFFF00"/>
          </a:solidFill>
        </p:spPr>
        <p:txBody>
          <a:bodyPr wrap="square" lIns="0" tIns="0" rIns="0" bIns="0" rtlCol="0"/>
          <a:lstStyle/>
          <a:p>
            <a:endParaRPr/>
          </a:p>
        </p:txBody>
      </p:sp>
      <p:sp>
        <p:nvSpPr>
          <p:cNvPr id="129" name="object 127"/>
          <p:cNvSpPr/>
          <p:nvPr/>
        </p:nvSpPr>
        <p:spPr>
          <a:xfrm>
            <a:off x="5715000" y="1062989"/>
            <a:ext cx="2171700" cy="914400"/>
          </a:xfrm>
          <a:custGeom>
            <a:avLst/>
            <a:gdLst/>
            <a:ahLst/>
            <a:cxnLst/>
            <a:rect l="l" t="t" r="r" b="b"/>
            <a:pathLst>
              <a:path w="2171700" h="914400">
                <a:moveTo>
                  <a:pt x="2171700" y="0"/>
                </a:moveTo>
                <a:lnTo>
                  <a:pt x="457200" y="0"/>
                </a:lnTo>
                <a:lnTo>
                  <a:pt x="0" y="457200"/>
                </a:lnTo>
                <a:lnTo>
                  <a:pt x="457200" y="914400"/>
                </a:lnTo>
                <a:lnTo>
                  <a:pt x="2171700" y="914400"/>
                </a:lnTo>
                <a:lnTo>
                  <a:pt x="2171700" y="0"/>
                </a:lnTo>
                <a:close/>
              </a:path>
            </a:pathLst>
          </a:custGeom>
          <a:ln w="3175">
            <a:solidFill>
              <a:srgbClr val="000000"/>
            </a:solidFill>
          </a:ln>
        </p:spPr>
        <p:txBody>
          <a:bodyPr wrap="square" lIns="0" tIns="0" rIns="0" bIns="0" rtlCol="0"/>
          <a:lstStyle/>
          <a:p>
            <a:endParaRPr/>
          </a:p>
        </p:txBody>
      </p:sp>
      <p:sp>
        <p:nvSpPr>
          <p:cNvPr id="130" name="object 128"/>
          <p:cNvSpPr/>
          <p:nvPr/>
        </p:nvSpPr>
        <p:spPr>
          <a:xfrm>
            <a:off x="6486525" y="2640329"/>
            <a:ext cx="685800" cy="342900"/>
          </a:xfrm>
          <a:custGeom>
            <a:avLst/>
            <a:gdLst/>
            <a:ahLst/>
            <a:cxnLst/>
            <a:rect l="l" t="t" r="r" b="b"/>
            <a:pathLst>
              <a:path w="685800" h="342900">
                <a:moveTo>
                  <a:pt x="685800" y="0"/>
                </a:moveTo>
                <a:lnTo>
                  <a:pt x="171450" y="0"/>
                </a:lnTo>
                <a:lnTo>
                  <a:pt x="0" y="171450"/>
                </a:lnTo>
                <a:lnTo>
                  <a:pt x="171450" y="342900"/>
                </a:lnTo>
                <a:lnTo>
                  <a:pt x="685800" y="342900"/>
                </a:lnTo>
                <a:lnTo>
                  <a:pt x="685800" y="0"/>
                </a:lnTo>
                <a:close/>
              </a:path>
            </a:pathLst>
          </a:custGeom>
          <a:solidFill>
            <a:srgbClr val="FFFF00"/>
          </a:solidFill>
        </p:spPr>
        <p:txBody>
          <a:bodyPr wrap="square" lIns="0" tIns="0" rIns="0" bIns="0" rtlCol="0"/>
          <a:lstStyle/>
          <a:p>
            <a:endParaRPr/>
          </a:p>
        </p:txBody>
      </p:sp>
      <p:sp>
        <p:nvSpPr>
          <p:cNvPr id="131" name="object 129"/>
          <p:cNvSpPr/>
          <p:nvPr/>
        </p:nvSpPr>
        <p:spPr>
          <a:xfrm>
            <a:off x="6486525" y="2640329"/>
            <a:ext cx="685800" cy="342900"/>
          </a:xfrm>
          <a:custGeom>
            <a:avLst/>
            <a:gdLst/>
            <a:ahLst/>
            <a:cxnLst/>
            <a:rect l="l" t="t" r="r" b="b"/>
            <a:pathLst>
              <a:path w="685800" h="342900">
                <a:moveTo>
                  <a:pt x="685800" y="0"/>
                </a:moveTo>
                <a:lnTo>
                  <a:pt x="171450" y="0"/>
                </a:lnTo>
                <a:lnTo>
                  <a:pt x="0" y="171450"/>
                </a:lnTo>
                <a:lnTo>
                  <a:pt x="171450" y="342900"/>
                </a:lnTo>
                <a:lnTo>
                  <a:pt x="685800" y="342900"/>
                </a:lnTo>
                <a:lnTo>
                  <a:pt x="685800" y="0"/>
                </a:lnTo>
                <a:close/>
              </a:path>
            </a:pathLst>
          </a:custGeom>
          <a:ln w="3175">
            <a:solidFill>
              <a:srgbClr val="000000"/>
            </a:solidFill>
          </a:ln>
        </p:spPr>
        <p:txBody>
          <a:bodyPr wrap="square" lIns="0" tIns="0" rIns="0" bIns="0" rtlCol="0"/>
          <a:lstStyle/>
          <a:p>
            <a:endParaRPr/>
          </a:p>
        </p:txBody>
      </p:sp>
      <p:sp>
        <p:nvSpPr>
          <p:cNvPr id="132" name="object 130"/>
          <p:cNvSpPr/>
          <p:nvPr/>
        </p:nvSpPr>
        <p:spPr>
          <a:xfrm>
            <a:off x="6486525" y="3030347"/>
            <a:ext cx="685800" cy="342900"/>
          </a:xfrm>
          <a:custGeom>
            <a:avLst/>
            <a:gdLst/>
            <a:ahLst/>
            <a:cxnLst/>
            <a:rect l="l" t="t" r="r" b="b"/>
            <a:pathLst>
              <a:path w="685800" h="342900">
                <a:moveTo>
                  <a:pt x="685800" y="0"/>
                </a:moveTo>
                <a:lnTo>
                  <a:pt x="171450" y="0"/>
                </a:lnTo>
                <a:lnTo>
                  <a:pt x="0" y="171450"/>
                </a:lnTo>
                <a:lnTo>
                  <a:pt x="171450" y="342900"/>
                </a:lnTo>
                <a:lnTo>
                  <a:pt x="685800" y="342900"/>
                </a:lnTo>
                <a:lnTo>
                  <a:pt x="685800" y="0"/>
                </a:lnTo>
                <a:close/>
              </a:path>
            </a:pathLst>
          </a:custGeom>
          <a:solidFill>
            <a:srgbClr val="FFFF00"/>
          </a:solidFill>
        </p:spPr>
        <p:txBody>
          <a:bodyPr wrap="square" lIns="0" tIns="0" rIns="0" bIns="0" rtlCol="0"/>
          <a:lstStyle/>
          <a:p>
            <a:endParaRPr/>
          </a:p>
        </p:txBody>
      </p:sp>
      <p:sp>
        <p:nvSpPr>
          <p:cNvPr id="133" name="object 131"/>
          <p:cNvSpPr/>
          <p:nvPr/>
        </p:nvSpPr>
        <p:spPr>
          <a:xfrm>
            <a:off x="6486525" y="3030347"/>
            <a:ext cx="685800" cy="342900"/>
          </a:xfrm>
          <a:custGeom>
            <a:avLst/>
            <a:gdLst/>
            <a:ahLst/>
            <a:cxnLst/>
            <a:rect l="l" t="t" r="r" b="b"/>
            <a:pathLst>
              <a:path w="685800" h="342900">
                <a:moveTo>
                  <a:pt x="685800" y="0"/>
                </a:moveTo>
                <a:lnTo>
                  <a:pt x="171450" y="0"/>
                </a:lnTo>
                <a:lnTo>
                  <a:pt x="0" y="171450"/>
                </a:lnTo>
                <a:lnTo>
                  <a:pt x="171450" y="342900"/>
                </a:lnTo>
                <a:lnTo>
                  <a:pt x="685800" y="342900"/>
                </a:lnTo>
                <a:lnTo>
                  <a:pt x="685800" y="0"/>
                </a:lnTo>
                <a:close/>
              </a:path>
            </a:pathLst>
          </a:custGeom>
          <a:ln w="3175">
            <a:solidFill>
              <a:srgbClr val="000000"/>
            </a:solidFill>
          </a:ln>
        </p:spPr>
        <p:txBody>
          <a:bodyPr wrap="square" lIns="0" tIns="0" rIns="0" bIns="0" rtlCol="0"/>
          <a:lstStyle/>
          <a:p>
            <a:endParaRPr/>
          </a:p>
        </p:txBody>
      </p:sp>
      <p:sp>
        <p:nvSpPr>
          <p:cNvPr id="134" name="object 132"/>
          <p:cNvSpPr/>
          <p:nvPr/>
        </p:nvSpPr>
        <p:spPr>
          <a:xfrm>
            <a:off x="7209155" y="3406139"/>
            <a:ext cx="685800" cy="342900"/>
          </a:xfrm>
          <a:custGeom>
            <a:avLst/>
            <a:gdLst/>
            <a:ahLst/>
            <a:cxnLst/>
            <a:rect l="l" t="t" r="r" b="b"/>
            <a:pathLst>
              <a:path w="685800" h="342900">
                <a:moveTo>
                  <a:pt x="685800" y="0"/>
                </a:moveTo>
                <a:lnTo>
                  <a:pt x="171450" y="0"/>
                </a:lnTo>
                <a:lnTo>
                  <a:pt x="0" y="171449"/>
                </a:lnTo>
                <a:lnTo>
                  <a:pt x="171450" y="342899"/>
                </a:lnTo>
                <a:lnTo>
                  <a:pt x="685800" y="342899"/>
                </a:lnTo>
                <a:lnTo>
                  <a:pt x="685800" y="0"/>
                </a:lnTo>
                <a:close/>
              </a:path>
            </a:pathLst>
          </a:custGeom>
          <a:solidFill>
            <a:srgbClr val="FFFF00"/>
          </a:solidFill>
        </p:spPr>
        <p:txBody>
          <a:bodyPr wrap="square" lIns="0" tIns="0" rIns="0" bIns="0" rtlCol="0"/>
          <a:lstStyle/>
          <a:p>
            <a:endParaRPr/>
          </a:p>
        </p:txBody>
      </p:sp>
      <p:sp>
        <p:nvSpPr>
          <p:cNvPr id="135" name="object 133"/>
          <p:cNvSpPr/>
          <p:nvPr/>
        </p:nvSpPr>
        <p:spPr>
          <a:xfrm>
            <a:off x="7209155" y="3406139"/>
            <a:ext cx="685800" cy="342900"/>
          </a:xfrm>
          <a:custGeom>
            <a:avLst/>
            <a:gdLst/>
            <a:ahLst/>
            <a:cxnLst/>
            <a:rect l="l" t="t" r="r" b="b"/>
            <a:pathLst>
              <a:path w="685800" h="342900">
                <a:moveTo>
                  <a:pt x="685800" y="0"/>
                </a:moveTo>
                <a:lnTo>
                  <a:pt x="171450" y="0"/>
                </a:lnTo>
                <a:lnTo>
                  <a:pt x="0" y="171449"/>
                </a:lnTo>
                <a:lnTo>
                  <a:pt x="171450" y="342899"/>
                </a:lnTo>
                <a:lnTo>
                  <a:pt x="685800" y="342899"/>
                </a:lnTo>
                <a:lnTo>
                  <a:pt x="685800" y="0"/>
                </a:lnTo>
                <a:close/>
              </a:path>
            </a:pathLst>
          </a:custGeom>
          <a:ln w="3175">
            <a:solidFill>
              <a:srgbClr val="000000"/>
            </a:solidFill>
          </a:ln>
        </p:spPr>
        <p:txBody>
          <a:bodyPr wrap="square" lIns="0" tIns="0" rIns="0" bIns="0" rtlCol="0"/>
          <a:lstStyle/>
          <a:p>
            <a:endParaRPr/>
          </a:p>
        </p:txBody>
      </p:sp>
      <p:sp>
        <p:nvSpPr>
          <p:cNvPr id="136" name="object 134"/>
          <p:cNvSpPr/>
          <p:nvPr/>
        </p:nvSpPr>
        <p:spPr>
          <a:xfrm>
            <a:off x="6829425" y="2057400"/>
            <a:ext cx="1064895" cy="260985"/>
          </a:xfrm>
          <a:custGeom>
            <a:avLst/>
            <a:gdLst/>
            <a:ahLst/>
            <a:cxnLst/>
            <a:rect l="l" t="t" r="r" b="b"/>
            <a:pathLst>
              <a:path w="1064895" h="260985">
                <a:moveTo>
                  <a:pt x="1064386" y="0"/>
                </a:moveTo>
                <a:lnTo>
                  <a:pt x="130301" y="0"/>
                </a:lnTo>
                <a:lnTo>
                  <a:pt x="0" y="130301"/>
                </a:lnTo>
                <a:lnTo>
                  <a:pt x="130301" y="260604"/>
                </a:lnTo>
                <a:lnTo>
                  <a:pt x="1064386" y="260604"/>
                </a:lnTo>
                <a:lnTo>
                  <a:pt x="1064386" y="0"/>
                </a:lnTo>
                <a:close/>
              </a:path>
            </a:pathLst>
          </a:custGeom>
          <a:solidFill>
            <a:srgbClr val="FFFF00"/>
          </a:solidFill>
        </p:spPr>
        <p:txBody>
          <a:bodyPr wrap="square" lIns="0" tIns="0" rIns="0" bIns="0" rtlCol="0"/>
          <a:lstStyle/>
          <a:p>
            <a:endParaRPr/>
          </a:p>
        </p:txBody>
      </p:sp>
      <p:sp>
        <p:nvSpPr>
          <p:cNvPr id="137" name="object 135"/>
          <p:cNvSpPr/>
          <p:nvPr/>
        </p:nvSpPr>
        <p:spPr>
          <a:xfrm>
            <a:off x="6829425" y="2057400"/>
            <a:ext cx="1064895" cy="260985"/>
          </a:xfrm>
          <a:custGeom>
            <a:avLst/>
            <a:gdLst/>
            <a:ahLst/>
            <a:cxnLst/>
            <a:rect l="l" t="t" r="r" b="b"/>
            <a:pathLst>
              <a:path w="1064895" h="260985">
                <a:moveTo>
                  <a:pt x="1064386" y="0"/>
                </a:moveTo>
                <a:lnTo>
                  <a:pt x="130301" y="0"/>
                </a:lnTo>
                <a:lnTo>
                  <a:pt x="0" y="130301"/>
                </a:lnTo>
                <a:lnTo>
                  <a:pt x="130301" y="260604"/>
                </a:lnTo>
                <a:lnTo>
                  <a:pt x="1064386" y="260604"/>
                </a:lnTo>
                <a:lnTo>
                  <a:pt x="1064386" y="0"/>
                </a:lnTo>
                <a:close/>
              </a:path>
            </a:pathLst>
          </a:custGeom>
          <a:ln w="3175">
            <a:solidFill>
              <a:srgbClr val="000000"/>
            </a:solidFill>
          </a:ln>
        </p:spPr>
        <p:txBody>
          <a:bodyPr wrap="square" lIns="0" tIns="0" rIns="0" bIns="0" rtlCol="0"/>
          <a:lstStyle/>
          <a:p>
            <a:endParaRPr/>
          </a:p>
        </p:txBody>
      </p:sp>
      <p:sp>
        <p:nvSpPr>
          <p:cNvPr id="138" name="object 136"/>
          <p:cNvSpPr/>
          <p:nvPr/>
        </p:nvSpPr>
        <p:spPr>
          <a:xfrm>
            <a:off x="6486525" y="3413252"/>
            <a:ext cx="685800" cy="342900"/>
          </a:xfrm>
          <a:custGeom>
            <a:avLst/>
            <a:gdLst/>
            <a:ahLst/>
            <a:cxnLst/>
            <a:rect l="l" t="t" r="r" b="b"/>
            <a:pathLst>
              <a:path w="685800" h="342900">
                <a:moveTo>
                  <a:pt x="685800" y="0"/>
                </a:moveTo>
                <a:lnTo>
                  <a:pt x="171450" y="0"/>
                </a:lnTo>
                <a:lnTo>
                  <a:pt x="0" y="171450"/>
                </a:lnTo>
                <a:lnTo>
                  <a:pt x="171450" y="342900"/>
                </a:lnTo>
                <a:lnTo>
                  <a:pt x="685800" y="342900"/>
                </a:lnTo>
                <a:lnTo>
                  <a:pt x="685800" y="0"/>
                </a:lnTo>
                <a:close/>
              </a:path>
            </a:pathLst>
          </a:custGeom>
          <a:solidFill>
            <a:srgbClr val="FFFF00"/>
          </a:solidFill>
        </p:spPr>
        <p:txBody>
          <a:bodyPr wrap="square" lIns="0" tIns="0" rIns="0" bIns="0" rtlCol="0"/>
          <a:lstStyle/>
          <a:p>
            <a:endParaRPr/>
          </a:p>
        </p:txBody>
      </p:sp>
      <p:sp>
        <p:nvSpPr>
          <p:cNvPr id="139" name="object 137"/>
          <p:cNvSpPr/>
          <p:nvPr/>
        </p:nvSpPr>
        <p:spPr>
          <a:xfrm>
            <a:off x="6486525" y="3413252"/>
            <a:ext cx="685800" cy="342900"/>
          </a:xfrm>
          <a:custGeom>
            <a:avLst/>
            <a:gdLst/>
            <a:ahLst/>
            <a:cxnLst/>
            <a:rect l="l" t="t" r="r" b="b"/>
            <a:pathLst>
              <a:path w="685800" h="342900">
                <a:moveTo>
                  <a:pt x="685800" y="0"/>
                </a:moveTo>
                <a:lnTo>
                  <a:pt x="171450" y="0"/>
                </a:lnTo>
                <a:lnTo>
                  <a:pt x="0" y="171450"/>
                </a:lnTo>
                <a:lnTo>
                  <a:pt x="171450" y="342900"/>
                </a:lnTo>
                <a:lnTo>
                  <a:pt x="685800" y="342900"/>
                </a:lnTo>
                <a:lnTo>
                  <a:pt x="685800" y="0"/>
                </a:lnTo>
                <a:close/>
              </a:path>
            </a:pathLst>
          </a:custGeom>
          <a:ln w="3175">
            <a:solidFill>
              <a:srgbClr val="000000"/>
            </a:solidFill>
          </a:ln>
        </p:spPr>
        <p:txBody>
          <a:bodyPr wrap="square" lIns="0" tIns="0" rIns="0" bIns="0" rtlCol="0"/>
          <a:lstStyle/>
          <a:p>
            <a:endParaRPr/>
          </a:p>
        </p:txBody>
      </p:sp>
      <p:sp>
        <p:nvSpPr>
          <p:cNvPr id="140" name="object 138"/>
          <p:cNvSpPr/>
          <p:nvPr/>
        </p:nvSpPr>
        <p:spPr>
          <a:xfrm>
            <a:off x="7208011" y="3796157"/>
            <a:ext cx="685800" cy="343535"/>
          </a:xfrm>
          <a:custGeom>
            <a:avLst/>
            <a:gdLst/>
            <a:ahLst/>
            <a:cxnLst/>
            <a:rect l="l" t="t" r="r" b="b"/>
            <a:pathLst>
              <a:path w="685800" h="343535">
                <a:moveTo>
                  <a:pt x="685800" y="0"/>
                </a:moveTo>
                <a:lnTo>
                  <a:pt x="171450" y="0"/>
                </a:lnTo>
                <a:lnTo>
                  <a:pt x="0" y="171488"/>
                </a:lnTo>
                <a:lnTo>
                  <a:pt x="171450" y="342938"/>
                </a:lnTo>
                <a:lnTo>
                  <a:pt x="685800" y="342938"/>
                </a:lnTo>
                <a:lnTo>
                  <a:pt x="685800" y="0"/>
                </a:lnTo>
                <a:close/>
              </a:path>
            </a:pathLst>
          </a:custGeom>
          <a:solidFill>
            <a:srgbClr val="FFFF00"/>
          </a:solidFill>
        </p:spPr>
        <p:txBody>
          <a:bodyPr wrap="square" lIns="0" tIns="0" rIns="0" bIns="0" rtlCol="0"/>
          <a:lstStyle/>
          <a:p>
            <a:endParaRPr/>
          </a:p>
        </p:txBody>
      </p:sp>
      <p:sp>
        <p:nvSpPr>
          <p:cNvPr id="141" name="object 139"/>
          <p:cNvSpPr/>
          <p:nvPr/>
        </p:nvSpPr>
        <p:spPr>
          <a:xfrm>
            <a:off x="7208011" y="3796157"/>
            <a:ext cx="685800" cy="343535"/>
          </a:xfrm>
          <a:custGeom>
            <a:avLst/>
            <a:gdLst/>
            <a:ahLst/>
            <a:cxnLst/>
            <a:rect l="l" t="t" r="r" b="b"/>
            <a:pathLst>
              <a:path w="685800" h="343535">
                <a:moveTo>
                  <a:pt x="685800" y="0"/>
                </a:moveTo>
                <a:lnTo>
                  <a:pt x="171450" y="0"/>
                </a:lnTo>
                <a:lnTo>
                  <a:pt x="0" y="171488"/>
                </a:lnTo>
                <a:lnTo>
                  <a:pt x="171450" y="342938"/>
                </a:lnTo>
                <a:lnTo>
                  <a:pt x="685800" y="342938"/>
                </a:lnTo>
                <a:lnTo>
                  <a:pt x="685800" y="0"/>
                </a:lnTo>
                <a:close/>
              </a:path>
            </a:pathLst>
          </a:custGeom>
          <a:ln w="3175">
            <a:solidFill>
              <a:srgbClr val="000000"/>
            </a:solidFill>
          </a:ln>
        </p:spPr>
        <p:txBody>
          <a:bodyPr wrap="square" lIns="0" tIns="0" rIns="0" bIns="0" rtlCol="0"/>
          <a:lstStyle/>
          <a:p>
            <a:endParaRPr/>
          </a:p>
        </p:txBody>
      </p:sp>
      <p:sp>
        <p:nvSpPr>
          <p:cNvPr id="142" name="object 140"/>
          <p:cNvSpPr/>
          <p:nvPr/>
        </p:nvSpPr>
        <p:spPr>
          <a:xfrm>
            <a:off x="5715000" y="2343150"/>
            <a:ext cx="1085850" cy="260985"/>
          </a:xfrm>
          <a:custGeom>
            <a:avLst/>
            <a:gdLst/>
            <a:ahLst/>
            <a:cxnLst/>
            <a:rect l="l" t="t" r="r" b="b"/>
            <a:pathLst>
              <a:path w="1085850" h="260985">
                <a:moveTo>
                  <a:pt x="1085850" y="0"/>
                </a:moveTo>
                <a:lnTo>
                  <a:pt x="130301" y="0"/>
                </a:lnTo>
                <a:lnTo>
                  <a:pt x="0" y="130301"/>
                </a:lnTo>
                <a:lnTo>
                  <a:pt x="130301" y="260604"/>
                </a:lnTo>
                <a:lnTo>
                  <a:pt x="1085850" y="260604"/>
                </a:lnTo>
                <a:lnTo>
                  <a:pt x="1085850" y="0"/>
                </a:lnTo>
                <a:close/>
              </a:path>
            </a:pathLst>
          </a:custGeom>
          <a:solidFill>
            <a:srgbClr val="FFFF00"/>
          </a:solidFill>
        </p:spPr>
        <p:txBody>
          <a:bodyPr wrap="square" lIns="0" tIns="0" rIns="0" bIns="0" rtlCol="0"/>
          <a:lstStyle/>
          <a:p>
            <a:endParaRPr/>
          </a:p>
        </p:txBody>
      </p:sp>
      <p:sp>
        <p:nvSpPr>
          <p:cNvPr id="143" name="object 141"/>
          <p:cNvSpPr/>
          <p:nvPr/>
        </p:nvSpPr>
        <p:spPr>
          <a:xfrm>
            <a:off x="5715000" y="2343150"/>
            <a:ext cx="1085850" cy="260985"/>
          </a:xfrm>
          <a:custGeom>
            <a:avLst/>
            <a:gdLst/>
            <a:ahLst/>
            <a:cxnLst/>
            <a:rect l="l" t="t" r="r" b="b"/>
            <a:pathLst>
              <a:path w="1085850" h="260985">
                <a:moveTo>
                  <a:pt x="1085850" y="0"/>
                </a:moveTo>
                <a:lnTo>
                  <a:pt x="130301" y="0"/>
                </a:lnTo>
                <a:lnTo>
                  <a:pt x="0" y="130301"/>
                </a:lnTo>
                <a:lnTo>
                  <a:pt x="130301" y="260604"/>
                </a:lnTo>
                <a:lnTo>
                  <a:pt x="1085850" y="260604"/>
                </a:lnTo>
                <a:lnTo>
                  <a:pt x="1085850" y="0"/>
                </a:lnTo>
                <a:close/>
              </a:path>
            </a:pathLst>
          </a:custGeom>
          <a:ln w="3175">
            <a:solidFill>
              <a:srgbClr val="000000"/>
            </a:solidFill>
          </a:ln>
        </p:spPr>
        <p:txBody>
          <a:bodyPr wrap="square" lIns="0" tIns="0" rIns="0" bIns="0" rtlCol="0"/>
          <a:lstStyle/>
          <a:p>
            <a:endParaRPr/>
          </a:p>
        </p:txBody>
      </p:sp>
      <p:sp>
        <p:nvSpPr>
          <p:cNvPr id="144" name="object 142"/>
          <p:cNvSpPr/>
          <p:nvPr/>
        </p:nvSpPr>
        <p:spPr>
          <a:xfrm>
            <a:off x="6486525" y="4179099"/>
            <a:ext cx="685800" cy="342900"/>
          </a:xfrm>
          <a:custGeom>
            <a:avLst/>
            <a:gdLst/>
            <a:ahLst/>
            <a:cxnLst/>
            <a:rect l="l" t="t" r="r" b="b"/>
            <a:pathLst>
              <a:path w="685800" h="342900">
                <a:moveTo>
                  <a:pt x="685800" y="0"/>
                </a:moveTo>
                <a:lnTo>
                  <a:pt x="171450" y="0"/>
                </a:lnTo>
                <a:lnTo>
                  <a:pt x="0" y="171450"/>
                </a:lnTo>
                <a:lnTo>
                  <a:pt x="171450" y="342900"/>
                </a:lnTo>
                <a:lnTo>
                  <a:pt x="685800" y="342900"/>
                </a:lnTo>
                <a:lnTo>
                  <a:pt x="685800" y="0"/>
                </a:lnTo>
                <a:close/>
              </a:path>
            </a:pathLst>
          </a:custGeom>
          <a:solidFill>
            <a:srgbClr val="FFFF00"/>
          </a:solidFill>
        </p:spPr>
        <p:txBody>
          <a:bodyPr wrap="square" lIns="0" tIns="0" rIns="0" bIns="0" rtlCol="0"/>
          <a:lstStyle/>
          <a:p>
            <a:endParaRPr/>
          </a:p>
        </p:txBody>
      </p:sp>
      <p:sp>
        <p:nvSpPr>
          <p:cNvPr id="145" name="object 143"/>
          <p:cNvSpPr/>
          <p:nvPr/>
        </p:nvSpPr>
        <p:spPr>
          <a:xfrm>
            <a:off x="6486525" y="4179099"/>
            <a:ext cx="685800" cy="342900"/>
          </a:xfrm>
          <a:custGeom>
            <a:avLst/>
            <a:gdLst/>
            <a:ahLst/>
            <a:cxnLst/>
            <a:rect l="l" t="t" r="r" b="b"/>
            <a:pathLst>
              <a:path w="685800" h="342900">
                <a:moveTo>
                  <a:pt x="685800" y="0"/>
                </a:moveTo>
                <a:lnTo>
                  <a:pt x="171450" y="0"/>
                </a:lnTo>
                <a:lnTo>
                  <a:pt x="0" y="171450"/>
                </a:lnTo>
                <a:lnTo>
                  <a:pt x="171450" y="342900"/>
                </a:lnTo>
                <a:lnTo>
                  <a:pt x="685800" y="342900"/>
                </a:lnTo>
                <a:lnTo>
                  <a:pt x="685800" y="0"/>
                </a:lnTo>
                <a:close/>
              </a:path>
            </a:pathLst>
          </a:custGeom>
          <a:ln w="3175">
            <a:solidFill>
              <a:srgbClr val="000000"/>
            </a:solidFill>
          </a:ln>
        </p:spPr>
        <p:txBody>
          <a:bodyPr wrap="square" lIns="0" tIns="0" rIns="0" bIns="0" rtlCol="0"/>
          <a:lstStyle/>
          <a:p>
            <a:endParaRPr/>
          </a:p>
        </p:txBody>
      </p:sp>
      <p:sp>
        <p:nvSpPr>
          <p:cNvPr id="146" name="object 144"/>
          <p:cNvSpPr/>
          <p:nvPr/>
        </p:nvSpPr>
        <p:spPr>
          <a:xfrm>
            <a:off x="7208011" y="4179099"/>
            <a:ext cx="685800" cy="342900"/>
          </a:xfrm>
          <a:custGeom>
            <a:avLst/>
            <a:gdLst/>
            <a:ahLst/>
            <a:cxnLst/>
            <a:rect l="l" t="t" r="r" b="b"/>
            <a:pathLst>
              <a:path w="685800" h="342900">
                <a:moveTo>
                  <a:pt x="685800" y="0"/>
                </a:moveTo>
                <a:lnTo>
                  <a:pt x="171450" y="0"/>
                </a:lnTo>
                <a:lnTo>
                  <a:pt x="0" y="171450"/>
                </a:lnTo>
                <a:lnTo>
                  <a:pt x="171450" y="342900"/>
                </a:lnTo>
                <a:lnTo>
                  <a:pt x="685800" y="342900"/>
                </a:lnTo>
                <a:lnTo>
                  <a:pt x="685800" y="0"/>
                </a:lnTo>
                <a:close/>
              </a:path>
            </a:pathLst>
          </a:custGeom>
          <a:solidFill>
            <a:srgbClr val="FFFF00"/>
          </a:solidFill>
        </p:spPr>
        <p:txBody>
          <a:bodyPr wrap="square" lIns="0" tIns="0" rIns="0" bIns="0" rtlCol="0"/>
          <a:lstStyle/>
          <a:p>
            <a:endParaRPr/>
          </a:p>
        </p:txBody>
      </p:sp>
      <p:sp>
        <p:nvSpPr>
          <p:cNvPr id="147" name="object 145"/>
          <p:cNvSpPr/>
          <p:nvPr/>
        </p:nvSpPr>
        <p:spPr>
          <a:xfrm>
            <a:off x="7208011" y="4179099"/>
            <a:ext cx="685800" cy="342900"/>
          </a:xfrm>
          <a:custGeom>
            <a:avLst/>
            <a:gdLst/>
            <a:ahLst/>
            <a:cxnLst/>
            <a:rect l="l" t="t" r="r" b="b"/>
            <a:pathLst>
              <a:path w="685800" h="342900">
                <a:moveTo>
                  <a:pt x="685800" y="0"/>
                </a:moveTo>
                <a:lnTo>
                  <a:pt x="171450" y="0"/>
                </a:lnTo>
                <a:lnTo>
                  <a:pt x="0" y="171450"/>
                </a:lnTo>
                <a:lnTo>
                  <a:pt x="171450" y="342900"/>
                </a:lnTo>
                <a:lnTo>
                  <a:pt x="685800" y="342900"/>
                </a:lnTo>
                <a:lnTo>
                  <a:pt x="685800" y="0"/>
                </a:lnTo>
                <a:close/>
              </a:path>
            </a:pathLst>
          </a:custGeom>
          <a:ln w="3175">
            <a:solidFill>
              <a:srgbClr val="000000"/>
            </a:solidFill>
          </a:ln>
        </p:spPr>
        <p:txBody>
          <a:bodyPr wrap="square" lIns="0" tIns="0" rIns="0" bIns="0" rtlCol="0"/>
          <a:lstStyle/>
          <a:p>
            <a:endParaRPr/>
          </a:p>
        </p:txBody>
      </p:sp>
      <p:sp>
        <p:nvSpPr>
          <p:cNvPr id="148" name="object 146"/>
          <p:cNvSpPr/>
          <p:nvPr/>
        </p:nvSpPr>
        <p:spPr>
          <a:xfrm>
            <a:off x="6486525" y="3796157"/>
            <a:ext cx="685800" cy="343535"/>
          </a:xfrm>
          <a:custGeom>
            <a:avLst/>
            <a:gdLst/>
            <a:ahLst/>
            <a:cxnLst/>
            <a:rect l="l" t="t" r="r" b="b"/>
            <a:pathLst>
              <a:path w="685800" h="343535">
                <a:moveTo>
                  <a:pt x="685800" y="0"/>
                </a:moveTo>
                <a:lnTo>
                  <a:pt x="171450" y="0"/>
                </a:lnTo>
                <a:lnTo>
                  <a:pt x="0" y="171488"/>
                </a:lnTo>
                <a:lnTo>
                  <a:pt x="171450" y="342938"/>
                </a:lnTo>
                <a:lnTo>
                  <a:pt x="685800" y="342938"/>
                </a:lnTo>
                <a:lnTo>
                  <a:pt x="685800" y="0"/>
                </a:lnTo>
                <a:close/>
              </a:path>
            </a:pathLst>
          </a:custGeom>
          <a:solidFill>
            <a:srgbClr val="FFFF00"/>
          </a:solidFill>
        </p:spPr>
        <p:txBody>
          <a:bodyPr wrap="square" lIns="0" tIns="0" rIns="0" bIns="0" rtlCol="0"/>
          <a:lstStyle/>
          <a:p>
            <a:endParaRPr/>
          </a:p>
        </p:txBody>
      </p:sp>
      <p:sp>
        <p:nvSpPr>
          <p:cNvPr id="149" name="object 147"/>
          <p:cNvSpPr/>
          <p:nvPr/>
        </p:nvSpPr>
        <p:spPr>
          <a:xfrm>
            <a:off x="6486525" y="3796157"/>
            <a:ext cx="685800" cy="343535"/>
          </a:xfrm>
          <a:custGeom>
            <a:avLst/>
            <a:gdLst/>
            <a:ahLst/>
            <a:cxnLst/>
            <a:rect l="l" t="t" r="r" b="b"/>
            <a:pathLst>
              <a:path w="685800" h="343535">
                <a:moveTo>
                  <a:pt x="685800" y="0"/>
                </a:moveTo>
                <a:lnTo>
                  <a:pt x="171450" y="0"/>
                </a:lnTo>
                <a:lnTo>
                  <a:pt x="0" y="171488"/>
                </a:lnTo>
                <a:lnTo>
                  <a:pt x="171450" y="342938"/>
                </a:lnTo>
                <a:lnTo>
                  <a:pt x="685800" y="342938"/>
                </a:lnTo>
                <a:lnTo>
                  <a:pt x="685800" y="0"/>
                </a:lnTo>
                <a:close/>
              </a:path>
            </a:pathLst>
          </a:custGeom>
          <a:ln w="3175">
            <a:solidFill>
              <a:srgbClr val="000000"/>
            </a:solidFill>
          </a:ln>
        </p:spPr>
        <p:txBody>
          <a:bodyPr wrap="square" lIns="0" tIns="0" rIns="0" bIns="0" rtlCol="0"/>
          <a:lstStyle/>
          <a:p>
            <a:endParaRPr/>
          </a:p>
        </p:txBody>
      </p:sp>
      <p:sp>
        <p:nvSpPr>
          <p:cNvPr id="150" name="object 148"/>
          <p:cNvSpPr/>
          <p:nvPr/>
        </p:nvSpPr>
        <p:spPr>
          <a:xfrm>
            <a:off x="5743575" y="3413252"/>
            <a:ext cx="685800" cy="342900"/>
          </a:xfrm>
          <a:custGeom>
            <a:avLst/>
            <a:gdLst/>
            <a:ahLst/>
            <a:cxnLst/>
            <a:rect l="l" t="t" r="r" b="b"/>
            <a:pathLst>
              <a:path w="685800" h="342900">
                <a:moveTo>
                  <a:pt x="685800" y="0"/>
                </a:moveTo>
                <a:lnTo>
                  <a:pt x="171450" y="0"/>
                </a:lnTo>
                <a:lnTo>
                  <a:pt x="0" y="171450"/>
                </a:lnTo>
                <a:lnTo>
                  <a:pt x="171450" y="342900"/>
                </a:lnTo>
                <a:lnTo>
                  <a:pt x="685800" y="342900"/>
                </a:lnTo>
                <a:lnTo>
                  <a:pt x="685800" y="0"/>
                </a:lnTo>
                <a:close/>
              </a:path>
            </a:pathLst>
          </a:custGeom>
          <a:solidFill>
            <a:srgbClr val="FFFF00"/>
          </a:solidFill>
        </p:spPr>
        <p:txBody>
          <a:bodyPr wrap="square" lIns="0" tIns="0" rIns="0" bIns="0" rtlCol="0"/>
          <a:lstStyle/>
          <a:p>
            <a:endParaRPr/>
          </a:p>
        </p:txBody>
      </p:sp>
      <p:sp>
        <p:nvSpPr>
          <p:cNvPr id="151" name="object 149"/>
          <p:cNvSpPr/>
          <p:nvPr/>
        </p:nvSpPr>
        <p:spPr>
          <a:xfrm>
            <a:off x="5743575" y="3413252"/>
            <a:ext cx="685800" cy="342900"/>
          </a:xfrm>
          <a:custGeom>
            <a:avLst/>
            <a:gdLst/>
            <a:ahLst/>
            <a:cxnLst/>
            <a:rect l="l" t="t" r="r" b="b"/>
            <a:pathLst>
              <a:path w="685800" h="342900">
                <a:moveTo>
                  <a:pt x="685800" y="0"/>
                </a:moveTo>
                <a:lnTo>
                  <a:pt x="171450" y="0"/>
                </a:lnTo>
                <a:lnTo>
                  <a:pt x="0" y="171450"/>
                </a:lnTo>
                <a:lnTo>
                  <a:pt x="171450" y="342900"/>
                </a:lnTo>
                <a:lnTo>
                  <a:pt x="685800" y="342900"/>
                </a:lnTo>
                <a:lnTo>
                  <a:pt x="685800" y="0"/>
                </a:lnTo>
                <a:close/>
              </a:path>
            </a:pathLst>
          </a:custGeom>
          <a:ln w="3175">
            <a:solidFill>
              <a:srgbClr val="000000"/>
            </a:solidFill>
          </a:ln>
        </p:spPr>
        <p:txBody>
          <a:bodyPr wrap="square" lIns="0" tIns="0" rIns="0" bIns="0" rtlCol="0"/>
          <a:lstStyle/>
          <a:p>
            <a:endParaRPr/>
          </a:p>
        </p:txBody>
      </p:sp>
      <p:sp>
        <p:nvSpPr>
          <p:cNvPr id="152" name="object 150"/>
          <p:cNvSpPr/>
          <p:nvPr/>
        </p:nvSpPr>
        <p:spPr>
          <a:xfrm>
            <a:off x="6829425" y="2343150"/>
            <a:ext cx="1065530" cy="260985"/>
          </a:xfrm>
          <a:custGeom>
            <a:avLst/>
            <a:gdLst/>
            <a:ahLst/>
            <a:cxnLst/>
            <a:rect l="l" t="t" r="r" b="b"/>
            <a:pathLst>
              <a:path w="1065529" h="260985">
                <a:moveTo>
                  <a:pt x="1065529" y="0"/>
                </a:moveTo>
                <a:lnTo>
                  <a:pt x="130301" y="0"/>
                </a:lnTo>
                <a:lnTo>
                  <a:pt x="0" y="130301"/>
                </a:lnTo>
                <a:lnTo>
                  <a:pt x="130301" y="260604"/>
                </a:lnTo>
                <a:lnTo>
                  <a:pt x="1065529" y="260604"/>
                </a:lnTo>
                <a:lnTo>
                  <a:pt x="1065529" y="0"/>
                </a:lnTo>
                <a:close/>
              </a:path>
            </a:pathLst>
          </a:custGeom>
          <a:solidFill>
            <a:srgbClr val="FFFF00"/>
          </a:solidFill>
        </p:spPr>
        <p:txBody>
          <a:bodyPr wrap="square" lIns="0" tIns="0" rIns="0" bIns="0" rtlCol="0"/>
          <a:lstStyle/>
          <a:p>
            <a:endParaRPr/>
          </a:p>
        </p:txBody>
      </p:sp>
      <p:sp>
        <p:nvSpPr>
          <p:cNvPr id="153" name="object 151"/>
          <p:cNvSpPr txBox="1"/>
          <p:nvPr/>
        </p:nvSpPr>
        <p:spPr>
          <a:xfrm>
            <a:off x="5893434" y="3829913"/>
            <a:ext cx="476884" cy="689610"/>
          </a:xfrm>
          <a:prstGeom prst="rect">
            <a:avLst/>
          </a:prstGeom>
        </p:spPr>
        <p:txBody>
          <a:bodyPr vert="horz" wrap="square" lIns="0" tIns="0" rIns="0" bIns="0" rtlCol="0">
            <a:spAutoFit/>
          </a:bodyPr>
          <a:lstStyle/>
          <a:p>
            <a:pPr marL="30480" marR="23495" algn="ctr">
              <a:lnSpc>
                <a:spcPct val="104800"/>
              </a:lnSpc>
            </a:pPr>
            <a:r>
              <a:rPr sz="650" b="1" spc="5" dirty="0">
                <a:solidFill>
                  <a:srgbClr val="07171E"/>
                </a:solidFill>
                <a:latin typeface="Calibri"/>
                <a:cs typeface="Calibri"/>
              </a:rPr>
              <a:t>Ci</a:t>
            </a:r>
            <a:r>
              <a:rPr sz="650" b="1" dirty="0">
                <a:solidFill>
                  <a:srgbClr val="07171E"/>
                </a:solidFill>
                <a:latin typeface="Calibri"/>
                <a:cs typeface="Calibri"/>
              </a:rPr>
              <a:t>s</a:t>
            </a:r>
            <a:r>
              <a:rPr sz="650" b="1" spc="10" dirty="0">
                <a:solidFill>
                  <a:srgbClr val="07171E"/>
                </a:solidFill>
                <a:latin typeface="Calibri"/>
                <a:cs typeface="Calibri"/>
              </a:rPr>
              <a:t>co</a:t>
            </a:r>
            <a:r>
              <a:rPr sz="650" b="1" spc="15" dirty="0">
                <a:solidFill>
                  <a:srgbClr val="07171E"/>
                </a:solidFill>
                <a:latin typeface="Calibri"/>
                <a:cs typeface="Calibri"/>
              </a:rPr>
              <a:t> </a:t>
            </a:r>
            <a:r>
              <a:rPr sz="650" b="1" spc="10" dirty="0">
                <a:solidFill>
                  <a:srgbClr val="07171E"/>
                </a:solidFill>
                <a:latin typeface="Calibri"/>
                <a:cs typeface="Calibri"/>
              </a:rPr>
              <a:t>P</a:t>
            </a:r>
            <a:r>
              <a:rPr sz="650" b="1" dirty="0">
                <a:solidFill>
                  <a:srgbClr val="07171E"/>
                </a:solidFill>
                <a:latin typeface="Calibri"/>
                <a:cs typeface="Calibri"/>
              </a:rPr>
              <a:t>r</a:t>
            </a:r>
            <a:r>
              <a:rPr sz="650" b="1" spc="10" dirty="0">
                <a:solidFill>
                  <a:srgbClr val="07171E"/>
                </a:solidFill>
                <a:latin typeface="Calibri"/>
                <a:cs typeface="Calibri"/>
              </a:rPr>
              <a:t>ime</a:t>
            </a:r>
            <a:r>
              <a:rPr sz="650" b="1" dirty="0">
                <a:solidFill>
                  <a:srgbClr val="07171E"/>
                </a:solidFill>
                <a:latin typeface="Calibri"/>
                <a:cs typeface="Calibri"/>
              </a:rPr>
              <a:t> </a:t>
            </a:r>
            <a:r>
              <a:rPr sz="650" b="1" spc="5" dirty="0">
                <a:solidFill>
                  <a:srgbClr val="07171E"/>
                </a:solidFill>
                <a:latin typeface="Calibri"/>
                <a:cs typeface="Calibri"/>
              </a:rPr>
              <a:t>Wifi</a:t>
            </a:r>
            <a:r>
              <a:rPr sz="650" b="1" dirty="0">
                <a:solidFill>
                  <a:srgbClr val="07171E"/>
                </a:solidFill>
                <a:latin typeface="Calibri"/>
                <a:cs typeface="Calibri"/>
              </a:rPr>
              <a:t> </a:t>
            </a:r>
            <a:r>
              <a:rPr sz="650" b="1" spc="-5" dirty="0">
                <a:solidFill>
                  <a:srgbClr val="07171E"/>
                </a:solidFill>
                <a:latin typeface="Calibri"/>
                <a:cs typeface="Calibri"/>
              </a:rPr>
              <a:t>N</a:t>
            </a:r>
            <a:r>
              <a:rPr sz="650" b="1" dirty="0">
                <a:solidFill>
                  <a:srgbClr val="07171E"/>
                </a:solidFill>
                <a:latin typeface="Calibri"/>
                <a:cs typeface="Calibri"/>
              </a:rPr>
              <a:t>e</a:t>
            </a:r>
            <a:r>
              <a:rPr sz="650" b="1" spc="10" dirty="0">
                <a:solidFill>
                  <a:srgbClr val="07171E"/>
                </a:solidFill>
                <a:latin typeface="Calibri"/>
                <a:cs typeface="Calibri"/>
              </a:rPr>
              <a:t>twork</a:t>
            </a:r>
            <a:endParaRPr sz="650">
              <a:latin typeface="Calibri"/>
              <a:cs typeface="Calibri"/>
            </a:endParaRPr>
          </a:p>
          <a:p>
            <a:pPr algn="ctr">
              <a:lnSpc>
                <a:spcPct val="100000"/>
              </a:lnSpc>
              <a:spcBef>
                <a:spcPts val="509"/>
              </a:spcBef>
            </a:pPr>
            <a:r>
              <a:rPr sz="650" b="1" spc="-5" dirty="0">
                <a:solidFill>
                  <a:srgbClr val="07171E"/>
                </a:solidFill>
                <a:latin typeface="Calibri"/>
                <a:cs typeface="Calibri"/>
              </a:rPr>
              <a:t>S</a:t>
            </a:r>
            <a:r>
              <a:rPr sz="650" b="1" spc="5" dirty="0">
                <a:solidFill>
                  <a:srgbClr val="07171E"/>
                </a:solidFill>
                <a:latin typeface="Calibri"/>
                <a:cs typeface="Calibri"/>
              </a:rPr>
              <a:t>en</a:t>
            </a:r>
            <a:r>
              <a:rPr sz="650" b="1" spc="10" dirty="0">
                <a:solidFill>
                  <a:srgbClr val="07171E"/>
                </a:solidFill>
                <a:latin typeface="Calibri"/>
                <a:cs typeface="Calibri"/>
              </a:rPr>
              <a:t>t</a:t>
            </a:r>
            <a:r>
              <a:rPr sz="650" b="1" dirty="0">
                <a:solidFill>
                  <a:srgbClr val="07171E"/>
                </a:solidFill>
                <a:latin typeface="Calibri"/>
                <a:cs typeface="Calibri"/>
              </a:rPr>
              <a:t>i</a:t>
            </a:r>
            <a:r>
              <a:rPr sz="650" b="1" spc="5" dirty="0">
                <a:solidFill>
                  <a:srgbClr val="07171E"/>
                </a:solidFill>
                <a:latin typeface="Calibri"/>
                <a:cs typeface="Calibri"/>
              </a:rPr>
              <a:t>ne</a:t>
            </a:r>
            <a:r>
              <a:rPr sz="650" b="1" dirty="0">
                <a:solidFill>
                  <a:srgbClr val="07171E"/>
                </a:solidFill>
                <a:latin typeface="Calibri"/>
                <a:cs typeface="Calibri"/>
              </a:rPr>
              <a:t>l</a:t>
            </a:r>
            <a:endParaRPr sz="650">
              <a:latin typeface="Calibri"/>
              <a:cs typeface="Calibri"/>
            </a:endParaRPr>
          </a:p>
          <a:p>
            <a:pPr algn="ctr">
              <a:lnSpc>
                <a:spcPct val="100000"/>
              </a:lnSpc>
              <a:spcBef>
                <a:spcPts val="35"/>
              </a:spcBef>
            </a:pPr>
            <a:r>
              <a:rPr sz="650" b="1" dirty="0">
                <a:solidFill>
                  <a:srgbClr val="07171E"/>
                </a:solidFill>
                <a:latin typeface="Calibri"/>
                <a:cs typeface="Calibri"/>
              </a:rPr>
              <a:t>83</a:t>
            </a:r>
            <a:r>
              <a:rPr sz="650" b="1" spc="10" dirty="0">
                <a:solidFill>
                  <a:srgbClr val="07171E"/>
                </a:solidFill>
                <a:latin typeface="Calibri"/>
                <a:cs typeface="Calibri"/>
              </a:rPr>
              <a:t>X</a:t>
            </a:r>
            <a:endParaRPr sz="650">
              <a:latin typeface="Calibri"/>
              <a:cs typeface="Calibri"/>
            </a:endParaRPr>
          </a:p>
          <a:p>
            <a:pPr algn="ctr">
              <a:lnSpc>
                <a:spcPct val="100000"/>
              </a:lnSpc>
              <a:spcBef>
                <a:spcPts val="35"/>
              </a:spcBef>
            </a:pPr>
            <a:r>
              <a:rPr sz="650" b="1" spc="5" dirty="0">
                <a:solidFill>
                  <a:srgbClr val="07171E"/>
                </a:solidFill>
                <a:latin typeface="Calibri"/>
                <a:cs typeface="Calibri"/>
              </a:rPr>
              <a:t>T</a:t>
            </a:r>
            <a:r>
              <a:rPr sz="650" b="1" dirty="0">
                <a:solidFill>
                  <a:srgbClr val="07171E"/>
                </a:solidFill>
                <a:latin typeface="Calibri"/>
                <a:cs typeface="Calibri"/>
              </a:rPr>
              <a:t>r</a:t>
            </a:r>
            <a:r>
              <a:rPr sz="650" b="1" spc="10" dirty="0">
                <a:solidFill>
                  <a:srgbClr val="07171E"/>
                </a:solidFill>
                <a:latin typeface="Calibri"/>
                <a:cs typeface="Calibri"/>
              </a:rPr>
              <a:t>an</a:t>
            </a:r>
            <a:r>
              <a:rPr sz="650" b="1" dirty="0">
                <a:solidFill>
                  <a:srgbClr val="07171E"/>
                </a:solidFill>
                <a:latin typeface="Calibri"/>
                <a:cs typeface="Calibri"/>
              </a:rPr>
              <a:t>s</a:t>
            </a:r>
            <a:r>
              <a:rPr sz="650" b="1" spc="5" dirty="0">
                <a:solidFill>
                  <a:srgbClr val="07171E"/>
                </a:solidFill>
                <a:latin typeface="Calibri"/>
                <a:cs typeface="Calibri"/>
              </a:rPr>
              <a:t>a</a:t>
            </a:r>
            <a:r>
              <a:rPr sz="650" b="1" spc="10" dirty="0">
                <a:solidFill>
                  <a:srgbClr val="07171E"/>
                </a:solidFill>
                <a:latin typeface="Calibri"/>
                <a:cs typeface="Calibri"/>
              </a:rPr>
              <a:t>ct</a:t>
            </a:r>
            <a:r>
              <a:rPr sz="650" b="1" spc="5" dirty="0">
                <a:solidFill>
                  <a:srgbClr val="07171E"/>
                </a:solidFill>
                <a:latin typeface="Calibri"/>
                <a:cs typeface="Calibri"/>
              </a:rPr>
              <a:t>ions</a:t>
            </a:r>
            <a:endParaRPr sz="650">
              <a:latin typeface="Calibri"/>
              <a:cs typeface="Calibri"/>
            </a:endParaRPr>
          </a:p>
        </p:txBody>
      </p:sp>
      <p:sp>
        <p:nvSpPr>
          <p:cNvPr id="154" name="object 152"/>
          <p:cNvSpPr txBox="1"/>
          <p:nvPr/>
        </p:nvSpPr>
        <p:spPr>
          <a:xfrm>
            <a:off x="6014973" y="2191257"/>
            <a:ext cx="551815" cy="111125"/>
          </a:xfrm>
          <a:prstGeom prst="rect">
            <a:avLst/>
          </a:prstGeom>
        </p:spPr>
        <p:txBody>
          <a:bodyPr vert="horz" wrap="square" lIns="0" tIns="0" rIns="0" bIns="0" rtlCol="0">
            <a:spAutoFit/>
          </a:bodyPr>
          <a:lstStyle/>
          <a:p>
            <a:pPr marL="12700">
              <a:lnSpc>
                <a:spcPct val="100000"/>
              </a:lnSpc>
            </a:pPr>
            <a:r>
              <a:rPr sz="650" b="1" spc="10" dirty="0">
                <a:solidFill>
                  <a:srgbClr val="07171E"/>
                </a:solidFill>
                <a:latin typeface="Calibri"/>
                <a:cs typeface="Calibri"/>
              </a:rPr>
              <a:t>(</a:t>
            </a:r>
            <a:r>
              <a:rPr sz="650" b="1" spc="-10" dirty="0">
                <a:solidFill>
                  <a:srgbClr val="07171E"/>
                </a:solidFill>
                <a:latin typeface="Calibri"/>
                <a:cs typeface="Calibri"/>
              </a:rPr>
              <a:t>I</a:t>
            </a:r>
            <a:r>
              <a:rPr sz="650" b="1" spc="15" dirty="0">
                <a:solidFill>
                  <a:srgbClr val="07171E"/>
                </a:solidFill>
                <a:latin typeface="Calibri"/>
                <a:cs typeface="Calibri"/>
              </a:rPr>
              <a:t>B</a:t>
            </a:r>
            <a:r>
              <a:rPr sz="650" b="1" spc="-10" dirty="0">
                <a:solidFill>
                  <a:srgbClr val="07171E"/>
                </a:solidFill>
                <a:latin typeface="Calibri"/>
                <a:cs typeface="Calibri"/>
              </a:rPr>
              <a:t>I</a:t>
            </a:r>
            <a:r>
              <a:rPr sz="650" b="1" spc="-5" dirty="0">
                <a:solidFill>
                  <a:srgbClr val="07171E"/>
                </a:solidFill>
                <a:latin typeface="Calibri"/>
                <a:cs typeface="Calibri"/>
              </a:rPr>
              <a:t>,</a:t>
            </a:r>
            <a:r>
              <a:rPr sz="650" b="1" spc="-10" dirty="0">
                <a:solidFill>
                  <a:srgbClr val="07171E"/>
                </a:solidFill>
                <a:latin typeface="Calibri"/>
                <a:cs typeface="Calibri"/>
              </a:rPr>
              <a:t>I</a:t>
            </a:r>
            <a:r>
              <a:rPr sz="650" b="1" spc="10" dirty="0">
                <a:solidFill>
                  <a:srgbClr val="07171E"/>
                </a:solidFill>
                <a:latin typeface="Calibri"/>
                <a:cs typeface="Calibri"/>
              </a:rPr>
              <a:t>C</a:t>
            </a:r>
            <a:r>
              <a:rPr sz="650" b="1" spc="-10" dirty="0">
                <a:solidFill>
                  <a:srgbClr val="07171E"/>
                </a:solidFill>
                <a:latin typeface="Calibri"/>
                <a:cs typeface="Calibri"/>
              </a:rPr>
              <a:t>I</a:t>
            </a:r>
            <a:r>
              <a:rPr sz="650" b="1" spc="5" dirty="0">
                <a:solidFill>
                  <a:srgbClr val="07171E"/>
                </a:solidFill>
                <a:latin typeface="Calibri"/>
                <a:cs typeface="Calibri"/>
              </a:rPr>
              <a:t>,</a:t>
            </a:r>
            <a:r>
              <a:rPr sz="650" b="1" spc="35" dirty="0">
                <a:solidFill>
                  <a:srgbClr val="07171E"/>
                </a:solidFill>
                <a:latin typeface="Calibri"/>
                <a:cs typeface="Calibri"/>
              </a:rPr>
              <a:t> </a:t>
            </a:r>
            <a:r>
              <a:rPr sz="650" b="1" spc="-10" dirty="0">
                <a:solidFill>
                  <a:srgbClr val="07171E"/>
                </a:solidFill>
                <a:latin typeface="Calibri"/>
                <a:cs typeface="Calibri"/>
              </a:rPr>
              <a:t>IMI</a:t>
            </a:r>
            <a:r>
              <a:rPr sz="650" b="1" spc="-5" dirty="0">
                <a:solidFill>
                  <a:srgbClr val="07171E"/>
                </a:solidFill>
                <a:latin typeface="Calibri"/>
                <a:cs typeface="Calibri"/>
              </a:rPr>
              <a:t>,</a:t>
            </a:r>
            <a:r>
              <a:rPr sz="650" b="1" spc="-10" dirty="0">
                <a:solidFill>
                  <a:srgbClr val="07171E"/>
                </a:solidFill>
                <a:latin typeface="Calibri"/>
                <a:cs typeface="Calibri"/>
              </a:rPr>
              <a:t>I</a:t>
            </a:r>
            <a:r>
              <a:rPr sz="650" b="1" spc="10" dirty="0">
                <a:solidFill>
                  <a:srgbClr val="07171E"/>
                </a:solidFill>
                <a:latin typeface="Calibri"/>
                <a:cs typeface="Calibri"/>
              </a:rPr>
              <a:t>P</a:t>
            </a:r>
            <a:r>
              <a:rPr sz="650" b="1" spc="-10" dirty="0">
                <a:solidFill>
                  <a:srgbClr val="07171E"/>
                </a:solidFill>
                <a:latin typeface="Calibri"/>
                <a:cs typeface="Calibri"/>
              </a:rPr>
              <a:t>I</a:t>
            </a:r>
            <a:r>
              <a:rPr sz="650" b="1" spc="5" dirty="0">
                <a:solidFill>
                  <a:srgbClr val="07171E"/>
                </a:solidFill>
                <a:latin typeface="Calibri"/>
                <a:cs typeface="Calibri"/>
              </a:rPr>
              <a:t>)</a:t>
            </a:r>
            <a:endParaRPr sz="650">
              <a:latin typeface="Calibri"/>
              <a:cs typeface="Calibri"/>
            </a:endParaRPr>
          </a:p>
        </p:txBody>
      </p:sp>
      <p:sp>
        <p:nvSpPr>
          <p:cNvPr id="155" name="object 153"/>
          <p:cNvSpPr txBox="1"/>
          <p:nvPr/>
        </p:nvSpPr>
        <p:spPr>
          <a:xfrm>
            <a:off x="5947409" y="2661666"/>
            <a:ext cx="338455" cy="318770"/>
          </a:xfrm>
          <a:prstGeom prst="rect">
            <a:avLst/>
          </a:prstGeom>
        </p:spPr>
        <p:txBody>
          <a:bodyPr vert="horz" wrap="square" lIns="0" tIns="0" rIns="0" bIns="0" rtlCol="0">
            <a:spAutoFit/>
          </a:bodyPr>
          <a:lstStyle/>
          <a:p>
            <a:pPr marL="12700" marR="5080" indent="-3175" algn="ctr">
              <a:lnSpc>
                <a:spcPct val="104700"/>
              </a:lnSpc>
            </a:pPr>
            <a:r>
              <a:rPr sz="650" b="1" spc="10" dirty="0">
                <a:solidFill>
                  <a:srgbClr val="07171E"/>
                </a:solidFill>
                <a:latin typeface="Calibri"/>
                <a:cs typeface="Calibri"/>
              </a:rPr>
              <a:t>C</a:t>
            </a:r>
            <a:r>
              <a:rPr sz="650" b="1" spc="15" dirty="0">
                <a:solidFill>
                  <a:srgbClr val="07171E"/>
                </a:solidFill>
                <a:latin typeface="Calibri"/>
                <a:cs typeface="Calibri"/>
              </a:rPr>
              <a:t>V</a:t>
            </a:r>
            <a:r>
              <a:rPr sz="650" b="1" spc="10" dirty="0">
                <a:solidFill>
                  <a:srgbClr val="07171E"/>
                </a:solidFill>
                <a:latin typeface="Calibri"/>
                <a:cs typeface="Calibri"/>
              </a:rPr>
              <a:t>P</a:t>
            </a:r>
            <a:r>
              <a:rPr sz="650" b="1" spc="-5" dirty="0">
                <a:solidFill>
                  <a:srgbClr val="07171E"/>
                </a:solidFill>
                <a:latin typeface="Calibri"/>
                <a:cs typeface="Calibri"/>
              </a:rPr>
              <a:t> </a:t>
            </a:r>
            <a:r>
              <a:rPr sz="650" b="1" spc="5" dirty="0">
                <a:solidFill>
                  <a:srgbClr val="07171E"/>
                </a:solidFill>
                <a:latin typeface="Calibri"/>
                <a:cs typeface="Calibri"/>
              </a:rPr>
              <a:t>Call</a:t>
            </a:r>
            <a:r>
              <a:rPr sz="650" b="1" dirty="0">
                <a:solidFill>
                  <a:srgbClr val="07171E"/>
                </a:solidFill>
                <a:latin typeface="Calibri"/>
                <a:cs typeface="Calibri"/>
              </a:rPr>
              <a:t> </a:t>
            </a:r>
            <a:r>
              <a:rPr sz="650" b="1" spc="15" dirty="0">
                <a:solidFill>
                  <a:srgbClr val="07171E"/>
                </a:solidFill>
                <a:latin typeface="Calibri"/>
                <a:cs typeface="Calibri"/>
              </a:rPr>
              <a:t>V</a:t>
            </a:r>
            <a:r>
              <a:rPr sz="650" b="1" spc="5" dirty="0">
                <a:solidFill>
                  <a:srgbClr val="07171E"/>
                </a:solidFill>
                <a:latin typeface="Calibri"/>
                <a:cs typeface="Calibri"/>
              </a:rPr>
              <a:t>oi</a:t>
            </a:r>
            <a:r>
              <a:rPr sz="650" b="1" spc="10" dirty="0">
                <a:solidFill>
                  <a:srgbClr val="07171E"/>
                </a:solidFill>
                <a:latin typeface="Calibri"/>
                <a:cs typeface="Calibri"/>
              </a:rPr>
              <a:t>c</a:t>
            </a:r>
            <a:r>
              <a:rPr sz="650" b="1" spc="5" dirty="0">
                <a:solidFill>
                  <a:srgbClr val="07171E"/>
                </a:solidFill>
                <a:latin typeface="Calibri"/>
                <a:cs typeface="Calibri"/>
              </a:rPr>
              <a:t>e</a:t>
            </a:r>
            <a:r>
              <a:rPr sz="650" b="1" dirty="0">
                <a:solidFill>
                  <a:srgbClr val="07171E"/>
                </a:solidFill>
                <a:latin typeface="Calibri"/>
                <a:cs typeface="Calibri"/>
              </a:rPr>
              <a:t> </a:t>
            </a:r>
            <a:r>
              <a:rPr sz="650" b="1" spc="5" dirty="0">
                <a:solidFill>
                  <a:srgbClr val="07171E"/>
                </a:solidFill>
                <a:latin typeface="Calibri"/>
                <a:cs typeface="Calibri"/>
              </a:rPr>
              <a:t>Pla</a:t>
            </a:r>
            <a:r>
              <a:rPr sz="650" b="1" spc="10" dirty="0">
                <a:solidFill>
                  <a:srgbClr val="07171E"/>
                </a:solidFill>
                <a:latin typeface="Calibri"/>
                <a:cs typeface="Calibri"/>
              </a:rPr>
              <a:t>t</a:t>
            </a:r>
            <a:r>
              <a:rPr sz="650" b="1" spc="5" dirty="0">
                <a:solidFill>
                  <a:srgbClr val="07171E"/>
                </a:solidFill>
                <a:latin typeface="Calibri"/>
                <a:cs typeface="Calibri"/>
              </a:rPr>
              <a:t>form</a:t>
            </a:r>
            <a:endParaRPr sz="650">
              <a:latin typeface="Calibri"/>
              <a:cs typeface="Calibri"/>
            </a:endParaRPr>
          </a:p>
        </p:txBody>
      </p:sp>
      <p:sp>
        <p:nvSpPr>
          <p:cNvPr id="156" name="object 154"/>
          <p:cNvSpPr txBox="1"/>
          <p:nvPr/>
        </p:nvSpPr>
        <p:spPr>
          <a:xfrm>
            <a:off x="5902578" y="3103244"/>
            <a:ext cx="455930" cy="215265"/>
          </a:xfrm>
          <a:prstGeom prst="rect">
            <a:avLst/>
          </a:prstGeom>
        </p:spPr>
        <p:txBody>
          <a:bodyPr vert="horz" wrap="square" lIns="0" tIns="0" rIns="0" bIns="0" rtlCol="0">
            <a:spAutoFit/>
          </a:bodyPr>
          <a:lstStyle/>
          <a:p>
            <a:pPr marL="1905" algn="ctr">
              <a:lnSpc>
                <a:spcPct val="100000"/>
              </a:lnSpc>
            </a:pPr>
            <a:r>
              <a:rPr sz="650" b="1" spc="10" dirty="0">
                <a:solidFill>
                  <a:srgbClr val="07171E"/>
                </a:solidFill>
                <a:latin typeface="Calibri"/>
                <a:cs typeface="Calibri"/>
              </a:rPr>
              <a:t>Cact</a:t>
            </a:r>
            <a:r>
              <a:rPr sz="650" b="1" dirty="0">
                <a:solidFill>
                  <a:srgbClr val="07171E"/>
                </a:solidFill>
                <a:latin typeface="Calibri"/>
                <a:cs typeface="Calibri"/>
              </a:rPr>
              <a:t>i</a:t>
            </a:r>
            <a:endParaRPr sz="650">
              <a:latin typeface="Calibri"/>
              <a:cs typeface="Calibri"/>
            </a:endParaRPr>
          </a:p>
          <a:p>
            <a:pPr algn="ctr">
              <a:lnSpc>
                <a:spcPct val="100000"/>
              </a:lnSpc>
              <a:spcBef>
                <a:spcPts val="40"/>
              </a:spcBef>
            </a:pPr>
            <a:r>
              <a:rPr sz="650" b="1" spc="15" dirty="0">
                <a:solidFill>
                  <a:srgbClr val="07171E"/>
                </a:solidFill>
                <a:latin typeface="Calibri"/>
                <a:cs typeface="Calibri"/>
              </a:rPr>
              <a:t>V</a:t>
            </a:r>
            <a:r>
              <a:rPr sz="650" b="1" spc="5" dirty="0">
                <a:solidFill>
                  <a:srgbClr val="07171E"/>
                </a:solidFill>
                <a:latin typeface="Calibri"/>
                <a:cs typeface="Calibri"/>
              </a:rPr>
              <a:t>P</a:t>
            </a:r>
            <a:r>
              <a:rPr sz="650" b="1" spc="10" dirty="0">
                <a:solidFill>
                  <a:srgbClr val="07171E"/>
                </a:solidFill>
                <a:latin typeface="Calibri"/>
                <a:cs typeface="Calibri"/>
              </a:rPr>
              <a:t>N</a:t>
            </a:r>
            <a:r>
              <a:rPr sz="650" b="1" dirty="0">
                <a:solidFill>
                  <a:srgbClr val="07171E"/>
                </a:solidFill>
                <a:latin typeface="Calibri"/>
                <a:cs typeface="Calibri"/>
              </a:rPr>
              <a:t> </a:t>
            </a:r>
            <a:r>
              <a:rPr sz="650" b="1" spc="5" dirty="0">
                <a:solidFill>
                  <a:srgbClr val="07171E"/>
                </a:solidFill>
                <a:latin typeface="Calibri"/>
                <a:cs typeface="Calibri"/>
              </a:rPr>
              <a:t> </a:t>
            </a:r>
            <a:r>
              <a:rPr sz="650" b="1" spc="10" dirty="0">
                <a:solidFill>
                  <a:srgbClr val="07171E"/>
                </a:solidFill>
                <a:latin typeface="Calibri"/>
                <a:cs typeface="Calibri"/>
              </a:rPr>
              <a:t>c</a:t>
            </a:r>
            <a:r>
              <a:rPr sz="650" b="1" spc="5" dirty="0">
                <a:solidFill>
                  <a:srgbClr val="07171E"/>
                </a:solidFill>
                <a:latin typeface="Calibri"/>
                <a:cs typeface="Calibri"/>
              </a:rPr>
              <a:t>oun</a:t>
            </a:r>
            <a:r>
              <a:rPr sz="650" b="1" spc="10" dirty="0">
                <a:solidFill>
                  <a:srgbClr val="07171E"/>
                </a:solidFill>
                <a:latin typeface="Calibri"/>
                <a:cs typeface="Calibri"/>
              </a:rPr>
              <a:t>t</a:t>
            </a:r>
            <a:r>
              <a:rPr sz="650" b="1" spc="5" dirty="0">
                <a:solidFill>
                  <a:srgbClr val="07171E"/>
                </a:solidFill>
                <a:latin typeface="Calibri"/>
                <a:cs typeface="Calibri"/>
              </a:rPr>
              <a:t>s</a:t>
            </a:r>
            <a:endParaRPr sz="650">
              <a:latin typeface="Calibri"/>
              <a:cs typeface="Calibri"/>
            </a:endParaRPr>
          </a:p>
        </p:txBody>
      </p:sp>
      <p:sp>
        <p:nvSpPr>
          <p:cNvPr id="157" name="object 155"/>
          <p:cNvSpPr txBox="1"/>
          <p:nvPr/>
        </p:nvSpPr>
        <p:spPr>
          <a:xfrm>
            <a:off x="6689597" y="1112011"/>
            <a:ext cx="452755" cy="111125"/>
          </a:xfrm>
          <a:prstGeom prst="rect">
            <a:avLst/>
          </a:prstGeom>
        </p:spPr>
        <p:txBody>
          <a:bodyPr vert="horz" wrap="square" lIns="0" tIns="0" rIns="0" bIns="0" rtlCol="0">
            <a:spAutoFit/>
          </a:bodyPr>
          <a:lstStyle/>
          <a:p>
            <a:pPr marL="12700">
              <a:lnSpc>
                <a:spcPct val="100000"/>
              </a:lnSpc>
            </a:pPr>
            <a:r>
              <a:rPr sz="650" b="1" spc="5" dirty="0">
                <a:solidFill>
                  <a:srgbClr val="07171E"/>
                </a:solidFill>
                <a:latin typeface="Calibri"/>
                <a:cs typeface="Calibri"/>
              </a:rPr>
              <a:t>W</a:t>
            </a:r>
            <a:r>
              <a:rPr sz="650" b="1" dirty="0">
                <a:solidFill>
                  <a:srgbClr val="07171E"/>
                </a:solidFill>
                <a:latin typeface="Calibri"/>
                <a:cs typeface="Calibri"/>
              </a:rPr>
              <a:t>e</a:t>
            </a:r>
            <a:r>
              <a:rPr sz="650" b="1" spc="10" dirty="0">
                <a:solidFill>
                  <a:srgbClr val="07171E"/>
                </a:solidFill>
                <a:latin typeface="Calibri"/>
                <a:cs typeface="Calibri"/>
              </a:rPr>
              <a:t>b</a:t>
            </a:r>
            <a:r>
              <a:rPr sz="650" b="1" spc="20" dirty="0">
                <a:solidFill>
                  <a:srgbClr val="07171E"/>
                </a:solidFill>
                <a:latin typeface="Calibri"/>
                <a:cs typeface="Calibri"/>
              </a:rPr>
              <a:t> </a:t>
            </a:r>
            <a:r>
              <a:rPr sz="650" b="1" spc="5" dirty="0">
                <a:solidFill>
                  <a:srgbClr val="07171E"/>
                </a:solidFill>
                <a:latin typeface="Calibri"/>
                <a:cs typeface="Calibri"/>
              </a:rPr>
              <a:t>T</a:t>
            </a:r>
            <a:r>
              <a:rPr sz="650" b="1" dirty="0">
                <a:solidFill>
                  <a:srgbClr val="07171E"/>
                </a:solidFill>
                <a:latin typeface="Calibri"/>
                <a:cs typeface="Calibri"/>
              </a:rPr>
              <a:t>rend</a:t>
            </a:r>
            <a:r>
              <a:rPr sz="650" b="1" spc="5" dirty="0">
                <a:solidFill>
                  <a:srgbClr val="07171E"/>
                </a:solidFill>
                <a:latin typeface="Calibri"/>
                <a:cs typeface="Calibri"/>
              </a:rPr>
              <a:t>s</a:t>
            </a:r>
            <a:endParaRPr sz="650">
              <a:latin typeface="Calibri"/>
              <a:cs typeface="Calibri"/>
            </a:endParaRPr>
          </a:p>
        </p:txBody>
      </p:sp>
      <p:sp>
        <p:nvSpPr>
          <p:cNvPr id="158" name="object 161"/>
          <p:cNvSpPr txBox="1"/>
          <p:nvPr/>
        </p:nvSpPr>
        <p:spPr>
          <a:xfrm>
            <a:off x="6703821" y="2661666"/>
            <a:ext cx="343535" cy="318770"/>
          </a:xfrm>
          <a:prstGeom prst="rect">
            <a:avLst/>
          </a:prstGeom>
        </p:spPr>
        <p:txBody>
          <a:bodyPr vert="horz" wrap="square" lIns="0" tIns="0" rIns="0" bIns="0" rtlCol="0">
            <a:spAutoFit/>
          </a:bodyPr>
          <a:lstStyle/>
          <a:p>
            <a:pPr marL="58419">
              <a:lnSpc>
                <a:spcPct val="100000"/>
              </a:lnSpc>
            </a:pPr>
            <a:r>
              <a:rPr sz="650" b="1" dirty="0">
                <a:solidFill>
                  <a:srgbClr val="07171E"/>
                </a:solidFill>
                <a:latin typeface="Calibri"/>
                <a:cs typeface="Calibri"/>
              </a:rPr>
              <a:t>e</a:t>
            </a:r>
            <a:r>
              <a:rPr sz="650" b="1" spc="-10" dirty="0">
                <a:solidFill>
                  <a:srgbClr val="07171E"/>
                </a:solidFill>
                <a:latin typeface="Calibri"/>
                <a:cs typeface="Calibri"/>
              </a:rPr>
              <a:t>I</a:t>
            </a:r>
            <a:r>
              <a:rPr sz="650" b="1" spc="15" dirty="0">
                <a:solidFill>
                  <a:srgbClr val="07171E"/>
                </a:solidFill>
                <a:latin typeface="Calibri"/>
                <a:cs typeface="Calibri"/>
              </a:rPr>
              <a:t>V</a:t>
            </a:r>
            <a:r>
              <a:rPr sz="650" b="1" spc="10" dirty="0">
                <a:solidFill>
                  <a:srgbClr val="07171E"/>
                </a:solidFill>
                <a:latin typeface="Calibri"/>
                <a:cs typeface="Calibri"/>
              </a:rPr>
              <a:t>R</a:t>
            </a:r>
            <a:r>
              <a:rPr sz="650" b="1" dirty="0">
                <a:solidFill>
                  <a:srgbClr val="07171E"/>
                </a:solidFill>
                <a:latin typeface="Calibri"/>
                <a:cs typeface="Calibri"/>
              </a:rPr>
              <a:t> </a:t>
            </a:r>
            <a:r>
              <a:rPr sz="650" b="1" spc="5" dirty="0">
                <a:solidFill>
                  <a:srgbClr val="07171E"/>
                </a:solidFill>
                <a:latin typeface="Calibri"/>
                <a:cs typeface="Calibri"/>
              </a:rPr>
              <a:t>–</a:t>
            </a:r>
            <a:endParaRPr sz="650">
              <a:latin typeface="Calibri"/>
              <a:cs typeface="Calibri"/>
            </a:endParaRPr>
          </a:p>
          <a:p>
            <a:pPr marL="45720">
              <a:lnSpc>
                <a:spcPct val="100000"/>
              </a:lnSpc>
              <a:spcBef>
                <a:spcPts val="35"/>
              </a:spcBef>
            </a:pPr>
            <a:r>
              <a:rPr sz="650" b="1" spc="-10" dirty="0">
                <a:solidFill>
                  <a:srgbClr val="07171E"/>
                </a:solidFill>
                <a:latin typeface="Calibri"/>
                <a:cs typeface="Calibri"/>
              </a:rPr>
              <a:t>I</a:t>
            </a:r>
            <a:r>
              <a:rPr sz="650" b="1" spc="10" dirty="0">
                <a:solidFill>
                  <a:srgbClr val="07171E"/>
                </a:solidFill>
                <a:latin typeface="Calibri"/>
                <a:cs typeface="Calibri"/>
              </a:rPr>
              <a:t>n</a:t>
            </a:r>
            <a:r>
              <a:rPr sz="650" b="1" spc="-5" dirty="0">
                <a:solidFill>
                  <a:srgbClr val="07171E"/>
                </a:solidFill>
                <a:latin typeface="Calibri"/>
                <a:cs typeface="Calibri"/>
              </a:rPr>
              <a:t>g</a:t>
            </a:r>
            <a:r>
              <a:rPr sz="650" b="1" dirty="0">
                <a:solidFill>
                  <a:srgbClr val="07171E"/>
                </a:solidFill>
                <a:latin typeface="Calibri"/>
                <a:cs typeface="Calibri"/>
              </a:rPr>
              <a:t>res</a:t>
            </a:r>
            <a:r>
              <a:rPr sz="650" b="1" spc="5" dirty="0">
                <a:solidFill>
                  <a:srgbClr val="07171E"/>
                </a:solidFill>
                <a:latin typeface="Calibri"/>
                <a:cs typeface="Calibri"/>
              </a:rPr>
              <a:t>s</a:t>
            </a:r>
            <a:endParaRPr sz="650">
              <a:latin typeface="Calibri"/>
              <a:cs typeface="Calibri"/>
            </a:endParaRPr>
          </a:p>
          <a:p>
            <a:pPr marL="12700">
              <a:lnSpc>
                <a:spcPct val="100000"/>
              </a:lnSpc>
              <a:spcBef>
                <a:spcPts val="35"/>
              </a:spcBef>
            </a:pPr>
            <a:r>
              <a:rPr sz="650" b="1" spc="10" dirty="0">
                <a:solidFill>
                  <a:srgbClr val="07171E"/>
                </a:solidFill>
                <a:latin typeface="Calibri"/>
                <a:cs typeface="Calibri"/>
              </a:rPr>
              <a:t>Gat</a:t>
            </a:r>
            <a:r>
              <a:rPr sz="650" b="1" dirty="0">
                <a:solidFill>
                  <a:srgbClr val="07171E"/>
                </a:solidFill>
                <a:latin typeface="Calibri"/>
                <a:cs typeface="Calibri"/>
              </a:rPr>
              <a:t>e</a:t>
            </a:r>
            <a:r>
              <a:rPr sz="650" b="1" spc="10" dirty="0">
                <a:solidFill>
                  <a:srgbClr val="07171E"/>
                </a:solidFill>
                <a:latin typeface="Calibri"/>
                <a:cs typeface="Calibri"/>
              </a:rPr>
              <a:t>way</a:t>
            </a:r>
            <a:endParaRPr sz="650">
              <a:latin typeface="Calibri"/>
              <a:cs typeface="Calibri"/>
            </a:endParaRPr>
          </a:p>
        </p:txBody>
      </p:sp>
      <p:sp>
        <p:nvSpPr>
          <p:cNvPr id="159" name="object 162"/>
          <p:cNvSpPr txBox="1"/>
          <p:nvPr/>
        </p:nvSpPr>
        <p:spPr>
          <a:xfrm>
            <a:off x="6633718" y="3051835"/>
            <a:ext cx="480059" cy="701675"/>
          </a:xfrm>
          <a:prstGeom prst="rect">
            <a:avLst/>
          </a:prstGeom>
        </p:spPr>
        <p:txBody>
          <a:bodyPr vert="horz" wrap="square" lIns="0" tIns="0" rIns="0" bIns="0" rtlCol="0">
            <a:spAutoFit/>
          </a:bodyPr>
          <a:lstStyle/>
          <a:p>
            <a:pPr marL="48895" marR="38735" algn="ctr">
              <a:lnSpc>
                <a:spcPct val="104600"/>
              </a:lnSpc>
            </a:pPr>
            <a:r>
              <a:rPr sz="650" b="1" dirty="0">
                <a:solidFill>
                  <a:srgbClr val="07171E"/>
                </a:solidFill>
                <a:latin typeface="Calibri"/>
                <a:cs typeface="Calibri"/>
              </a:rPr>
              <a:t>Me</a:t>
            </a:r>
            <a:r>
              <a:rPr sz="650" b="1" spc="15" dirty="0">
                <a:solidFill>
                  <a:srgbClr val="07171E"/>
                </a:solidFill>
                <a:latin typeface="Calibri"/>
                <a:cs typeface="Calibri"/>
              </a:rPr>
              <a:t>m</a:t>
            </a:r>
            <a:r>
              <a:rPr sz="650" b="1" spc="5" dirty="0">
                <a:solidFill>
                  <a:srgbClr val="07171E"/>
                </a:solidFill>
                <a:latin typeface="Calibri"/>
                <a:cs typeface="Calibri"/>
              </a:rPr>
              <a:t>ber Liabili</a:t>
            </a:r>
            <a:r>
              <a:rPr sz="650" b="1" spc="10" dirty="0">
                <a:solidFill>
                  <a:srgbClr val="07171E"/>
                </a:solidFill>
                <a:latin typeface="Calibri"/>
                <a:cs typeface="Calibri"/>
              </a:rPr>
              <a:t>t</a:t>
            </a:r>
            <a:r>
              <a:rPr sz="650" b="1" spc="5" dirty="0">
                <a:solidFill>
                  <a:srgbClr val="07171E"/>
                </a:solidFill>
                <a:latin typeface="Calibri"/>
                <a:cs typeface="Calibri"/>
              </a:rPr>
              <a:t>y</a:t>
            </a:r>
            <a:r>
              <a:rPr sz="650" b="1" dirty="0">
                <a:solidFill>
                  <a:srgbClr val="07171E"/>
                </a:solidFill>
                <a:latin typeface="Calibri"/>
                <a:cs typeface="Calibri"/>
              </a:rPr>
              <a:t> </a:t>
            </a:r>
            <a:r>
              <a:rPr sz="650" b="1" spc="10" dirty="0">
                <a:solidFill>
                  <a:srgbClr val="07171E"/>
                </a:solidFill>
                <a:latin typeface="Calibri"/>
                <a:cs typeface="Calibri"/>
              </a:rPr>
              <a:t>E</a:t>
            </a:r>
            <a:r>
              <a:rPr sz="650" b="1" dirty="0">
                <a:solidFill>
                  <a:srgbClr val="07171E"/>
                </a:solidFill>
                <a:latin typeface="Calibri"/>
                <a:cs typeface="Calibri"/>
              </a:rPr>
              <a:t>s</a:t>
            </a:r>
            <a:r>
              <a:rPr sz="650" b="1" spc="10" dirty="0">
                <a:solidFill>
                  <a:srgbClr val="07171E"/>
                </a:solidFill>
                <a:latin typeface="Calibri"/>
                <a:cs typeface="Calibri"/>
              </a:rPr>
              <a:t>timat</a:t>
            </a:r>
            <a:r>
              <a:rPr sz="650" b="1" spc="5" dirty="0">
                <a:solidFill>
                  <a:srgbClr val="07171E"/>
                </a:solidFill>
                <a:latin typeface="Calibri"/>
                <a:cs typeface="Calibri"/>
              </a:rPr>
              <a:t>ion</a:t>
            </a:r>
            <a:endParaRPr sz="650">
              <a:latin typeface="Calibri"/>
              <a:cs typeface="Calibri"/>
            </a:endParaRPr>
          </a:p>
          <a:p>
            <a:pPr>
              <a:lnSpc>
                <a:spcPct val="100000"/>
              </a:lnSpc>
              <a:spcBef>
                <a:spcPts val="51"/>
              </a:spcBef>
            </a:pPr>
            <a:endParaRPr sz="450">
              <a:latin typeface="Times New Roman"/>
              <a:cs typeface="Times New Roman"/>
            </a:endParaRPr>
          </a:p>
          <a:p>
            <a:pPr marL="12700" marR="5080" indent="-635" algn="ctr">
              <a:lnSpc>
                <a:spcPct val="104600"/>
              </a:lnSpc>
            </a:pPr>
            <a:r>
              <a:rPr sz="650" b="1" spc="10" dirty="0">
                <a:solidFill>
                  <a:srgbClr val="07171E"/>
                </a:solidFill>
                <a:latin typeface="Calibri"/>
                <a:cs typeface="Calibri"/>
              </a:rPr>
              <a:t>R</a:t>
            </a:r>
            <a:r>
              <a:rPr sz="650" b="1" dirty="0">
                <a:solidFill>
                  <a:srgbClr val="07171E"/>
                </a:solidFill>
                <a:latin typeface="Calibri"/>
                <a:cs typeface="Calibri"/>
              </a:rPr>
              <a:t>e</a:t>
            </a:r>
            <a:r>
              <a:rPr sz="650" b="1" spc="5" dirty="0">
                <a:solidFill>
                  <a:srgbClr val="07171E"/>
                </a:solidFill>
                <a:latin typeface="Calibri"/>
                <a:cs typeface="Calibri"/>
              </a:rPr>
              <a:t>al</a:t>
            </a:r>
            <a:r>
              <a:rPr sz="650" b="1" spc="-5" dirty="0">
                <a:solidFill>
                  <a:srgbClr val="07171E"/>
                </a:solidFill>
                <a:latin typeface="Calibri"/>
                <a:cs typeface="Calibri"/>
              </a:rPr>
              <a:t> </a:t>
            </a:r>
            <a:r>
              <a:rPr sz="650" b="1" spc="10" dirty="0">
                <a:solidFill>
                  <a:srgbClr val="07171E"/>
                </a:solidFill>
                <a:latin typeface="Calibri"/>
                <a:cs typeface="Calibri"/>
              </a:rPr>
              <a:t>Time</a:t>
            </a:r>
            <a:r>
              <a:rPr sz="650" b="1" spc="5" dirty="0">
                <a:solidFill>
                  <a:srgbClr val="07171E"/>
                </a:solidFill>
                <a:latin typeface="Calibri"/>
                <a:cs typeface="Calibri"/>
              </a:rPr>
              <a:t> Ad</a:t>
            </a:r>
            <a:r>
              <a:rPr sz="650" b="1" dirty="0">
                <a:solidFill>
                  <a:srgbClr val="07171E"/>
                </a:solidFill>
                <a:latin typeface="Calibri"/>
                <a:cs typeface="Calibri"/>
              </a:rPr>
              <a:t>j</a:t>
            </a:r>
            <a:r>
              <a:rPr sz="650" b="1" spc="5" dirty="0">
                <a:solidFill>
                  <a:srgbClr val="07171E"/>
                </a:solidFill>
                <a:latin typeface="Calibri"/>
                <a:cs typeface="Calibri"/>
              </a:rPr>
              <a:t>udi</a:t>
            </a:r>
            <a:r>
              <a:rPr sz="650" b="1" spc="10" dirty="0">
                <a:solidFill>
                  <a:srgbClr val="07171E"/>
                </a:solidFill>
                <a:latin typeface="Calibri"/>
                <a:cs typeface="Calibri"/>
              </a:rPr>
              <a:t>c</a:t>
            </a:r>
            <a:r>
              <a:rPr sz="650" b="1" spc="5" dirty="0">
                <a:solidFill>
                  <a:srgbClr val="07171E"/>
                </a:solidFill>
                <a:latin typeface="Calibri"/>
                <a:cs typeface="Calibri"/>
              </a:rPr>
              <a:t>a</a:t>
            </a:r>
            <a:r>
              <a:rPr sz="650" b="1" spc="10" dirty="0">
                <a:solidFill>
                  <a:srgbClr val="07171E"/>
                </a:solidFill>
                <a:latin typeface="Calibri"/>
                <a:cs typeface="Calibri"/>
              </a:rPr>
              <a:t>t</a:t>
            </a:r>
            <a:r>
              <a:rPr sz="650" b="1" spc="5" dirty="0">
                <a:solidFill>
                  <a:srgbClr val="07171E"/>
                </a:solidFill>
                <a:latin typeface="Calibri"/>
                <a:cs typeface="Calibri"/>
              </a:rPr>
              <a:t>ion Cou</a:t>
            </a:r>
            <a:r>
              <a:rPr sz="650" b="1" spc="10" dirty="0">
                <a:solidFill>
                  <a:srgbClr val="07171E"/>
                </a:solidFill>
                <a:latin typeface="Calibri"/>
                <a:cs typeface="Calibri"/>
              </a:rPr>
              <a:t>nt</a:t>
            </a:r>
            <a:r>
              <a:rPr sz="650" b="1" spc="5" dirty="0">
                <a:solidFill>
                  <a:srgbClr val="07171E"/>
                </a:solidFill>
                <a:latin typeface="Calibri"/>
                <a:cs typeface="Calibri"/>
              </a:rPr>
              <a:t>s</a:t>
            </a:r>
            <a:endParaRPr sz="650">
              <a:latin typeface="Calibri"/>
              <a:cs typeface="Calibri"/>
            </a:endParaRPr>
          </a:p>
        </p:txBody>
      </p:sp>
      <p:sp>
        <p:nvSpPr>
          <p:cNvPr id="160" name="object 163"/>
          <p:cNvSpPr txBox="1"/>
          <p:nvPr/>
        </p:nvSpPr>
        <p:spPr>
          <a:xfrm>
            <a:off x="7407020" y="3869537"/>
            <a:ext cx="379095" cy="215265"/>
          </a:xfrm>
          <a:prstGeom prst="rect">
            <a:avLst/>
          </a:prstGeom>
        </p:spPr>
        <p:txBody>
          <a:bodyPr vert="horz" wrap="square" lIns="0" tIns="0" rIns="0" bIns="0" rtlCol="0">
            <a:spAutoFit/>
          </a:bodyPr>
          <a:lstStyle/>
          <a:p>
            <a:pPr marL="12700">
              <a:lnSpc>
                <a:spcPct val="100000"/>
              </a:lnSpc>
            </a:pPr>
            <a:r>
              <a:rPr sz="650" b="1" spc="10" dirty="0">
                <a:solidFill>
                  <a:srgbClr val="07171E"/>
                </a:solidFill>
                <a:latin typeface="Calibri"/>
                <a:cs typeface="Calibri"/>
              </a:rPr>
              <a:t>P</a:t>
            </a:r>
            <a:r>
              <a:rPr sz="650" b="1" dirty="0">
                <a:solidFill>
                  <a:srgbClr val="07171E"/>
                </a:solidFill>
                <a:latin typeface="Calibri"/>
                <a:cs typeface="Calibri"/>
              </a:rPr>
              <a:t>ers</a:t>
            </a:r>
            <a:r>
              <a:rPr sz="650" b="1" spc="10" dirty="0">
                <a:solidFill>
                  <a:srgbClr val="07171E"/>
                </a:solidFill>
                <a:latin typeface="Calibri"/>
                <a:cs typeface="Calibri"/>
              </a:rPr>
              <a:t>o</a:t>
            </a:r>
            <a:r>
              <a:rPr sz="650" b="1" spc="5" dirty="0">
                <a:solidFill>
                  <a:srgbClr val="07171E"/>
                </a:solidFill>
                <a:latin typeface="Calibri"/>
                <a:cs typeface="Calibri"/>
              </a:rPr>
              <a:t>n</a:t>
            </a:r>
            <a:r>
              <a:rPr sz="650" b="1" spc="10" dirty="0">
                <a:solidFill>
                  <a:srgbClr val="07171E"/>
                </a:solidFill>
                <a:latin typeface="Calibri"/>
                <a:cs typeface="Calibri"/>
              </a:rPr>
              <a:t>n</a:t>
            </a:r>
            <a:r>
              <a:rPr sz="650" b="1" dirty="0">
                <a:solidFill>
                  <a:srgbClr val="07171E"/>
                </a:solidFill>
                <a:latin typeface="Calibri"/>
                <a:cs typeface="Calibri"/>
              </a:rPr>
              <a:t>el</a:t>
            </a:r>
            <a:endParaRPr sz="650">
              <a:latin typeface="Calibri"/>
              <a:cs typeface="Calibri"/>
            </a:endParaRPr>
          </a:p>
          <a:p>
            <a:pPr marL="64135">
              <a:lnSpc>
                <a:spcPct val="100000"/>
              </a:lnSpc>
              <a:spcBef>
                <a:spcPts val="35"/>
              </a:spcBef>
            </a:pPr>
            <a:r>
              <a:rPr sz="650" b="1" spc="10" dirty="0">
                <a:solidFill>
                  <a:srgbClr val="07171E"/>
                </a:solidFill>
                <a:latin typeface="Calibri"/>
                <a:cs typeface="Calibri"/>
              </a:rPr>
              <a:t>C</a:t>
            </a:r>
            <a:r>
              <a:rPr sz="650" b="1" spc="5" dirty="0">
                <a:solidFill>
                  <a:srgbClr val="07171E"/>
                </a:solidFill>
                <a:latin typeface="Calibri"/>
                <a:cs typeface="Calibri"/>
              </a:rPr>
              <a:t>oun</a:t>
            </a:r>
            <a:r>
              <a:rPr sz="650" b="1" spc="10" dirty="0">
                <a:solidFill>
                  <a:srgbClr val="07171E"/>
                </a:solidFill>
                <a:latin typeface="Calibri"/>
                <a:cs typeface="Calibri"/>
              </a:rPr>
              <a:t>t</a:t>
            </a:r>
            <a:r>
              <a:rPr sz="650" b="1" spc="5" dirty="0">
                <a:solidFill>
                  <a:srgbClr val="07171E"/>
                </a:solidFill>
                <a:latin typeface="Calibri"/>
                <a:cs typeface="Calibri"/>
              </a:rPr>
              <a:t>s</a:t>
            </a:r>
            <a:endParaRPr sz="650">
              <a:latin typeface="Calibri"/>
              <a:cs typeface="Calibri"/>
            </a:endParaRPr>
          </a:p>
        </p:txBody>
      </p:sp>
      <p:sp>
        <p:nvSpPr>
          <p:cNvPr id="161" name="object 164"/>
          <p:cNvSpPr txBox="1"/>
          <p:nvPr/>
        </p:nvSpPr>
        <p:spPr>
          <a:xfrm>
            <a:off x="6633718" y="4252671"/>
            <a:ext cx="480059" cy="215265"/>
          </a:xfrm>
          <a:prstGeom prst="rect">
            <a:avLst/>
          </a:prstGeom>
        </p:spPr>
        <p:txBody>
          <a:bodyPr vert="horz" wrap="square" lIns="0" tIns="0" rIns="0" bIns="0" rtlCol="0">
            <a:spAutoFit/>
          </a:bodyPr>
          <a:lstStyle/>
          <a:p>
            <a:pPr marL="12700">
              <a:lnSpc>
                <a:spcPct val="100000"/>
              </a:lnSpc>
            </a:pPr>
            <a:r>
              <a:rPr sz="650" b="1" spc="5" dirty="0">
                <a:solidFill>
                  <a:srgbClr val="07171E"/>
                </a:solidFill>
                <a:latin typeface="Calibri"/>
                <a:cs typeface="Calibri"/>
              </a:rPr>
              <a:t>W</a:t>
            </a:r>
            <a:r>
              <a:rPr sz="650" b="1" dirty="0">
                <a:solidFill>
                  <a:srgbClr val="07171E"/>
                </a:solidFill>
                <a:latin typeface="Calibri"/>
                <a:cs typeface="Calibri"/>
              </a:rPr>
              <a:t>e</a:t>
            </a:r>
            <a:r>
              <a:rPr sz="650" b="1" spc="10" dirty="0">
                <a:solidFill>
                  <a:srgbClr val="07171E"/>
                </a:solidFill>
                <a:latin typeface="Calibri"/>
                <a:cs typeface="Calibri"/>
              </a:rPr>
              <a:t>b</a:t>
            </a:r>
            <a:r>
              <a:rPr sz="650" b="1" dirty="0">
                <a:solidFill>
                  <a:srgbClr val="07171E"/>
                </a:solidFill>
                <a:latin typeface="Calibri"/>
                <a:cs typeface="Calibri"/>
              </a:rPr>
              <a:t>e</a:t>
            </a:r>
            <a:r>
              <a:rPr sz="650" b="1" spc="5" dirty="0">
                <a:solidFill>
                  <a:srgbClr val="07171E"/>
                </a:solidFill>
                <a:latin typeface="Calibri"/>
                <a:cs typeface="Calibri"/>
              </a:rPr>
              <a:t>x</a:t>
            </a:r>
            <a:r>
              <a:rPr sz="650" b="1" spc="20" dirty="0">
                <a:solidFill>
                  <a:srgbClr val="07171E"/>
                </a:solidFill>
                <a:latin typeface="Calibri"/>
                <a:cs typeface="Calibri"/>
              </a:rPr>
              <a:t> </a:t>
            </a:r>
            <a:r>
              <a:rPr sz="650" b="1" spc="5" dirty="0">
                <a:solidFill>
                  <a:srgbClr val="07171E"/>
                </a:solidFill>
                <a:latin typeface="Calibri"/>
                <a:cs typeface="Calibri"/>
              </a:rPr>
              <a:t>Por</a:t>
            </a:r>
            <a:r>
              <a:rPr sz="650" b="1" spc="10" dirty="0">
                <a:solidFill>
                  <a:srgbClr val="07171E"/>
                </a:solidFill>
                <a:latin typeface="Calibri"/>
                <a:cs typeface="Calibri"/>
              </a:rPr>
              <a:t>t</a:t>
            </a:r>
            <a:r>
              <a:rPr sz="650" b="1" spc="5" dirty="0">
                <a:solidFill>
                  <a:srgbClr val="07171E"/>
                </a:solidFill>
                <a:latin typeface="Calibri"/>
                <a:cs typeface="Calibri"/>
              </a:rPr>
              <a:t>s</a:t>
            </a:r>
            <a:endParaRPr sz="650">
              <a:latin typeface="Calibri"/>
              <a:cs typeface="Calibri"/>
            </a:endParaRPr>
          </a:p>
          <a:p>
            <a:pPr marL="55244">
              <a:lnSpc>
                <a:spcPct val="100000"/>
              </a:lnSpc>
              <a:spcBef>
                <a:spcPts val="35"/>
              </a:spcBef>
            </a:pPr>
            <a:r>
              <a:rPr sz="650" b="1" dirty="0">
                <a:solidFill>
                  <a:srgbClr val="07171E"/>
                </a:solidFill>
                <a:latin typeface="Calibri"/>
                <a:cs typeface="Calibri"/>
              </a:rPr>
              <a:t>U</a:t>
            </a:r>
            <a:r>
              <a:rPr sz="650" b="1" spc="10" dirty="0">
                <a:solidFill>
                  <a:srgbClr val="07171E"/>
                </a:solidFill>
                <a:latin typeface="Calibri"/>
                <a:cs typeface="Calibri"/>
              </a:rPr>
              <a:t>t</a:t>
            </a:r>
            <a:r>
              <a:rPr sz="650" b="1" dirty="0">
                <a:solidFill>
                  <a:srgbClr val="07171E"/>
                </a:solidFill>
                <a:latin typeface="Calibri"/>
                <a:cs typeface="Calibri"/>
              </a:rPr>
              <a:t>iliz</a:t>
            </a:r>
            <a:r>
              <a:rPr sz="650" b="1" spc="5" dirty="0">
                <a:solidFill>
                  <a:srgbClr val="07171E"/>
                </a:solidFill>
                <a:latin typeface="Calibri"/>
                <a:cs typeface="Calibri"/>
              </a:rPr>
              <a:t>a</a:t>
            </a:r>
            <a:r>
              <a:rPr sz="650" b="1" spc="10" dirty="0">
                <a:solidFill>
                  <a:srgbClr val="07171E"/>
                </a:solidFill>
                <a:latin typeface="Calibri"/>
                <a:cs typeface="Calibri"/>
              </a:rPr>
              <a:t>t</a:t>
            </a:r>
            <a:r>
              <a:rPr sz="650" b="1" dirty="0">
                <a:solidFill>
                  <a:srgbClr val="07171E"/>
                </a:solidFill>
                <a:latin typeface="Calibri"/>
                <a:cs typeface="Calibri"/>
              </a:rPr>
              <a:t>i</a:t>
            </a:r>
            <a:r>
              <a:rPr sz="650" b="1" spc="5" dirty="0">
                <a:solidFill>
                  <a:srgbClr val="07171E"/>
                </a:solidFill>
                <a:latin typeface="Calibri"/>
                <a:cs typeface="Calibri"/>
              </a:rPr>
              <a:t>o</a:t>
            </a:r>
            <a:r>
              <a:rPr sz="650" b="1" spc="10" dirty="0">
                <a:solidFill>
                  <a:srgbClr val="07171E"/>
                </a:solidFill>
                <a:latin typeface="Calibri"/>
                <a:cs typeface="Calibri"/>
              </a:rPr>
              <a:t>n</a:t>
            </a:r>
            <a:endParaRPr sz="650">
              <a:latin typeface="Calibri"/>
              <a:cs typeface="Calibri"/>
            </a:endParaRPr>
          </a:p>
        </p:txBody>
      </p:sp>
      <p:sp>
        <p:nvSpPr>
          <p:cNvPr id="162" name="object 165"/>
          <p:cNvSpPr txBox="1"/>
          <p:nvPr/>
        </p:nvSpPr>
        <p:spPr>
          <a:xfrm>
            <a:off x="7358253" y="4201236"/>
            <a:ext cx="476884" cy="318770"/>
          </a:xfrm>
          <a:prstGeom prst="rect">
            <a:avLst/>
          </a:prstGeom>
        </p:spPr>
        <p:txBody>
          <a:bodyPr vert="horz" wrap="square" lIns="0" tIns="0" rIns="0" bIns="0" rtlCol="0">
            <a:spAutoFit/>
          </a:bodyPr>
          <a:lstStyle/>
          <a:p>
            <a:pPr marL="1270" algn="ctr">
              <a:lnSpc>
                <a:spcPct val="100000"/>
              </a:lnSpc>
            </a:pPr>
            <a:r>
              <a:rPr sz="650" b="1" spc="10" dirty="0">
                <a:solidFill>
                  <a:srgbClr val="07171E"/>
                </a:solidFill>
                <a:latin typeface="Calibri"/>
                <a:cs typeface="Calibri"/>
              </a:rPr>
              <a:t>RT</a:t>
            </a:r>
            <a:r>
              <a:rPr sz="650" b="1" spc="-10" dirty="0">
                <a:solidFill>
                  <a:srgbClr val="07171E"/>
                </a:solidFill>
                <a:latin typeface="Calibri"/>
                <a:cs typeface="Calibri"/>
              </a:rPr>
              <a:t>I</a:t>
            </a:r>
            <a:r>
              <a:rPr sz="650" b="1" spc="5" dirty="0">
                <a:solidFill>
                  <a:srgbClr val="07171E"/>
                </a:solidFill>
                <a:latin typeface="Calibri"/>
                <a:cs typeface="Calibri"/>
              </a:rPr>
              <a:t>S</a:t>
            </a:r>
            <a:endParaRPr sz="650">
              <a:latin typeface="Calibri"/>
              <a:cs typeface="Calibri"/>
            </a:endParaRPr>
          </a:p>
          <a:p>
            <a:pPr marL="12700" marR="5080" indent="-635" algn="ctr">
              <a:lnSpc>
                <a:spcPct val="104600"/>
              </a:lnSpc>
            </a:pPr>
            <a:r>
              <a:rPr sz="650" b="1" dirty="0">
                <a:solidFill>
                  <a:srgbClr val="07171E"/>
                </a:solidFill>
                <a:latin typeface="Calibri"/>
                <a:cs typeface="Calibri"/>
              </a:rPr>
              <a:t>M</a:t>
            </a:r>
            <a:r>
              <a:rPr sz="650" b="1" spc="5" dirty="0">
                <a:solidFill>
                  <a:srgbClr val="07171E"/>
                </a:solidFill>
                <a:latin typeface="Calibri"/>
                <a:cs typeface="Calibri"/>
              </a:rPr>
              <a:t>ainf</a:t>
            </a:r>
            <a:r>
              <a:rPr sz="650" b="1" dirty="0">
                <a:solidFill>
                  <a:srgbClr val="07171E"/>
                </a:solidFill>
                <a:latin typeface="Calibri"/>
                <a:cs typeface="Calibri"/>
              </a:rPr>
              <a:t>r</a:t>
            </a:r>
            <a:r>
              <a:rPr sz="650" b="1" spc="10" dirty="0">
                <a:solidFill>
                  <a:srgbClr val="07171E"/>
                </a:solidFill>
                <a:latin typeface="Calibri"/>
                <a:cs typeface="Calibri"/>
              </a:rPr>
              <a:t>ame</a:t>
            </a:r>
            <a:r>
              <a:rPr sz="650" b="1" spc="5" dirty="0">
                <a:solidFill>
                  <a:srgbClr val="07171E"/>
                </a:solidFill>
                <a:latin typeface="Calibri"/>
                <a:cs typeface="Calibri"/>
              </a:rPr>
              <a:t> T</a:t>
            </a:r>
            <a:r>
              <a:rPr sz="650" b="1" dirty="0">
                <a:solidFill>
                  <a:srgbClr val="07171E"/>
                </a:solidFill>
                <a:latin typeface="Calibri"/>
                <a:cs typeface="Calibri"/>
              </a:rPr>
              <a:t>r</a:t>
            </a:r>
            <a:r>
              <a:rPr sz="650" b="1" spc="10" dirty="0">
                <a:solidFill>
                  <a:srgbClr val="07171E"/>
                </a:solidFill>
                <a:latin typeface="Calibri"/>
                <a:cs typeface="Calibri"/>
              </a:rPr>
              <a:t>an</a:t>
            </a:r>
            <a:r>
              <a:rPr sz="650" b="1" dirty="0">
                <a:solidFill>
                  <a:srgbClr val="07171E"/>
                </a:solidFill>
                <a:latin typeface="Calibri"/>
                <a:cs typeface="Calibri"/>
              </a:rPr>
              <a:t>s</a:t>
            </a:r>
            <a:r>
              <a:rPr sz="650" b="1" spc="5" dirty="0">
                <a:solidFill>
                  <a:srgbClr val="07171E"/>
                </a:solidFill>
                <a:latin typeface="Calibri"/>
                <a:cs typeface="Calibri"/>
              </a:rPr>
              <a:t>a</a:t>
            </a:r>
            <a:r>
              <a:rPr sz="650" b="1" spc="10" dirty="0">
                <a:solidFill>
                  <a:srgbClr val="07171E"/>
                </a:solidFill>
                <a:latin typeface="Calibri"/>
                <a:cs typeface="Calibri"/>
              </a:rPr>
              <a:t>ct</a:t>
            </a:r>
            <a:r>
              <a:rPr sz="650" b="1" spc="5" dirty="0">
                <a:solidFill>
                  <a:srgbClr val="07171E"/>
                </a:solidFill>
                <a:latin typeface="Calibri"/>
                <a:cs typeface="Calibri"/>
              </a:rPr>
              <a:t>ions</a:t>
            </a:r>
            <a:endParaRPr sz="650">
              <a:latin typeface="Calibri"/>
              <a:cs typeface="Calibri"/>
            </a:endParaRPr>
          </a:p>
        </p:txBody>
      </p:sp>
      <p:sp>
        <p:nvSpPr>
          <p:cNvPr id="163" name="object 166"/>
          <p:cNvSpPr/>
          <p:nvPr/>
        </p:nvSpPr>
        <p:spPr>
          <a:xfrm>
            <a:off x="6829425" y="2343150"/>
            <a:ext cx="1065530" cy="260985"/>
          </a:xfrm>
          <a:custGeom>
            <a:avLst/>
            <a:gdLst/>
            <a:ahLst/>
            <a:cxnLst/>
            <a:rect l="l" t="t" r="r" b="b"/>
            <a:pathLst>
              <a:path w="1065529" h="260985">
                <a:moveTo>
                  <a:pt x="1065529" y="0"/>
                </a:moveTo>
                <a:lnTo>
                  <a:pt x="130301" y="0"/>
                </a:lnTo>
                <a:lnTo>
                  <a:pt x="0" y="130301"/>
                </a:lnTo>
                <a:lnTo>
                  <a:pt x="130301" y="260604"/>
                </a:lnTo>
                <a:lnTo>
                  <a:pt x="1065529" y="260604"/>
                </a:lnTo>
                <a:lnTo>
                  <a:pt x="1065529" y="0"/>
                </a:lnTo>
                <a:close/>
              </a:path>
            </a:pathLst>
          </a:custGeom>
          <a:ln w="3175">
            <a:solidFill>
              <a:srgbClr val="000000"/>
            </a:solidFill>
          </a:ln>
        </p:spPr>
        <p:txBody>
          <a:bodyPr wrap="square" lIns="0" tIns="0" rIns="0" bIns="0" rtlCol="0"/>
          <a:lstStyle/>
          <a:p>
            <a:endParaRPr/>
          </a:p>
        </p:txBody>
      </p:sp>
      <p:sp>
        <p:nvSpPr>
          <p:cNvPr id="164" name="object 167"/>
          <p:cNvSpPr/>
          <p:nvPr/>
        </p:nvSpPr>
        <p:spPr>
          <a:xfrm>
            <a:off x="7207504" y="3030347"/>
            <a:ext cx="685800" cy="342900"/>
          </a:xfrm>
          <a:custGeom>
            <a:avLst/>
            <a:gdLst/>
            <a:ahLst/>
            <a:cxnLst/>
            <a:rect l="l" t="t" r="r" b="b"/>
            <a:pathLst>
              <a:path w="685800" h="342900">
                <a:moveTo>
                  <a:pt x="685800" y="0"/>
                </a:moveTo>
                <a:lnTo>
                  <a:pt x="171450" y="0"/>
                </a:lnTo>
                <a:lnTo>
                  <a:pt x="0" y="171450"/>
                </a:lnTo>
                <a:lnTo>
                  <a:pt x="171450" y="342900"/>
                </a:lnTo>
                <a:lnTo>
                  <a:pt x="685800" y="342900"/>
                </a:lnTo>
                <a:lnTo>
                  <a:pt x="685800" y="0"/>
                </a:lnTo>
                <a:close/>
              </a:path>
            </a:pathLst>
          </a:custGeom>
          <a:solidFill>
            <a:srgbClr val="FFFF00"/>
          </a:solidFill>
        </p:spPr>
        <p:txBody>
          <a:bodyPr wrap="square" lIns="0" tIns="0" rIns="0" bIns="0" rtlCol="0"/>
          <a:lstStyle/>
          <a:p>
            <a:endParaRPr/>
          </a:p>
        </p:txBody>
      </p:sp>
      <p:sp>
        <p:nvSpPr>
          <p:cNvPr id="165" name="object 168"/>
          <p:cNvSpPr/>
          <p:nvPr/>
        </p:nvSpPr>
        <p:spPr>
          <a:xfrm>
            <a:off x="7207504" y="3030347"/>
            <a:ext cx="685800" cy="342900"/>
          </a:xfrm>
          <a:custGeom>
            <a:avLst/>
            <a:gdLst/>
            <a:ahLst/>
            <a:cxnLst/>
            <a:rect l="l" t="t" r="r" b="b"/>
            <a:pathLst>
              <a:path w="685800" h="342900">
                <a:moveTo>
                  <a:pt x="685800" y="0"/>
                </a:moveTo>
                <a:lnTo>
                  <a:pt x="171450" y="0"/>
                </a:lnTo>
                <a:lnTo>
                  <a:pt x="0" y="171450"/>
                </a:lnTo>
                <a:lnTo>
                  <a:pt x="171450" y="342900"/>
                </a:lnTo>
                <a:lnTo>
                  <a:pt x="685800" y="342900"/>
                </a:lnTo>
                <a:lnTo>
                  <a:pt x="685800" y="0"/>
                </a:lnTo>
                <a:close/>
              </a:path>
            </a:pathLst>
          </a:custGeom>
          <a:ln w="3175">
            <a:solidFill>
              <a:srgbClr val="000000"/>
            </a:solidFill>
          </a:ln>
        </p:spPr>
        <p:txBody>
          <a:bodyPr wrap="square" lIns="0" tIns="0" rIns="0" bIns="0" rtlCol="0"/>
          <a:lstStyle/>
          <a:p>
            <a:endParaRPr/>
          </a:p>
        </p:txBody>
      </p:sp>
      <p:sp>
        <p:nvSpPr>
          <p:cNvPr id="166" name="object 169"/>
          <p:cNvSpPr txBox="1"/>
          <p:nvPr/>
        </p:nvSpPr>
        <p:spPr>
          <a:xfrm>
            <a:off x="7380858" y="3051835"/>
            <a:ext cx="434340" cy="694690"/>
          </a:xfrm>
          <a:prstGeom prst="rect">
            <a:avLst/>
          </a:prstGeom>
        </p:spPr>
        <p:txBody>
          <a:bodyPr vert="horz" wrap="square" lIns="0" tIns="0" rIns="0" bIns="0" rtlCol="0">
            <a:spAutoFit/>
          </a:bodyPr>
          <a:lstStyle/>
          <a:p>
            <a:pPr marL="66040">
              <a:lnSpc>
                <a:spcPct val="100000"/>
              </a:lnSpc>
            </a:pPr>
            <a:r>
              <a:rPr sz="650" b="1" spc="10" dirty="0">
                <a:solidFill>
                  <a:srgbClr val="07171E"/>
                </a:solidFill>
                <a:latin typeface="Calibri"/>
                <a:cs typeface="Calibri"/>
              </a:rPr>
              <a:t>E</a:t>
            </a:r>
            <a:r>
              <a:rPr sz="650" b="1" spc="5" dirty="0">
                <a:solidFill>
                  <a:srgbClr val="07171E"/>
                </a:solidFill>
                <a:latin typeface="Calibri"/>
                <a:cs typeface="Calibri"/>
              </a:rPr>
              <a:t>d</a:t>
            </a:r>
            <a:r>
              <a:rPr sz="650" b="1" spc="-5" dirty="0">
                <a:solidFill>
                  <a:srgbClr val="07171E"/>
                </a:solidFill>
                <a:latin typeface="Calibri"/>
                <a:cs typeface="Calibri"/>
              </a:rPr>
              <a:t>g</a:t>
            </a:r>
            <a:r>
              <a:rPr sz="650" b="1" dirty="0">
                <a:solidFill>
                  <a:srgbClr val="07171E"/>
                </a:solidFill>
                <a:latin typeface="Calibri"/>
                <a:cs typeface="Calibri"/>
              </a:rPr>
              <a:t>e</a:t>
            </a:r>
            <a:r>
              <a:rPr sz="650" b="1" spc="-5" dirty="0">
                <a:solidFill>
                  <a:srgbClr val="07171E"/>
                </a:solidFill>
                <a:latin typeface="Calibri"/>
                <a:cs typeface="Calibri"/>
              </a:rPr>
              <a:t>s</a:t>
            </a:r>
            <a:r>
              <a:rPr sz="650" b="1" dirty="0">
                <a:solidFill>
                  <a:srgbClr val="07171E"/>
                </a:solidFill>
                <a:latin typeface="Calibri"/>
                <a:cs typeface="Calibri"/>
              </a:rPr>
              <a:t>i</a:t>
            </a:r>
            <a:r>
              <a:rPr sz="650" b="1" spc="10" dirty="0">
                <a:solidFill>
                  <a:srgbClr val="07171E"/>
                </a:solidFill>
                <a:latin typeface="Calibri"/>
                <a:cs typeface="Calibri"/>
              </a:rPr>
              <a:t>t</a:t>
            </a:r>
            <a:r>
              <a:rPr sz="650" b="1" spc="5" dirty="0">
                <a:solidFill>
                  <a:srgbClr val="07171E"/>
                </a:solidFill>
                <a:latin typeface="Calibri"/>
                <a:cs typeface="Calibri"/>
              </a:rPr>
              <a:t>e</a:t>
            </a:r>
            <a:endParaRPr sz="650">
              <a:latin typeface="Calibri"/>
              <a:cs typeface="Calibri"/>
            </a:endParaRPr>
          </a:p>
          <a:p>
            <a:pPr marL="71755">
              <a:lnSpc>
                <a:spcPct val="100000"/>
              </a:lnSpc>
              <a:spcBef>
                <a:spcPts val="35"/>
              </a:spcBef>
            </a:pPr>
            <a:r>
              <a:rPr sz="650" b="1" spc="10" dirty="0">
                <a:solidFill>
                  <a:srgbClr val="07171E"/>
                </a:solidFill>
                <a:latin typeface="Calibri"/>
                <a:cs typeface="Calibri"/>
              </a:rPr>
              <a:t>AP</a:t>
            </a:r>
            <a:r>
              <a:rPr sz="650" b="1" spc="20" dirty="0">
                <a:solidFill>
                  <a:srgbClr val="07171E"/>
                </a:solidFill>
                <a:latin typeface="Calibri"/>
                <a:cs typeface="Calibri"/>
              </a:rPr>
              <a:t> </a:t>
            </a:r>
            <a:r>
              <a:rPr sz="650" b="1" spc="5" dirty="0">
                <a:solidFill>
                  <a:srgbClr val="07171E"/>
                </a:solidFill>
                <a:latin typeface="Calibri"/>
                <a:cs typeface="Calibri"/>
              </a:rPr>
              <a:t>W</a:t>
            </a:r>
            <a:r>
              <a:rPr sz="650" b="1" spc="10" dirty="0">
                <a:solidFill>
                  <a:srgbClr val="07171E"/>
                </a:solidFill>
                <a:latin typeface="Calibri"/>
                <a:cs typeface="Calibri"/>
              </a:rPr>
              <a:t>EB</a:t>
            </a:r>
            <a:endParaRPr sz="650">
              <a:latin typeface="Calibri"/>
              <a:cs typeface="Calibri"/>
            </a:endParaRPr>
          </a:p>
          <a:p>
            <a:pPr marL="82550" indent="7620">
              <a:lnSpc>
                <a:spcPct val="100000"/>
              </a:lnSpc>
              <a:spcBef>
                <a:spcPts val="35"/>
              </a:spcBef>
            </a:pPr>
            <a:r>
              <a:rPr sz="650" b="1" spc="10" dirty="0">
                <a:solidFill>
                  <a:srgbClr val="07171E"/>
                </a:solidFill>
                <a:latin typeface="Calibri"/>
                <a:cs typeface="Calibri"/>
              </a:rPr>
              <a:t>Co</a:t>
            </a:r>
            <a:r>
              <a:rPr sz="650" b="1" spc="5" dirty="0">
                <a:solidFill>
                  <a:srgbClr val="07171E"/>
                </a:solidFill>
                <a:latin typeface="Calibri"/>
                <a:cs typeface="Calibri"/>
              </a:rPr>
              <a:t>u</a:t>
            </a:r>
            <a:r>
              <a:rPr sz="650" b="1" spc="10" dirty="0">
                <a:solidFill>
                  <a:srgbClr val="07171E"/>
                </a:solidFill>
                <a:latin typeface="Calibri"/>
                <a:cs typeface="Calibri"/>
              </a:rPr>
              <a:t>nt</a:t>
            </a:r>
            <a:r>
              <a:rPr sz="650" b="1" spc="5" dirty="0">
                <a:solidFill>
                  <a:srgbClr val="07171E"/>
                </a:solidFill>
                <a:latin typeface="Calibri"/>
                <a:cs typeface="Calibri"/>
              </a:rPr>
              <a:t>s</a:t>
            </a:r>
            <a:endParaRPr sz="650">
              <a:latin typeface="Calibri"/>
              <a:cs typeface="Calibri"/>
            </a:endParaRPr>
          </a:p>
          <a:p>
            <a:pPr marL="12700" marR="5080" indent="69850">
              <a:lnSpc>
                <a:spcPct val="104800"/>
              </a:lnSpc>
              <a:spcBef>
                <a:spcPts val="509"/>
              </a:spcBef>
            </a:pPr>
            <a:r>
              <a:rPr sz="650" b="1" spc="-5" dirty="0">
                <a:solidFill>
                  <a:srgbClr val="07171E"/>
                </a:solidFill>
                <a:latin typeface="Calibri"/>
                <a:cs typeface="Calibri"/>
              </a:rPr>
              <a:t>N</a:t>
            </a:r>
            <a:r>
              <a:rPr sz="650" b="1" dirty="0">
                <a:solidFill>
                  <a:srgbClr val="07171E"/>
                </a:solidFill>
                <a:latin typeface="Calibri"/>
                <a:cs typeface="Calibri"/>
              </a:rPr>
              <a:t>e</a:t>
            </a:r>
            <a:r>
              <a:rPr sz="650" b="1" spc="10" dirty="0">
                <a:solidFill>
                  <a:srgbClr val="07171E"/>
                </a:solidFill>
                <a:latin typeface="Calibri"/>
                <a:cs typeface="Calibri"/>
              </a:rPr>
              <a:t>t</a:t>
            </a:r>
            <a:r>
              <a:rPr sz="650" b="1" spc="5" dirty="0">
                <a:solidFill>
                  <a:srgbClr val="07171E"/>
                </a:solidFill>
                <a:latin typeface="Calibri"/>
                <a:cs typeface="Calibri"/>
              </a:rPr>
              <a:t>Qos Appl</a:t>
            </a:r>
            <a:r>
              <a:rPr sz="650" b="1" spc="10" dirty="0">
                <a:solidFill>
                  <a:srgbClr val="07171E"/>
                </a:solidFill>
                <a:latin typeface="Calibri"/>
                <a:cs typeface="Calibri"/>
              </a:rPr>
              <a:t>ic</a:t>
            </a:r>
            <a:r>
              <a:rPr sz="650" b="1" spc="5" dirty="0">
                <a:solidFill>
                  <a:srgbClr val="07171E"/>
                </a:solidFill>
                <a:latin typeface="Calibri"/>
                <a:cs typeface="Calibri"/>
              </a:rPr>
              <a:t>a</a:t>
            </a:r>
            <a:r>
              <a:rPr sz="650" b="1" spc="10" dirty="0">
                <a:solidFill>
                  <a:srgbClr val="07171E"/>
                </a:solidFill>
                <a:latin typeface="Calibri"/>
                <a:cs typeface="Calibri"/>
              </a:rPr>
              <a:t>t</a:t>
            </a:r>
            <a:r>
              <a:rPr sz="650" b="1" spc="5" dirty="0">
                <a:solidFill>
                  <a:srgbClr val="07171E"/>
                </a:solidFill>
                <a:latin typeface="Calibri"/>
                <a:cs typeface="Calibri"/>
              </a:rPr>
              <a:t>ion</a:t>
            </a:r>
            <a:r>
              <a:rPr sz="650" b="1" dirty="0">
                <a:solidFill>
                  <a:srgbClr val="07171E"/>
                </a:solidFill>
                <a:latin typeface="Calibri"/>
                <a:cs typeface="Calibri"/>
              </a:rPr>
              <a:t> </a:t>
            </a:r>
            <a:r>
              <a:rPr sz="650" b="1" spc="15" dirty="0">
                <a:solidFill>
                  <a:srgbClr val="07171E"/>
                </a:solidFill>
                <a:latin typeface="Calibri"/>
                <a:cs typeface="Calibri"/>
              </a:rPr>
              <a:t>B</a:t>
            </a:r>
            <a:r>
              <a:rPr sz="650" b="1" spc="5" dirty="0">
                <a:solidFill>
                  <a:srgbClr val="07171E"/>
                </a:solidFill>
                <a:latin typeface="Calibri"/>
                <a:cs typeface="Calibri"/>
              </a:rPr>
              <a:t>andwid</a:t>
            </a:r>
            <a:r>
              <a:rPr sz="650" b="1" spc="10" dirty="0">
                <a:solidFill>
                  <a:srgbClr val="07171E"/>
                </a:solidFill>
                <a:latin typeface="Calibri"/>
                <a:cs typeface="Calibri"/>
              </a:rPr>
              <a:t>th</a:t>
            </a:r>
            <a:endParaRPr sz="650">
              <a:latin typeface="Calibri"/>
              <a:cs typeface="Calibri"/>
            </a:endParaRPr>
          </a:p>
        </p:txBody>
      </p:sp>
      <p:sp>
        <p:nvSpPr>
          <p:cNvPr id="167" name="object 170"/>
          <p:cNvSpPr txBox="1"/>
          <p:nvPr/>
        </p:nvSpPr>
        <p:spPr>
          <a:xfrm>
            <a:off x="6980046" y="2150363"/>
            <a:ext cx="831850" cy="177165"/>
          </a:xfrm>
          <a:prstGeom prst="rect">
            <a:avLst/>
          </a:prstGeom>
        </p:spPr>
        <p:txBody>
          <a:bodyPr vert="horz" wrap="square" lIns="0" tIns="0" rIns="0" bIns="0" rtlCol="0">
            <a:spAutoFit/>
          </a:bodyPr>
          <a:lstStyle/>
          <a:p>
            <a:pPr marL="363220" marR="5080" indent="-350520">
              <a:lnSpc>
                <a:spcPct val="105800"/>
              </a:lnSpc>
            </a:pPr>
            <a:r>
              <a:rPr sz="550" b="1" dirty="0">
                <a:solidFill>
                  <a:srgbClr val="07171E"/>
                </a:solidFill>
                <a:latin typeface="Calibri"/>
                <a:cs typeface="Calibri"/>
              </a:rPr>
              <a:t>W</a:t>
            </a:r>
            <a:r>
              <a:rPr sz="550" b="1" spc="-10" dirty="0">
                <a:solidFill>
                  <a:srgbClr val="07171E"/>
                </a:solidFill>
                <a:latin typeface="Calibri"/>
                <a:cs typeface="Calibri"/>
              </a:rPr>
              <a:t>o</a:t>
            </a:r>
            <a:r>
              <a:rPr sz="550" b="1" spc="-5" dirty="0">
                <a:solidFill>
                  <a:srgbClr val="07171E"/>
                </a:solidFill>
                <a:latin typeface="Calibri"/>
                <a:cs typeface="Calibri"/>
              </a:rPr>
              <a:t>r</a:t>
            </a:r>
            <a:r>
              <a:rPr sz="550" b="1" dirty="0">
                <a:solidFill>
                  <a:srgbClr val="07171E"/>
                </a:solidFill>
                <a:latin typeface="Calibri"/>
                <a:cs typeface="Calibri"/>
              </a:rPr>
              <a:t>k</a:t>
            </a:r>
            <a:r>
              <a:rPr sz="550" b="1" spc="5" dirty="0">
                <a:solidFill>
                  <a:srgbClr val="07171E"/>
                </a:solidFill>
                <a:latin typeface="Calibri"/>
                <a:cs typeface="Calibri"/>
              </a:rPr>
              <a:t>e</a:t>
            </a:r>
            <a:r>
              <a:rPr sz="550" b="1" spc="-5" dirty="0">
                <a:solidFill>
                  <a:srgbClr val="07171E"/>
                </a:solidFill>
                <a:latin typeface="Calibri"/>
                <a:cs typeface="Calibri"/>
              </a:rPr>
              <a:t>rs</a:t>
            </a:r>
            <a:r>
              <a:rPr sz="550" b="1" dirty="0">
                <a:solidFill>
                  <a:srgbClr val="07171E"/>
                </a:solidFill>
                <a:latin typeface="Calibri"/>
                <a:cs typeface="Calibri"/>
              </a:rPr>
              <a:t>:</a:t>
            </a:r>
            <a:r>
              <a:rPr sz="550" b="1" spc="60" dirty="0">
                <a:solidFill>
                  <a:srgbClr val="07171E"/>
                </a:solidFill>
                <a:latin typeface="Calibri"/>
                <a:cs typeface="Calibri"/>
              </a:rPr>
              <a:t> </a:t>
            </a:r>
            <a:r>
              <a:rPr sz="500" b="1" spc="15" dirty="0">
                <a:solidFill>
                  <a:srgbClr val="07171E"/>
                </a:solidFill>
                <a:latin typeface="Calibri"/>
                <a:cs typeface="Calibri"/>
              </a:rPr>
              <a:t>P</a:t>
            </a:r>
            <a:r>
              <a:rPr sz="500" b="1" spc="10" dirty="0">
                <a:solidFill>
                  <a:srgbClr val="07171E"/>
                </a:solidFill>
                <a:latin typeface="Calibri"/>
                <a:cs typeface="Calibri"/>
              </a:rPr>
              <a:t>ub</a:t>
            </a:r>
            <a:r>
              <a:rPr sz="500" b="1" spc="-5" dirty="0">
                <a:solidFill>
                  <a:srgbClr val="07171E"/>
                </a:solidFill>
                <a:latin typeface="Calibri"/>
                <a:cs typeface="Calibri"/>
              </a:rPr>
              <a:t>li</a:t>
            </a:r>
            <a:r>
              <a:rPr sz="500" b="1" spc="10" dirty="0">
                <a:solidFill>
                  <a:srgbClr val="07171E"/>
                </a:solidFill>
                <a:latin typeface="Calibri"/>
                <a:cs typeface="Calibri"/>
              </a:rPr>
              <a:t>c</a:t>
            </a:r>
            <a:r>
              <a:rPr sz="500" b="1" dirty="0">
                <a:solidFill>
                  <a:srgbClr val="07171E"/>
                </a:solidFill>
                <a:latin typeface="Calibri"/>
                <a:cs typeface="Calibri"/>
              </a:rPr>
              <a:t> </a:t>
            </a:r>
            <a:r>
              <a:rPr sz="500" b="1" spc="-5" dirty="0">
                <a:solidFill>
                  <a:srgbClr val="07171E"/>
                </a:solidFill>
                <a:latin typeface="Calibri"/>
                <a:cs typeface="Calibri"/>
              </a:rPr>
              <a:t>Si</a:t>
            </a:r>
            <a:r>
              <a:rPr sz="500" b="1" spc="10" dirty="0">
                <a:solidFill>
                  <a:srgbClr val="07171E"/>
                </a:solidFill>
                <a:latin typeface="Calibri"/>
                <a:cs typeface="Calibri"/>
              </a:rPr>
              <a:t>t</a:t>
            </a:r>
            <a:r>
              <a:rPr sz="500" b="1" spc="5" dirty="0">
                <a:solidFill>
                  <a:srgbClr val="07171E"/>
                </a:solidFill>
                <a:latin typeface="Calibri"/>
                <a:cs typeface="Calibri"/>
              </a:rPr>
              <a:t>e,</a:t>
            </a:r>
            <a:r>
              <a:rPr sz="500" b="1" spc="-10" dirty="0">
                <a:solidFill>
                  <a:srgbClr val="07171E"/>
                </a:solidFill>
                <a:latin typeface="Calibri"/>
                <a:cs typeface="Calibri"/>
              </a:rPr>
              <a:t> </a:t>
            </a:r>
            <a:r>
              <a:rPr sz="500" b="1" dirty="0">
                <a:solidFill>
                  <a:srgbClr val="07171E"/>
                </a:solidFill>
                <a:latin typeface="Calibri"/>
                <a:cs typeface="Calibri"/>
              </a:rPr>
              <a:t>L</a:t>
            </a:r>
            <a:r>
              <a:rPr sz="500" b="1" spc="5" dirty="0">
                <a:solidFill>
                  <a:srgbClr val="07171E"/>
                </a:solidFill>
                <a:latin typeface="Calibri"/>
                <a:cs typeface="Calibri"/>
              </a:rPr>
              <a:t>e</a:t>
            </a:r>
            <a:r>
              <a:rPr sz="500" b="1" dirty="0">
                <a:solidFill>
                  <a:srgbClr val="07171E"/>
                </a:solidFill>
                <a:latin typeface="Calibri"/>
                <a:cs typeface="Calibri"/>
              </a:rPr>
              <a:t>g</a:t>
            </a:r>
            <a:r>
              <a:rPr sz="500" b="1" spc="10" dirty="0">
                <a:solidFill>
                  <a:srgbClr val="07171E"/>
                </a:solidFill>
                <a:latin typeface="Calibri"/>
                <a:cs typeface="Calibri"/>
              </a:rPr>
              <a:t>a</a:t>
            </a:r>
            <a:r>
              <a:rPr sz="500" b="1" spc="5" dirty="0">
                <a:solidFill>
                  <a:srgbClr val="07171E"/>
                </a:solidFill>
                <a:latin typeface="Calibri"/>
                <a:cs typeface="Calibri"/>
              </a:rPr>
              <a:t>c</a:t>
            </a:r>
            <a:r>
              <a:rPr sz="500" b="1" dirty="0">
                <a:solidFill>
                  <a:srgbClr val="07171E"/>
                </a:solidFill>
                <a:latin typeface="Calibri"/>
                <a:cs typeface="Calibri"/>
              </a:rPr>
              <a:t>y</a:t>
            </a:r>
            <a:r>
              <a:rPr sz="500" b="1" spc="5" dirty="0">
                <a:solidFill>
                  <a:srgbClr val="07171E"/>
                </a:solidFill>
                <a:latin typeface="Calibri"/>
                <a:cs typeface="Calibri"/>
              </a:rPr>
              <a:t>, </a:t>
            </a:r>
            <a:r>
              <a:rPr sz="500" b="1" dirty="0">
                <a:solidFill>
                  <a:srgbClr val="07171E"/>
                </a:solidFill>
                <a:latin typeface="Calibri"/>
                <a:cs typeface="Calibri"/>
              </a:rPr>
              <a:t>RSC</a:t>
            </a:r>
            <a:endParaRPr sz="500">
              <a:latin typeface="Calibri"/>
              <a:cs typeface="Calibri"/>
            </a:endParaRPr>
          </a:p>
        </p:txBody>
      </p:sp>
      <p:sp>
        <p:nvSpPr>
          <p:cNvPr id="168" name="object 171"/>
          <p:cNvSpPr txBox="1"/>
          <p:nvPr/>
        </p:nvSpPr>
        <p:spPr>
          <a:xfrm>
            <a:off x="5890005" y="2374519"/>
            <a:ext cx="802640" cy="214629"/>
          </a:xfrm>
          <a:prstGeom prst="rect">
            <a:avLst/>
          </a:prstGeom>
        </p:spPr>
        <p:txBody>
          <a:bodyPr vert="horz" wrap="square" lIns="0" tIns="0" rIns="0" bIns="0" rtlCol="0">
            <a:spAutoFit/>
          </a:bodyPr>
          <a:lstStyle/>
          <a:p>
            <a:pPr marL="205104" marR="5080" indent="-192405">
              <a:lnSpc>
                <a:spcPct val="104600"/>
              </a:lnSpc>
            </a:pPr>
            <a:r>
              <a:rPr sz="650" b="1" spc="-5" dirty="0">
                <a:solidFill>
                  <a:srgbClr val="07171E"/>
                </a:solidFill>
                <a:latin typeface="Calibri"/>
                <a:cs typeface="Calibri"/>
              </a:rPr>
              <a:t>N</a:t>
            </a:r>
            <a:r>
              <a:rPr sz="650" b="1" spc="5" dirty="0">
                <a:solidFill>
                  <a:srgbClr val="07171E"/>
                </a:solidFill>
                <a:latin typeface="Calibri"/>
                <a:cs typeface="Calibri"/>
              </a:rPr>
              <a:t>PI </a:t>
            </a:r>
            <a:r>
              <a:rPr sz="650" b="1" spc="10" dirty="0">
                <a:solidFill>
                  <a:srgbClr val="07171E"/>
                </a:solidFill>
                <a:latin typeface="Calibri"/>
                <a:cs typeface="Calibri"/>
              </a:rPr>
              <a:t>C</a:t>
            </a:r>
            <a:r>
              <a:rPr sz="650" b="1" dirty="0">
                <a:solidFill>
                  <a:srgbClr val="07171E"/>
                </a:solidFill>
                <a:latin typeface="Calibri"/>
                <a:cs typeface="Calibri"/>
              </a:rPr>
              <a:t>ross</a:t>
            </a:r>
            <a:r>
              <a:rPr sz="650" b="1" spc="5" dirty="0">
                <a:solidFill>
                  <a:srgbClr val="07171E"/>
                </a:solidFill>
                <a:latin typeface="Calibri"/>
                <a:cs typeface="Calibri"/>
              </a:rPr>
              <a:t>walk</a:t>
            </a:r>
            <a:r>
              <a:rPr sz="650" b="1" spc="30" dirty="0">
                <a:solidFill>
                  <a:srgbClr val="07171E"/>
                </a:solidFill>
                <a:latin typeface="Calibri"/>
                <a:cs typeface="Calibri"/>
              </a:rPr>
              <a:t> </a:t>
            </a:r>
            <a:r>
              <a:rPr sz="650" b="1" spc="-5" dirty="0">
                <a:solidFill>
                  <a:srgbClr val="07171E"/>
                </a:solidFill>
                <a:latin typeface="Calibri"/>
                <a:cs typeface="Calibri"/>
              </a:rPr>
              <a:t>S</a:t>
            </a:r>
            <a:r>
              <a:rPr sz="650" b="1" dirty="0">
                <a:solidFill>
                  <a:srgbClr val="07171E"/>
                </a:solidFill>
                <a:latin typeface="Calibri"/>
                <a:cs typeface="Calibri"/>
              </a:rPr>
              <a:t>ervi</a:t>
            </a:r>
            <a:r>
              <a:rPr sz="650" b="1" spc="10" dirty="0">
                <a:solidFill>
                  <a:srgbClr val="07171E"/>
                </a:solidFill>
                <a:latin typeface="Calibri"/>
                <a:cs typeface="Calibri"/>
              </a:rPr>
              <a:t>c</a:t>
            </a:r>
            <a:r>
              <a:rPr sz="650" b="1" spc="5" dirty="0">
                <a:solidFill>
                  <a:srgbClr val="07171E"/>
                </a:solidFill>
                <a:latin typeface="Calibri"/>
                <a:cs typeface="Calibri"/>
              </a:rPr>
              <a:t>e Call</a:t>
            </a:r>
            <a:r>
              <a:rPr sz="650" b="1" spc="-5" dirty="0">
                <a:solidFill>
                  <a:srgbClr val="07171E"/>
                </a:solidFill>
                <a:latin typeface="Calibri"/>
                <a:cs typeface="Calibri"/>
              </a:rPr>
              <a:t> </a:t>
            </a:r>
            <a:r>
              <a:rPr sz="650" b="1" spc="10" dirty="0">
                <a:solidFill>
                  <a:srgbClr val="07171E"/>
                </a:solidFill>
                <a:latin typeface="Calibri"/>
                <a:cs typeface="Calibri"/>
              </a:rPr>
              <a:t>Co</a:t>
            </a:r>
            <a:r>
              <a:rPr sz="650" b="1" spc="5" dirty="0">
                <a:solidFill>
                  <a:srgbClr val="07171E"/>
                </a:solidFill>
                <a:latin typeface="Calibri"/>
                <a:cs typeface="Calibri"/>
              </a:rPr>
              <a:t>u</a:t>
            </a:r>
            <a:r>
              <a:rPr sz="650" b="1" spc="10" dirty="0">
                <a:solidFill>
                  <a:srgbClr val="07171E"/>
                </a:solidFill>
                <a:latin typeface="Calibri"/>
                <a:cs typeface="Calibri"/>
              </a:rPr>
              <a:t>nt</a:t>
            </a:r>
            <a:r>
              <a:rPr sz="650" b="1" spc="5" dirty="0">
                <a:solidFill>
                  <a:srgbClr val="07171E"/>
                </a:solidFill>
                <a:latin typeface="Calibri"/>
                <a:cs typeface="Calibri"/>
              </a:rPr>
              <a:t>s</a:t>
            </a:r>
            <a:endParaRPr sz="650">
              <a:latin typeface="Calibri"/>
              <a:cs typeface="Calibri"/>
            </a:endParaRPr>
          </a:p>
        </p:txBody>
      </p:sp>
      <p:sp>
        <p:nvSpPr>
          <p:cNvPr id="169" name="object 172"/>
          <p:cNvSpPr txBox="1"/>
          <p:nvPr/>
        </p:nvSpPr>
        <p:spPr>
          <a:xfrm>
            <a:off x="6636511" y="3818102"/>
            <a:ext cx="476884" cy="318770"/>
          </a:xfrm>
          <a:prstGeom prst="rect">
            <a:avLst/>
          </a:prstGeom>
        </p:spPr>
        <p:txBody>
          <a:bodyPr vert="horz" wrap="square" lIns="0" tIns="0" rIns="0" bIns="0" rtlCol="0">
            <a:spAutoFit/>
          </a:bodyPr>
          <a:lstStyle/>
          <a:p>
            <a:pPr marL="12700" marR="5080" indent="-3175" algn="ctr">
              <a:lnSpc>
                <a:spcPct val="104600"/>
              </a:lnSpc>
            </a:pPr>
            <a:r>
              <a:rPr sz="650" b="1" spc="10" dirty="0">
                <a:solidFill>
                  <a:srgbClr val="07171E"/>
                </a:solidFill>
                <a:latin typeface="Calibri"/>
                <a:cs typeface="Calibri"/>
              </a:rPr>
              <a:t>R</a:t>
            </a:r>
            <a:r>
              <a:rPr sz="650" b="1" dirty="0">
                <a:solidFill>
                  <a:srgbClr val="07171E"/>
                </a:solidFill>
                <a:latin typeface="Calibri"/>
                <a:cs typeface="Calibri"/>
              </a:rPr>
              <a:t>e</a:t>
            </a:r>
            <a:r>
              <a:rPr sz="650" b="1" spc="5" dirty="0">
                <a:solidFill>
                  <a:srgbClr val="07171E"/>
                </a:solidFill>
                <a:latin typeface="Calibri"/>
                <a:cs typeface="Calibri"/>
              </a:rPr>
              <a:t>al</a:t>
            </a:r>
            <a:r>
              <a:rPr sz="650" b="1" spc="-5" dirty="0">
                <a:solidFill>
                  <a:srgbClr val="07171E"/>
                </a:solidFill>
                <a:latin typeface="Calibri"/>
                <a:cs typeface="Calibri"/>
              </a:rPr>
              <a:t> </a:t>
            </a:r>
            <a:r>
              <a:rPr sz="650" b="1" spc="5" dirty="0">
                <a:solidFill>
                  <a:srgbClr val="07171E"/>
                </a:solidFill>
                <a:latin typeface="Calibri"/>
                <a:cs typeface="Calibri"/>
              </a:rPr>
              <a:t>Ti</a:t>
            </a:r>
            <a:r>
              <a:rPr sz="650" b="1" spc="20" dirty="0">
                <a:solidFill>
                  <a:srgbClr val="07171E"/>
                </a:solidFill>
                <a:latin typeface="Calibri"/>
                <a:cs typeface="Calibri"/>
              </a:rPr>
              <a:t>m</a:t>
            </a:r>
            <a:r>
              <a:rPr sz="650" b="1" spc="5" dirty="0">
                <a:solidFill>
                  <a:srgbClr val="07171E"/>
                </a:solidFill>
                <a:latin typeface="Calibri"/>
                <a:cs typeface="Calibri"/>
              </a:rPr>
              <a:t>e</a:t>
            </a:r>
            <a:r>
              <a:rPr sz="650" b="1" dirty="0">
                <a:solidFill>
                  <a:srgbClr val="07171E"/>
                </a:solidFill>
                <a:latin typeface="Calibri"/>
                <a:cs typeface="Calibri"/>
              </a:rPr>
              <a:t> </a:t>
            </a:r>
            <a:r>
              <a:rPr sz="650" b="1" spc="15" dirty="0">
                <a:solidFill>
                  <a:srgbClr val="07171E"/>
                </a:solidFill>
                <a:latin typeface="Calibri"/>
                <a:cs typeface="Calibri"/>
              </a:rPr>
              <a:t>B</a:t>
            </a:r>
            <a:r>
              <a:rPr sz="650" b="1" dirty="0">
                <a:solidFill>
                  <a:srgbClr val="07171E"/>
                </a:solidFill>
                <a:latin typeface="Calibri"/>
                <a:cs typeface="Calibri"/>
              </a:rPr>
              <a:t>e</a:t>
            </a:r>
            <a:r>
              <a:rPr sz="650" b="1" spc="10" dirty="0">
                <a:solidFill>
                  <a:srgbClr val="07171E"/>
                </a:solidFill>
                <a:latin typeface="Calibri"/>
                <a:cs typeface="Calibri"/>
              </a:rPr>
              <a:t>n</a:t>
            </a:r>
            <a:r>
              <a:rPr sz="650" b="1" dirty="0">
                <a:solidFill>
                  <a:srgbClr val="07171E"/>
                </a:solidFill>
                <a:latin typeface="Calibri"/>
                <a:cs typeface="Calibri"/>
              </a:rPr>
              <a:t>e</a:t>
            </a:r>
            <a:r>
              <a:rPr sz="650" b="1" spc="5" dirty="0">
                <a:solidFill>
                  <a:srgbClr val="07171E"/>
                </a:solidFill>
                <a:latin typeface="Calibri"/>
                <a:cs typeface="Calibri"/>
              </a:rPr>
              <a:t>fi</a:t>
            </a:r>
            <a:r>
              <a:rPr sz="650" b="1" spc="10" dirty="0">
                <a:solidFill>
                  <a:srgbClr val="07171E"/>
                </a:solidFill>
                <a:latin typeface="Calibri"/>
                <a:cs typeface="Calibri"/>
              </a:rPr>
              <a:t>t</a:t>
            </a:r>
            <a:r>
              <a:rPr sz="650" b="1" spc="5" dirty="0">
                <a:solidFill>
                  <a:srgbClr val="07171E"/>
                </a:solidFill>
                <a:latin typeface="Calibri"/>
                <a:cs typeface="Calibri"/>
              </a:rPr>
              <a:t>s T</a:t>
            </a:r>
            <a:r>
              <a:rPr sz="650" b="1" dirty="0">
                <a:solidFill>
                  <a:srgbClr val="07171E"/>
                </a:solidFill>
                <a:latin typeface="Calibri"/>
                <a:cs typeface="Calibri"/>
              </a:rPr>
              <a:t>r</a:t>
            </a:r>
            <a:r>
              <a:rPr sz="650" b="1" spc="10" dirty="0">
                <a:solidFill>
                  <a:srgbClr val="07171E"/>
                </a:solidFill>
                <a:latin typeface="Calibri"/>
                <a:cs typeface="Calibri"/>
              </a:rPr>
              <a:t>an</a:t>
            </a:r>
            <a:r>
              <a:rPr sz="650" b="1" dirty="0">
                <a:solidFill>
                  <a:srgbClr val="07171E"/>
                </a:solidFill>
                <a:latin typeface="Calibri"/>
                <a:cs typeface="Calibri"/>
              </a:rPr>
              <a:t>s</a:t>
            </a:r>
            <a:r>
              <a:rPr sz="650" b="1" spc="5" dirty="0">
                <a:solidFill>
                  <a:srgbClr val="07171E"/>
                </a:solidFill>
                <a:latin typeface="Calibri"/>
                <a:cs typeface="Calibri"/>
              </a:rPr>
              <a:t>a</a:t>
            </a:r>
            <a:r>
              <a:rPr sz="650" b="1" spc="10" dirty="0">
                <a:solidFill>
                  <a:srgbClr val="07171E"/>
                </a:solidFill>
                <a:latin typeface="Calibri"/>
                <a:cs typeface="Calibri"/>
              </a:rPr>
              <a:t>ct</a:t>
            </a:r>
            <a:r>
              <a:rPr sz="650" b="1" spc="5" dirty="0">
                <a:solidFill>
                  <a:srgbClr val="07171E"/>
                </a:solidFill>
                <a:latin typeface="Calibri"/>
                <a:cs typeface="Calibri"/>
              </a:rPr>
              <a:t>ions</a:t>
            </a:r>
            <a:endParaRPr sz="650">
              <a:latin typeface="Calibri"/>
              <a:cs typeface="Calibri"/>
            </a:endParaRPr>
          </a:p>
        </p:txBody>
      </p:sp>
      <p:sp>
        <p:nvSpPr>
          <p:cNvPr id="170" name="object 173"/>
          <p:cNvSpPr txBox="1"/>
          <p:nvPr/>
        </p:nvSpPr>
        <p:spPr>
          <a:xfrm>
            <a:off x="5917819" y="3486403"/>
            <a:ext cx="425450" cy="215265"/>
          </a:xfrm>
          <a:prstGeom prst="rect">
            <a:avLst/>
          </a:prstGeom>
        </p:spPr>
        <p:txBody>
          <a:bodyPr vert="horz" wrap="square" lIns="0" tIns="0" rIns="0" bIns="0" rtlCol="0">
            <a:spAutoFit/>
          </a:bodyPr>
          <a:lstStyle/>
          <a:p>
            <a:pPr marL="3175" algn="ctr">
              <a:lnSpc>
                <a:spcPct val="100000"/>
              </a:lnSpc>
            </a:pPr>
            <a:r>
              <a:rPr sz="650" b="1" spc="10" dirty="0">
                <a:solidFill>
                  <a:srgbClr val="07171E"/>
                </a:solidFill>
                <a:latin typeface="Calibri"/>
                <a:cs typeface="Calibri"/>
              </a:rPr>
              <a:t>Ac</a:t>
            </a:r>
            <a:r>
              <a:rPr sz="650" b="1" dirty="0">
                <a:solidFill>
                  <a:srgbClr val="07171E"/>
                </a:solidFill>
                <a:latin typeface="Calibri"/>
                <a:cs typeface="Calibri"/>
              </a:rPr>
              <a:t>e</a:t>
            </a:r>
            <a:r>
              <a:rPr sz="650" b="1" spc="-5" dirty="0">
                <a:solidFill>
                  <a:srgbClr val="07171E"/>
                </a:solidFill>
                <a:latin typeface="Calibri"/>
                <a:cs typeface="Calibri"/>
              </a:rPr>
              <a:t>y</a:t>
            </a:r>
            <a:r>
              <a:rPr sz="650" b="1" spc="5" dirty="0">
                <a:solidFill>
                  <a:srgbClr val="07171E"/>
                </a:solidFill>
                <a:latin typeface="Calibri"/>
                <a:cs typeface="Calibri"/>
              </a:rPr>
              <a:t>us</a:t>
            </a:r>
            <a:endParaRPr sz="650">
              <a:latin typeface="Calibri"/>
              <a:cs typeface="Calibri"/>
            </a:endParaRPr>
          </a:p>
          <a:p>
            <a:pPr algn="ctr">
              <a:lnSpc>
                <a:spcPct val="100000"/>
              </a:lnSpc>
              <a:spcBef>
                <a:spcPts val="35"/>
              </a:spcBef>
            </a:pPr>
            <a:r>
              <a:rPr sz="650" b="1" spc="10" dirty="0">
                <a:solidFill>
                  <a:srgbClr val="07171E"/>
                </a:solidFill>
                <a:latin typeface="Calibri"/>
                <a:cs typeface="Calibri"/>
              </a:rPr>
              <a:t>C</a:t>
            </a:r>
            <a:r>
              <a:rPr sz="650" b="1" spc="15" dirty="0">
                <a:solidFill>
                  <a:srgbClr val="07171E"/>
                </a:solidFill>
                <a:latin typeface="Calibri"/>
                <a:cs typeface="Calibri"/>
              </a:rPr>
              <a:t>V</a:t>
            </a:r>
            <a:r>
              <a:rPr sz="650" b="1" spc="10" dirty="0">
                <a:solidFill>
                  <a:srgbClr val="07171E"/>
                </a:solidFill>
                <a:latin typeface="Calibri"/>
                <a:cs typeface="Calibri"/>
              </a:rPr>
              <a:t>P</a:t>
            </a:r>
            <a:r>
              <a:rPr sz="650" b="1" spc="-5" dirty="0">
                <a:solidFill>
                  <a:srgbClr val="07171E"/>
                </a:solidFill>
                <a:latin typeface="Calibri"/>
                <a:cs typeface="Calibri"/>
              </a:rPr>
              <a:t> </a:t>
            </a:r>
            <a:r>
              <a:rPr sz="650" b="1" spc="10" dirty="0">
                <a:solidFill>
                  <a:srgbClr val="07171E"/>
                </a:solidFill>
                <a:latin typeface="Calibri"/>
                <a:cs typeface="Calibri"/>
              </a:rPr>
              <a:t>c</a:t>
            </a:r>
            <a:r>
              <a:rPr sz="650" b="1" spc="5" dirty="0">
                <a:solidFill>
                  <a:srgbClr val="07171E"/>
                </a:solidFill>
                <a:latin typeface="Calibri"/>
                <a:cs typeface="Calibri"/>
              </a:rPr>
              <a:t>oun</a:t>
            </a:r>
            <a:r>
              <a:rPr sz="650" b="1" spc="10" dirty="0">
                <a:solidFill>
                  <a:srgbClr val="07171E"/>
                </a:solidFill>
                <a:latin typeface="Calibri"/>
                <a:cs typeface="Calibri"/>
              </a:rPr>
              <a:t>t</a:t>
            </a:r>
            <a:r>
              <a:rPr sz="650" b="1" spc="5" dirty="0">
                <a:solidFill>
                  <a:srgbClr val="07171E"/>
                </a:solidFill>
                <a:latin typeface="Calibri"/>
                <a:cs typeface="Calibri"/>
              </a:rPr>
              <a:t>s</a:t>
            </a:r>
            <a:endParaRPr sz="650">
              <a:latin typeface="Calibri"/>
              <a:cs typeface="Calibri"/>
            </a:endParaRPr>
          </a:p>
        </p:txBody>
      </p:sp>
      <p:sp>
        <p:nvSpPr>
          <p:cNvPr id="171" name="object 174"/>
          <p:cNvSpPr txBox="1"/>
          <p:nvPr/>
        </p:nvSpPr>
        <p:spPr>
          <a:xfrm>
            <a:off x="6965442" y="2374519"/>
            <a:ext cx="859155" cy="214629"/>
          </a:xfrm>
          <a:prstGeom prst="rect">
            <a:avLst/>
          </a:prstGeom>
        </p:spPr>
        <p:txBody>
          <a:bodyPr vert="horz" wrap="square" lIns="0" tIns="0" rIns="0" bIns="0" rtlCol="0">
            <a:spAutoFit/>
          </a:bodyPr>
          <a:lstStyle/>
          <a:p>
            <a:pPr marL="247015" marR="5080" indent="-234950">
              <a:lnSpc>
                <a:spcPct val="104600"/>
              </a:lnSpc>
            </a:pPr>
            <a:r>
              <a:rPr sz="650" b="1" spc="-5" dirty="0">
                <a:solidFill>
                  <a:srgbClr val="07171E"/>
                </a:solidFill>
                <a:latin typeface="Calibri"/>
                <a:cs typeface="Calibri"/>
              </a:rPr>
              <a:t>N</a:t>
            </a:r>
            <a:r>
              <a:rPr sz="650" b="1" dirty="0">
                <a:solidFill>
                  <a:srgbClr val="07171E"/>
                </a:solidFill>
                <a:latin typeface="Calibri"/>
                <a:cs typeface="Calibri"/>
              </a:rPr>
              <a:t>e</a:t>
            </a:r>
            <a:r>
              <a:rPr sz="650" b="1" spc="10" dirty="0">
                <a:solidFill>
                  <a:srgbClr val="07171E"/>
                </a:solidFill>
                <a:latin typeface="Calibri"/>
                <a:cs typeface="Calibri"/>
              </a:rPr>
              <a:t>t</a:t>
            </a:r>
            <a:r>
              <a:rPr sz="650" b="1" spc="5" dirty="0">
                <a:solidFill>
                  <a:srgbClr val="07171E"/>
                </a:solidFill>
                <a:latin typeface="Calibri"/>
                <a:cs typeface="Calibri"/>
              </a:rPr>
              <a:t>QoS</a:t>
            </a:r>
            <a:r>
              <a:rPr sz="650" b="1" spc="35" dirty="0">
                <a:solidFill>
                  <a:srgbClr val="07171E"/>
                </a:solidFill>
                <a:latin typeface="Calibri"/>
                <a:cs typeface="Calibri"/>
              </a:rPr>
              <a:t> </a:t>
            </a:r>
            <a:r>
              <a:rPr sz="650" b="1" spc="-10" dirty="0">
                <a:solidFill>
                  <a:srgbClr val="07171E"/>
                </a:solidFill>
                <a:latin typeface="Calibri"/>
                <a:cs typeface="Calibri"/>
              </a:rPr>
              <a:t>I</a:t>
            </a:r>
            <a:r>
              <a:rPr sz="650" b="1" spc="10" dirty="0">
                <a:solidFill>
                  <a:srgbClr val="07171E"/>
                </a:solidFill>
                <a:latin typeface="Calibri"/>
                <a:cs typeface="Calibri"/>
              </a:rPr>
              <a:t>nt</a:t>
            </a:r>
            <a:r>
              <a:rPr sz="650" b="1" dirty="0">
                <a:solidFill>
                  <a:srgbClr val="07171E"/>
                </a:solidFill>
                <a:latin typeface="Calibri"/>
                <a:cs typeface="Calibri"/>
              </a:rPr>
              <a:t>erne</a:t>
            </a:r>
            <a:r>
              <a:rPr sz="650" b="1" spc="5" dirty="0">
                <a:solidFill>
                  <a:srgbClr val="07171E"/>
                </a:solidFill>
                <a:latin typeface="Calibri"/>
                <a:cs typeface="Calibri"/>
              </a:rPr>
              <a:t>t</a:t>
            </a:r>
            <a:r>
              <a:rPr sz="650" b="1" dirty="0">
                <a:solidFill>
                  <a:srgbClr val="07171E"/>
                </a:solidFill>
                <a:latin typeface="Calibri"/>
                <a:cs typeface="Calibri"/>
              </a:rPr>
              <a:t> </a:t>
            </a:r>
            <a:r>
              <a:rPr sz="650" b="1" spc="5" dirty="0">
                <a:solidFill>
                  <a:srgbClr val="07171E"/>
                </a:solidFill>
                <a:latin typeface="Calibri"/>
                <a:cs typeface="Calibri"/>
              </a:rPr>
              <a:t>Ci</a:t>
            </a:r>
            <a:r>
              <a:rPr sz="650" b="1" dirty="0">
                <a:solidFill>
                  <a:srgbClr val="07171E"/>
                </a:solidFill>
                <a:latin typeface="Calibri"/>
                <a:cs typeface="Calibri"/>
              </a:rPr>
              <a:t>r</a:t>
            </a:r>
            <a:r>
              <a:rPr sz="650" b="1" spc="10" dirty="0">
                <a:solidFill>
                  <a:srgbClr val="07171E"/>
                </a:solidFill>
                <a:latin typeface="Calibri"/>
                <a:cs typeface="Calibri"/>
              </a:rPr>
              <a:t>c</a:t>
            </a:r>
            <a:r>
              <a:rPr sz="650" b="1" spc="5" dirty="0">
                <a:solidFill>
                  <a:srgbClr val="07171E"/>
                </a:solidFill>
                <a:latin typeface="Calibri"/>
                <a:cs typeface="Calibri"/>
              </a:rPr>
              <a:t>uit</a:t>
            </a:r>
            <a:r>
              <a:rPr sz="650" b="1" dirty="0">
                <a:solidFill>
                  <a:srgbClr val="07171E"/>
                </a:solidFill>
                <a:latin typeface="Calibri"/>
                <a:cs typeface="Calibri"/>
              </a:rPr>
              <a:t> U</a:t>
            </a:r>
            <a:r>
              <a:rPr sz="650" b="1" spc="10" dirty="0">
                <a:solidFill>
                  <a:srgbClr val="07171E"/>
                </a:solidFill>
                <a:latin typeface="Calibri"/>
                <a:cs typeface="Calibri"/>
              </a:rPr>
              <a:t>t</a:t>
            </a:r>
            <a:r>
              <a:rPr sz="650" b="1" dirty="0">
                <a:solidFill>
                  <a:srgbClr val="07171E"/>
                </a:solidFill>
                <a:latin typeface="Calibri"/>
                <a:cs typeface="Calibri"/>
              </a:rPr>
              <a:t>iliz</a:t>
            </a:r>
            <a:r>
              <a:rPr sz="650" b="1" spc="5" dirty="0">
                <a:solidFill>
                  <a:srgbClr val="07171E"/>
                </a:solidFill>
                <a:latin typeface="Calibri"/>
                <a:cs typeface="Calibri"/>
              </a:rPr>
              <a:t>a</a:t>
            </a:r>
            <a:r>
              <a:rPr sz="650" b="1" spc="10" dirty="0">
                <a:solidFill>
                  <a:srgbClr val="07171E"/>
                </a:solidFill>
                <a:latin typeface="Calibri"/>
                <a:cs typeface="Calibri"/>
              </a:rPr>
              <a:t>t</a:t>
            </a:r>
            <a:r>
              <a:rPr sz="650" b="1" spc="5" dirty="0">
                <a:solidFill>
                  <a:srgbClr val="07171E"/>
                </a:solidFill>
                <a:latin typeface="Calibri"/>
                <a:cs typeface="Calibri"/>
              </a:rPr>
              <a:t>ion</a:t>
            </a:r>
            <a:endParaRPr sz="650">
              <a:latin typeface="Calibri"/>
              <a:cs typeface="Calibri"/>
            </a:endParaRPr>
          </a:p>
        </p:txBody>
      </p:sp>
      <p:sp>
        <p:nvSpPr>
          <p:cNvPr id="172" name="object 175"/>
          <p:cNvSpPr/>
          <p:nvPr/>
        </p:nvSpPr>
        <p:spPr>
          <a:xfrm>
            <a:off x="5743575" y="3808095"/>
            <a:ext cx="685800" cy="342900"/>
          </a:xfrm>
          <a:custGeom>
            <a:avLst/>
            <a:gdLst/>
            <a:ahLst/>
            <a:cxnLst/>
            <a:rect l="l" t="t" r="r" b="b"/>
            <a:pathLst>
              <a:path w="685800" h="342900">
                <a:moveTo>
                  <a:pt x="685800" y="0"/>
                </a:moveTo>
                <a:lnTo>
                  <a:pt x="171450" y="0"/>
                </a:lnTo>
                <a:lnTo>
                  <a:pt x="0" y="171399"/>
                </a:lnTo>
                <a:lnTo>
                  <a:pt x="171450" y="342849"/>
                </a:lnTo>
                <a:lnTo>
                  <a:pt x="685800" y="342849"/>
                </a:lnTo>
                <a:lnTo>
                  <a:pt x="685800" y="0"/>
                </a:lnTo>
                <a:close/>
              </a:path>
            </a:pathLst>
          </a:custGeom>
          <a:solidFill>
            <a:srgbClr val="FFFF00"/>
          </a:solidFill>
        </p:spPr>
        <p:txBody>
          <a:bodyPr wrap="square" lIns="0" tIns="0" rIns="0" bIns="0" rtlCol="0"/>
          <a:lstStyle/>
          <a:p>
            <a:endParaRPr/>
          </a:p>
        </p:txBody>
      </p:sp>
      <p:sp>
        <p:nvSpPr>
          <p:cNvPr id="173" name="object 176"/>
          <p:cNvSpPr/>
          <p:nvPr/>
        </p:nvSpPr>
        <p:spPr>
          <a:xfrm>
            <a:off x="5743575" y="3808095"/>
            <a:ext cx="685800" cy="342900"/>
          </a:xfrm>
          <a:custGeom>
            <a:avLst/>
            <a:gdLst/>
            <a:ahLst/>
            <a:cxnLst/>
            <a:rect l="l" t="t" r="r" b="b"/>
            <a:pathLst>
              <a:path w="685800" h="342900">
                <a:moveTo>
                  <a:pt x="685800" y="0"/>
                </a:moveTo>
                <a:lnTo>
                  <a:pt x="171450" y="0"/>
                </a:lnTo>
                <a:lnTo>
                  <a:pt x="0" y="171399"/>
                </a:lnTo>
                <a:lnTo>
                  <a:pt x="171450" y="342849"/>
                </a:lnTo>
                <a:lnTo>
                  <a:pt x="685800" y="342849"/>
                </a:lnTo>
                <a:lnTo>
                  <a:pt x="685800" y="0"/>
                </a:lnTo>
                <a:close/>
              </a:path>
            </a:pathLst>
          </a:custGeom>
          <a:ln w="3175">
            <a:solidFill>
              <a:srgbClr val="000000"/>
            </a:solidFill>
          </a:ln>
        </p:spPr>
        <p:txBody>
          <a:bodyPr wrap="square" lIns="0" tIns="0" rIns="0" bIns="0" rtlCol="0"/>
          <a:lstStyle/>
          <a:p>
            <a:endParaRPr/>
          </a:p>
        </p:txBody>
      </p:sp>
      <p:sp>
        <p:nvSpPr>
          <p:cNvPr id="174" name="object 177"/>
          <p:cNvSpPr/>
          <p:nvPr/>
        </p:nvSpPr>
        <p:spPr>
          <a:xfrm>
            <a:off x="1171130" y="4939664"/>
            <a:ext cx="1503426" cy="180975"/>
          </a:xfrm>
          <a:prstGeom prst="rect">
            <a:avLst/>
          </a:prstGeom>
          <a:blipFill>
            <a:blip r:embed="rId28" cstate="print"/>
            <a:stretch>
              <a:fillRect/>
            </a:stretch>
          </a:blipFill>
        </p:spPr>
        <p:txBody>
          <a:bodyPr wrap="square" lIns="0" tIns="0" rIns="0" bIns="0" rtlCol="0"/>
          <a:lstStyle/>
          <a:p>
            <a:endParaRPr/>
          </a:p>
        </p:txBody>
      </p:sp>
      <p:sp>
        <p:nvSpPr>
          <p:cNvPr id="175" name="object 178"/>
          <p:cNvSpPr/>
          <p:nvPr/>
        </p:nvSpPr>
        <p:spPr>
          <a:xfrm>
            <a:off x="5729351" y="4609706"/>
            <a:ext cx="685800" cy="342900"/>
          </a:xfrm>
          <a:custGeom>
            <a:avLst/>
            <a:gdLst/>
            <a:ahLst/>
            <a:cxnLst/>
            <a:rect l="l" t="t" r="r" b="b"/>
            <a:pathLst>
              <a:path w="685800" h="342900">
                <a:moveTo>
                  <a:pt x="685800" y="0"/>
                </a:moveTo>
                <a:lnTo>
                  <a:pt x="171450" y="0"/>
                </a:lnTo>
                <a:lnTo>
                  <a:pt x="0" y="171450"/>
                </a:lnTo>
                <a:lnTo>
                  <a:pt x="171450" y="342900"/>
                </a:lnTo>
                <a:lnTo>
                  <a:pt x="685800" y="342900"/>
                </a:lnTo>
                <a:lnTo>
                  <a:pt x="685800" y="0"/>
                </a:lnTo>
                <a:close/>
              </a:path>
            </a:pathLst>
          </a:custGeom>
          <a:solidFill>
            <a:srgbClr val="006FC0"/>
          </a:solidFill>
        </p:spPr>
        <p:txBody>
          <a:bodyPr wrap="square" lIns="0" tIns="0" rIns="0" bIns="0" rtlCol="0"/>
          <a:lstStyle/>
          <a:p>
            <a:endParaRPr/>
          </a:p>
        </p:txBody>
      </p:sp>
      <p:sp>
        <p:nvSpPr>
          <p:cNvPr id="176" name="object 179"/>
          <p:cNvSpPr/>
          <p:nvPr/>
        </p:nvSpPr>
        <p:spPr>
          <a:xfrm>
            <a:off x="5729351" y="4609706"/>
            <a:ext cx="685800" cy="342900"/>
          </a:xfrm>
          <a:custGeom>
            <a:avLst/>
            <a:gdLst/>
            <a:ahLst/>
            <a:cxnLst/>
            <a:rect l="l" t="t" r="r" b="b"/>
            <a:pathLst>
              <a:path w="685800" h="342900">
                <a:moveTo>
                  <a:pt x="685800" y="0"/>
                </a:moveTo>
                <a:lnTo>
                  <a:pt x="171450" y="0"/>
                </a:lnTo>
                <a:lnTo>
                  <a:pt x="0" y="171450"/>
                </a:lnTo>
                <a:lnTo>
                  <a:pt x="171450" y="342900"/>
                </a:lnTo>
                <a:lnTo>
                  <a:pt x="685800" y="342900"/>
                </a:lnTo>
                <a:lnTo>
                  <a:pt x="685800" y="0"/>
                </a:lnTo>
                <a:close/>
              </a:path>
            </a:pathLst>
          </a:custGeom>
          <a:ln w="3175">
            <a:solidFill>
              <a:srgbClr val="000000"/>
            </a:solidFill>
          </a:ln>
        </p:spPr>
        <p:txBody>
          <a:bodyPr wrap="square" lIns="0" tIns="0" rIns="0" bIns="0" rtlCol="0"/>
          <a:lstStyle/>
          <a:p>
            <a:endParaRPr/>
          </a:p>
        </p:txBody>
      </p:sp>
      <p:sp>
        <p:nvSpPr>
          <p:cNvPr id="177" name="object 180"/>
          <p:cNvSpPr txBox="1"/>
          <p:nvPr/>
        </p:nvSpPr>
        <p:spPr>
          <a:xfrm>
            <a:off x="6028690" y="4735169"/>
            <a:ext cx="178435" cy="111125"/>
          </a:xfrm>
          <a:prstGeom prst="rect">
            <a:avLst/>
          </a:prstGeom>
        </p:spPr>
        <p:txBody>
          <a:bodyPr vert="horz" wrap="square" lIns="0" tIns="0" rIns="0" bIns="0" rtlCol="0">
            <a:spAutoFit/>
          </a:bodyPr>
          <a:lstStyle/>
          <a:p>
            <a:pPr marL="12700">
              <a:lnSpc>
                <a:spcPct val="100000"/>
              </a:lnSpc>
            </a:pPr>
            <a:r>
              <a:rPr sz="650" b="1" spc="5" dirty="0">
                <a:solidFill>
                  <a:srgbClr val="FFFFFF"/>
                </a:solidFill>
                <a:latin typeface="Calibri"/>
                <a:cs typeface="Calibri"/>
              </a:rPr>
              <a:t>O</a:t>
            </a:r>
            <a:r>
              <a:rPr sz="650" b="1" spc="15" dirty="0">
                <a:solidFill>
                  <a:srgbClr val="FFFFFF"/>
                </a:solidFill>
                <a:latin typeface="Calibri"/>
                <a:cs typeface="Calibri"/>
              </a:rPr>
              <a:t>D</a:t>
            </a:r>
            <a:r>
              <a:rPr sz="650" b="1" spc="5" dirty="0">
                <a:solidFill>
                  <a:srgbClr val="FFFFFF"/>
                </a:solidFill>
                <a:latin typeface="Calibri"/>
                <a:cs typeface="Calibri"/>
              </a:rPr>
              <a:t>S</a:t>
            </a:r>
            <a:endParaRPr sz="650">
              <a:latin typeface="Calibri"/>
              <a:cs typeface="Calibri"/>
            </a:endParaRPr>
          </a:p>
        </p:txBody>
      </p:sp>
      <p:sp>
        <p:nvSpPr>
          <p:cNvPr id="178" name="object 181"/>
          <p:cNvSpPr/>
          <p:nvPr/>
        </p:nvSpPr>
        <p:spPr>
          <a:xfrm>
            <a:off x="6486525" y="4596764"/>
            <a:ext cx="685800" cy="342900"/>
          </a:xfrm>
          <a:custGeom>
            <a:avLst/>
            <a:gdLst/>
            <a:ahLst/>
            <a:cxnLst/>
            <a:rect l="l" t="t" r="r" b="b"/>
            <a:pathLst>
              <a:path w="685800" h="342900">
                <a:moveTo>
                  <a:pt x="685800" y="0"/>
                </a:moveTo>
                <a:lnTo>
                  <a:pt x="171450" y="0"/>
                </a:lnTo>
                <a:lnTo>
                  <a:pt x="0" y="171450"/>
                </a:lnTo>
                <a:lnTo>
                  <a:pt x="171450" y="342900"/>
                </a:lnTo>
                <a:lnTo>
                  <a:pt x="685800" y="342900"/>
                </a:lnTo>
                <a:lnTo>
                  <a:pt x="685800" y="0"/>
                </a:lnTo>
                <a:close/>
              </a:path>
            </a:pathLst>
          </a:custGeom>
          <a:solidFill>
            <a:srgbClr val="006FC0"/>
          </a:solidFill>
        </p:spPr>
        <p:txBody>
          <a:bodyPr wrap="square" lIns="0" tIns="0" rIns="0" bIns="0" rtlCol="0"/>
          <a:lstStyle/>
          <a:p>
            <a:endParaRPr/>
          </a:p>
        </p:txBody>
      </p:sp>
      <p:sp>
        <p:nvSpPr>
          <p:cNvPr id="179" name="object 182"/>
          <p:cNvSpPr/>
          <p:nvPr/>
        </p:nvSpPr>
        <p:spPr>
          <a:xfrm>
            <a:off x="6486525" y="4596764"/>
            <a:ext cx="685800" cy="342900"/>
          </a:xfrm>
          <a:custGeom>
            <a:avLst/>
            <a:gdLst/>
            <a:ahLst/>
            <a:cxnLst/>
            <a:rect l="l" t="t" r="r" b="b"/>
            <a:pathLst>
              <a:path w="685800" h="342900">
                <a:moveTo>
                  <a:pt x="685800" y="0"/>
                </a:moveTo>
                <a:lnTo>
                  <a:pt x="171450" y="0"/>
                </a:lnTo>
                <a:lnTo>
                  <a:pt x="0" y="171450"/>
                </a:lnTo>
                <a:lnTo>
                  <a:pt x="171450" y="342900"/>
                </a:lnTo>
                <a:lnTo>
                  <a:pt x="685800" y="342900"/>
                </a:lnTo>
                <a:lnTo>
                  <a:pt x="685800" y="0"/>
                </a:lnTo>
                <a:close/>
              </a:path>
            </a:pathLst>
          </a:custGeom>
          <a:ln w="3175">
            <a:solidFill>
              <a:srgbClr val="000000"/>
            </a:solidFill>
          </a:ln>
        </p:spPr>
        <p:txBody>
          <a:bodyPr wrap="square" lIns="0" tIns="0" rIns="0" bIns="0" rtlCol="0"/>
          <a:lstStyle/>
          <a:p>
            <a:endParaRPr/>
          </a:p>
        </p:txBody>
      </p:sp>
      <p:sp>
        <p:nvSpPr>
          <p:cNvPr id="180" name="object 183"/>
          <p:cNvSpPr txBox="1"/>
          <p:nvPr/>
        </p:nvSpPr>
        <p:spPr>
          <a:xfrm>
            <a:off x="6758685" y="4722063"/>
            <a:ext cx="228600" cy="111125"/>
          </a:xfrm>
          <a:prstGeom prst="rect">
            <a:avLst/>
          </a:prstGeom>
        </p:spPr>
        <p:txBody>
          <a:bodyPr vert="horz" wrap="square" lIns="0" tIns="0" rIns="0" bIns="0" rtlCol="0">
            <a:spAutoFit/>
          </a:bodyPr>
          <a:lstStyle/>
          <a:p>
            <a:pPr marL="12700">
              <a:lnSpc>
                <a:spcPct val="100000"/>
              </a:lnSpc>
            </a:pPr>
            <a:r>
              <a:rPr sz="650" b="1" spc="15" dirty="0">
                <a:solidFill>
                  <a:srgbClr val="FFFFFF"/>
                </a:solidFill>
                <a:latin typeface="Calibri"/>
                <a:cs typeface="Calibri"/>
              </a:rPr>
              <a:t>D</a:t>
            </a:r>
            <a:r>
              <a:rPr sz="650" b="1" spc="-5" dirty="0">
                <a:solidFill>
                  <a:srgbClr val="FFFFFF"/>
                </a:solidFill>
                <a:latin typeface="Calibri"/>
                <a:cs typeface="Calibri"/>
              </a:rPr>
              <a:t>MI</a:t>
            </a:r>
            <a:r>
              <a:rPr sz="650" b="1" spc="10" dirty="0">
                <a:solidFill>
                  <a:srgbClr val="FFFFFF"/>
                </a:solidFill>
                <a:latin typeface="Calibri"/>
                <a:cs typeface="Calibri"/>
              </a:rPr>
              <a:t>H</a:t>
            </a:r>
            <a:endParaRPr sz="650">
              <a:latin typeface="Calibri"/>
              <a:cs typeface="Calibri"/>
            </a:endParaRPr>
          </a:p>
        </p:txBody>
      </p:sp>
      <p:sp>
        <p:nvSpPr>
          <p:cNvPr id="181" name="object 184"/>
          <p:cNvSpPr/>
          <p:nvPr/>
        </p:nvSpPr>
        <p:spPr>
          <a:xfrm>
            <a:off x="7200900" y="4584636"/>
            <a:ext cx="685800" cy="342900"/>
          </a:xfrm>
          <a:custGeom>
            <a:avLst/>
            <a:gdLst/>
            <a:ahLst/>
            <a:cxnLst/>
            <a:rect l="l" t="t" r="r" b="b"/>
            <a:pathLst>
              <a:path w="685800" h="342900">
                <a:moveTo>
                  <a:pt x="685800" y="0"/>
                </a:moveTo>
                <a:lnTo>
                  <a:pt x="171450" y="0"/>
                </a:lnTo>
                <a:lnTo>
                  <a:pt x="0" y="171450"/>
                </a:lnTo>
                <a:lnTo>
                  <a:pt x="171450" y="342900"/>
                </a:lnTo>
                <a:lnTo>
                  <a:pt x="685800" y="342900"/>
                </a:lnTo>
                <a:lnTo>
                  <a:pt x="685800" y="0"/>
                </a:lnTo>
                <a:close/>
              </a:path>
            </a:pathLst>
          </a:custGeom>
          <a:solidFill>
            <a:srgbClr val="006FC0"/>
          </a:solidFill>
        </p:spPr>
        <p:txBody>
          <a:bodyPr wrap="square" lIns="0" tIns="0" rIns="0" bIns="0" rtlCol="0"/>
          <a:lstStyle/>
          <a:p>
            <a:endParaRPr/>
          </a:p>
        </p:txBody>
      </p:sp>
      <p:sp>
        <p:nvSpPr>
          <p:cNvPr id="182" name="object 185"/>
          <p:cNvSpPr/>
          <p:nvPr/>
        </p:nvSpPr>
        <p:spPr>
          <a:xfrm>
            <a:off x="7200900" y="4584636"/>
            <a:ext cx="685800" cy="342900"/>
          </a:xfrm>
          <a:custGeom>
            <a:avLst/>
            <a:gdLst/>
            <a:ahLst/>
            <a:cxnLst/>
            <a:rect l="l" t="t" r="r" b="b"/>
            <a:pathLst>
              <a:path w="685800" h="342900">
                <a:moveTo>
                  <a:pt x="685800" y="0"/>
                </a:moveTo>
                <a:lnTo>
                  <a:pt x="171450" y="0"/>
                </a:lnTo>
                <a:lnTo>
                  <a:pt x="0" y="171450"/>
                </a:lnTo>
                <a:lnTo>
                  <a:pt x="171450" y="342900"/>
                </a:lnTo>
                <a:lnTo>
                  <a:pt x="685800" y="342900"/>
                </a:lnTo>
                <a:lnTo>
                  <a:pt x="685800" y="0"/>
                </a:lnTo>
                <a:close/>
              </a:path>
            </a:pathLst>
          </a:custGeom>
          <a:ln w="3175">
            <a:solidFill>
              <a:srgbClr val="000000"/>
            </a:solidFill>
          </a:ln>
        </p:spPr>
        <p:txBody>
          <a:bodyPr wrap="square" lIns="0" tIns="0" rIns="0" bIns="0" rtlCol="0"/>
          <a:lstStyle/>
          <a:p>
            <a:endParaRPr/>
          </a:p>
        </p:txBody>
      </p:sp>
      <p:sp>
        <p:nvSpPr>
          <p:cNvPr id="183" name="object 186"/>
          <p:cNvSpPr txBox="1"/>
          <p:nvPr/>
        </p:nvSpPr>
        <p:spPr>
          <a:xfrm>
            <a:off x="7360411" y="4658664"/>
            <a:ext cx="458470" cy="214629"/>
          </a:xfrm>
          <a:prstGeom prst="rect">
            <a:avLst/>
          </a:prstGeom>
        </p:spPr>
        <p:txBody>
          <a:bodyPr vert="horz" wrap="square" lIns="0" tIns="0" rIns="0" bIns="0" rtlCol="0">
            <a:spAutoFit/>
          </a:bodyPr>
          <a:lstStyle/>
          <a:p>
            <a:pPr marL="82550" marR="5080" indent="-70485">
              <a:lnSpc>
                <a:spcPct val="104600"/>
              </a:lnSpc>
            </a:pPr>
            <a:r>
              <a:rPr sz="650" b="1" spc="5" dirty="0">
                <a:solidFill>
                  <a:srgbClr val="FFFFFF"/>
                </a:solidFill>
                <a:latin typeface="Calibri"/>
                <a:cs typeface="Calibri"/>
              </a:rPr>
              <a:t>Online</a:t>
            </a:r>
            <a:r>
              <a:rPr sz="650" b="1" spc="-10" dirty="0">
                <a:solidFill>
                  <a:srgbClr val="FFFFFF"/>
                </a:solidFill>
                <a:latin typeface="Calibri"/>
                <a:cs typeface="Calibri"/>
              </a:rPr>
              <a:t> </a:t>
            </a:r>
            <a:r>
              <a:rPr sz="650" b="1" spc="-5" dirty="0">
                <a:solidFill>
                  <a:srgbClr val="FFFFFF"/>
                </a:solidFill>
                <a:latin typeface="Calibri"/>
                <a:cs typeface="Calibri"/>
              </a:rPr>
              <a:t>S</a:t>
            </a:r>
            <a:r>
              <a:rPr sz="650" b="1" spc="5" dirty="0">
                <a:solidFill>
                  <a:srgbClr val="FFFFFF"/>
                </a:solidFill>
                <a:latin typeface="Calibri"/>
                <a:cs typeface="Calibri"/>
              </a:rPr>
              <a:t>al</a:t>
            </a:r>
            <a:r>
              <a:rPr sz="650" b="1" dirty="0">
                <a:solidFill>
                  <a:srgbClr val="FFFFFF"/>
                </a:solidFill>
                <a:latin typeface="Calibri"/>
                <a:cs typeface="Calibri"/>
              </a:rPr>
              <a:t>e</a:t>
            </a:r>
            <a:r>
              <a:rPr sz="650" b="1" spc="5" dirty="0">
                <a:solidFill>
                  <a:srgbClr val="FFFFFF"/>
                </a:solidFill>
                <a:latin typeface="Calibri"/>
                <a:cs typeface="Calibri"/>
              </a:rPr>
              <a:t>s Chann</a:t>
            </a:r>
            <a:r>
              <a:rPr sz="650" b="1" dirty="0">
                <a:solidFill>
                  <a:srgbClr val="FFFFFF"/>
                </a:solidFill>
                <a:latin typeface="Calibri"/>
                <a:cs typeface="Calibri"/>
              </a:rPr>
              <a:t>el</a:t>
            </a:r>
            <a:endParaRPr sz="650">
              <a:latin typeface="Calibri"/>
              <a:cs typeface="Calibri"/>
            </a:endParaRPr>
          </a:p>
        </p:txBody>
      </p:sp>
      <p:sp>
        <p:nvSpPr>
          <p:cNvPr id="184" name="object 187"/>
          <p:cNvSpPr/>
          <p:nvPr/>
        </p:nvSpPr>
        <p:spPr>
          <a:xfrm>
            <a:off x="3852671" y="2173223"/>
            <a:ext cx="207263" cy="213360"/>
          </a:xfrm>
          <a:prstGeom prst="rect">
            <a:avLst/>
          </a:prstGeom>
          <a:blipFill>
            <a:blip r:embed="rId29" cstate="print"/>
            <a:stretch>
              <a:fillRect/>
            </a:stretch>
          </a:blipFill>
        </p:spPr>
        <p:txBody>
          <a:bodyPr wrap="square" lIns="0" tIns="0" rIns="0" bIns="0" rtlCol="0"/>
          <a:lstStyle/>
          <a:p>
            <a:endParaRPr/>
          </a:p>
        </p:txBody>
      </p:sp>
      <p:sp>
        <p:nvSpPr>
          <p:cNvPr id="185" name="object 188"/>
          <p:cNvSpPr/>
          <p:nvPr/>
        </p:nvSpPr>
        <p:spPr>
          <a:xfrm>
            <a:off x="3968496" y="2118359"/>
            <a:ext cx="188975" cy="222504"/>
          </a:xfrm>
          <a:prstGeom prst="rect">
            <a:avLst/>
          </a:prstGeom>
          <a:blipFill>
            <a:blip r:embed="rId30" cstate="print"/>
            <a:stretch>
              <a:fillRect/>
            </a:stretch>
          </a:blipFill>
        </p:spPr>
        <p:txBody>
          <a:bodyPr wrap="square" lIns="0" tIns="0" rIns="0" bIns="0" rtlCol="0"/>
          <a:lstStyle/>
          <a:p>
            <a:endParaRPr/>
          </a:p>
        </p:txBody>
      </p:sp>
      <p:sp>
        <p:nvSpPr>
          <p:cNvPr id="186" name="object 189"/>
          <p:cNvSpPr/>
          <p:nvPr/>
        </p:nvSpPr>
        <p:spPr>
          <a:xfrm>
            <a:off x="4081271" y="2084831"/>
            <a:ext cx="182879" cy="216407"/>
          </a:xfrm>
          <a:prstGeom prst="rect">
            <a:avLst/>
          </a:prstGeom>
          <a:blipFill>
            <a:blip r:embed="rId31" cstate="print"/>
            <a:stretch>
              <a:fillRect/>
            </a:stretch>
          </a:blipFill>
        </p:spPr>
        <p:txBody>
          <a:bodyPr wrap="square" lIns="0" tIns="0" rIns="0" bIns="0" rtlCol="0"/>
          <a:lstStyle/>
          <a:p>
            <a:endParaRPr/>
          </a:p>
        </p:txBody>
      </p:sp>
      <p:sp>
        <p:nvSpPr>
          <p:cNvPr id="187" name="object 190"/>
          <p:cNvSpPr/>
          <p:nvPr/>
        </p:nvSpPr>
        <p:spPr>
          <a:xfrm>
            <a:off x="4200144" y="2078735"/>
            <a:ext cx="121920" cy="210312"/>
          </a:xfrm>
          <a:prstGeom prst="rect">
            <a:avLst/>
          </a:prstGeom>
          <a:blipFill>
            <a:blip r:embed="rId32" cstate="print"/>
            <a:stretch>
              <a:fillRect/>
            </a:stretch>
          </a:blipFill>
        </p:spPr>
        <p:txBody>
          <a:bodyPr wrap="square" lIns="0" tIns="0" rIns="0" bIns="0" rtlCol="0"/>
          <a:lstStyle/>
          <a:p>
            <a:endParaRPr/>
          </a:p>
        </p:txBody>
      </p:sp>
      <p:sp>
        <p:nvSpPr>
          <p:cNvPr id="188" name="object 191"/>
          <p:cNvSpPr/>
          <p:nvPr/>
        </p:nvSpPr>
        <p:spPr>
          <a:xfrm>
            <a:off x="4258055" y="2075688"/>
            <a:ext cx="204215" cy="207263"/>
          </a:xfrm>
          <a:prstGeom prst="rect">
            <a:avLst/>
          </a:prstGeom>
          <a:blipFill>
            <a:blip r:embed="rId33" cstate="print"/>
            <a:stretch>
              <a:fillRect/>
            </a:stretch>
          </a:blipFill>
        </p:spPr>
        <p:txBody>
          <a:bodyPr wrap="square" lIns="0" tIns="0" rIns="0" bIns="0" rtlCol="0"/>
          <a:lstStyle/>
          <a:p>
            <a:endParaRPr/>
          </a:p>
        </p:txBody>
      </p:sp>
      <p:sp>
        <p:nvSpPr>
          <p:cNvPr id="189" name="object 192"/>
          <p:cNvSpPr/>
          <p:nvPr/>
        </p:nvSpPr>
        <p:spPr>
          <a:xfrm>
            <a:off x="4398264" y="2081783"/>
            <a:ext cx="124967" cy="210312"/>
          </a:xfrm>
          <a:prstGeom prst="rect">
            <a:avLst/>
          </a:prstGeom>
          <a:blipFill>
            <a:blip r:embed="rId34" cstate="print"/>
            <a:stretch>
              <a:fillRect/>
            </a:stretch>
          </a:blipFill>
        </p:spPr>
        <p:txBody>
          <a:bodyPr wrap="square" lIns="0" tIns="0" rIns="0" bIns="0" rtlCol="0"/>
          <a:lstStyle/>
          <a:p>
            <a:endParaRPr/>
          </a:p>
        </p:txBody>
      </p:sp>
      <p:sp>
        <p:nvSpPr>
          <p:cNvPr id="190" name="object 193"/>
          <p:cNvSpPr/>
          <p:nvPr/>
        </p:nvSpPr>
        <p:spPr>
          <a:xfrm>
            <a:off x="4434840" y="2087879"/>
            <a:ext cx="204215" cy="225551"/>
          </a:xfrm>
          <a:prstGeom prst="rect">
            <a:avLst/>
          </a:prstGeom>
          <a:blipFill>
            <a:blip r:embed="rId35" cstate="print"/>
            <a:stretch>
              <a:fillRect/>
            </a:stretch>
          </a:blipFill>
        </p:spPr>
        <p:txBody>
          <a:bodyPr wrap="square" lIns="0" tIns="0" rIns="0" bIns="0" rtlCol="0"/>
          <a:lstStyle/>
          <a:p>
            <a:endParaRPr/>
          </a:p>
        </p:txBody>
      </p:sp>
      <p:sp>
        <p:nvSpPr>
          <p:cNvPr id="191" name="object 194"/>
          <p:cNvSpPr/>
          <p:nvPr/>
        </p:nvSpPr>
        <p:spPr>
          <a:xfrm>
            <a:off x="4541520" y="2115311"/>
            <a:ext cx="210312" cy="231648"/>
          </a:xfrm>
          <a:prstGeom prst="rect">
            <a:avLst/>
          </a:prstGeom>
          <a:blipFill>
            <a:blip r:embed="rId36" cstate="print"/>
            <a:stretch>
              <a:fillRect/>
            </a:stretch>
          </a:blipFill>
        </p:spPr>
        <p:txBody>
          <a:bodyPr wrap="square" lIns="0" tIns="0" rIns="0" bIns="0" rtlCol="0"/>
          <a:lstStyle/>
          <a:p>
            <a:endParaRPr/>
          </a:p>
        </p:txBody>
      </p:sp>
      <p:sp>
        <p:nvSpPr>
          <p:cNvPr id="192" name="object 195"/>
          <p:cNvSpPr/>
          <p:nvPr/>
        </p:nvSpPr>
        <p:spPr>
          <a:xfrm>
            <a:off x="4642103" y="2161031"/>
            <a:ext cx="213360" cy="225551"/>
          </a:xfrm>
          <a:prstGeom prst="rect">
            <a:avLst/>
          </a:prstGeom>
          <a:blipFill>
            <a:blip r:embed="rId37" cstate="print"/>
            <a:stretch>
              <a:fillRect/>
            </a:stretch>
          </a:blipFill>
        </p:spPr>
        <p:txBody>
          <a:bodyPr wrap="square" lIns="0" tIns="0" rIns="0" bIns="0" rtlCol="0"/>
          <a:lstStyle/>
          <a:p>
            <a:endParaRPr/>
          </a:p>
        </p:txBody>
      </p:sp>
      <p:sp>
        <p:nvSpPr>
          <p:cNvPr id="193" name="object 196"/>
          <p:cNvSpPr/>
          <p:nvPr/>
        </p:nvSpPr>
        <p:spPr>
          <a:xfrm>
            <a:off x="3867150" y="2188422"/>
            <a:ext cx="124460" cy="127635"/>
          </a:xfrm>
          <a:custGeom>
            <a:avLst/>
            <a:gdLst/>
            <a:ahLst/>
            <a:cxnLst/>
            <a:rect l="l" t="t" r="r" b="b"/>
            <a:pathLst>
              <a:path w="124460" h="127635">
                <a:moveTo>
                  <a:pt x="67556" y="0"/>
                </a:moveTo>
                <a:lnTo>
                  <a:pt x="29919" y="9195"/>
                </a:lnTo>
                <a:lnTo>
                  <a:pt x="2286" y="42840"/>
                </a:lnTo>
                <a:lnTo>
                  <a:pt x="0" y="56302"/>
                </a:lnTo>
                <a:lnTo>
                  <a:pt x="651" y="63206"/>
                </a:lnTo>
                <a:lnTo>
                  <a:pt x="14494" y="98779"/>
                </a:lnTo>
                <a:lnTo>
                  <a:pt x="57421" y="127102"/>
                </a:lnTo>
                <a:lnTo>
                  <a:pt x="69251" y="126865"/>
                </a:lnTo>
                <a:lnTo>
                  <a:pt x="81388" y="123896"/>
                </a:lnTo>
                <a:lnTo>
                  <a:pt x="93859" y="118186"/>
                </a:lnTo>
                <a:lnTo>
                  <a:pt x="104347" y="110972"/>
                </a:lnTo>
                <a:lnTo>
                  <a:pt x="110738" y="104243"/>
                </a:lnTo>
                <a:lnTo>
                  <a:pt x="66730" y="104243"/>
                </a:lnTo>
                <a:lnTo>
                  <a:pt x="53289" y="101335"/>
                </a:lnTo>
                <a:lnTo>
                  <a:pt x="45563" y="95828"/>
                </a:lnTo>
                <a:lnTo>
                  <a:pt x="37393" y="85872"/>
                </a:lnTo>
                <a:lnTo>
                  <a:pt x="28047" y="69985"/>
                </a:lnTo>
                <a:lnTo>
                  <a:pt x="25145" y="58023"/>
                </a:lnTo>
                <a:lnTo>
                  <a:pt x="25853" y="46578"/>
                </a:lnTo>
                <a:lnTo>
                  <a:pt x="31540" y="35222"/>
                </a:lnTo>
                <a:lnTo>
                  <a:pt x="41783" y="26711"/>
                </a:lnTo>
                <a:lnTo>
                  <a:pt x="49358" y="23553"/>
                </a:lnTo>
                <a:lnTo>
                  <a:pt x="60463" y="22924"/>
                </a:lnTo>
                <a:lnTo>
                  <a:pt x="105961" y="22924"/>
                </a:lnTo>
                <a:lnTo>
                  <a:pt x="102808" y="18945"/>
                </a:lnTo>
                <a:lnTo>
                  <a:pt x="93570" y="11129"/>
                </a:lnTo>
                <a:lnTo>
                  <a:pt x="82020" y="4860"/>
                </a:lnTo>
                <a:lnTo>
                  <a:pt x="67556" y="0"/>
                </a:lnTo>
                <a:close/>
              </a:path>
              <a:path w="124460" h="127635">
                <a:moveTo>
                  <a:pt x="105961" y="22924"/>
                </a:moveTo>
                <a:lnTo>
                  <a:pt x="60463" y="22924"/>
                </a:lnTo>
                <a:lnTo>
                  <a:pt x="74838" y="27042"/>
                </a:lnTo>
                <a:lnTo>
                  <a:pt x="83794" y="35262"/>
                </a:lnTo>
                <a:lnTo>
                  <a:pt x="92425" y="48088"/>
                </a:lnTo>
                <a:lnTo>
                  <a:pt x="97281" y="59617"/>
                </a:lnTo>
                <a:lnTo>
                  <a:pt x="99023" y="71288"/>
                </a:lnTo>
                <a:lnTo>
                  <a:pt x="97371" y="84118"/>
                </a:lnTo>
                <a:lnTo>
                  <a:pt x="90751" y="93689"/>
                </a:lnTo>
                <a:lnTo>
                  <a:pt x="78020" y="102460"/>
                </a:lnTo>
                <a:lnTo>
                  <a:pt x="66730" y="104243"/>
                </a:lnTo>
                <a:lnTo>
                  <a:pt x="110738" y="104243"/>
                </a:lnTo>
                <a:lnTo>
                  <a:pt x="112784" y="102089"/>
                </a:lnTo>
                <a:lnTo>
                  <a:pt x="119273" y="91009"/>
                </a:lnTo>
                <a:lnTo>
                  <a:pt x="123913" y="77207"/>
                </a:lnTo>
                <a:lnTo>
                  <a:pt x="124233" y="66779"/>
                </a:lnTo>
                <a:lnTo>
                  <a:pt x="122249" y="55429"/>
                </a:lnTo>
                <a:lnTo>
                  <a:pt x="117702" y="42778"/>
                </a:lnTo>
                <a:lnTo>
                  <a:pt x="110336" y="28447"/>
                </a:lnTo>
                <a:lnTo>
                  <a:pt x="105961" y="22924"/>
                </a:lnTo>
                <a:close/>
              </a:path>
            </a:pathLst>
          </a:custGeom>
          <a:solidFill>
            <a:srgbClr val="FFFFFF"/>
          </a:solidFill>
        </p:spPr>
        <p:txBody>
          <a:bodyPr wrap="square" lIns="0" tIns="0" rIns="0" bIns="0" rtlCol="0"/>
          <a:lstStyle/>
          <a:p>
            <a:endParaRPr/>
          </a:p>
        </p:txBody>
      </p:sp>
      <p:sp>
        <p:nvSpPr>
          <p:cNvPr id="194" name="object 197"/>
          <p:cNvSpPr/>
          <p:nvPr/>
        </p:nvSpPr>
        <p:spPr>
          <a:xfrm>
            <a:off x="3985005" y="2134616"/>
            <a:ext cx="104139" cy="137160"/>
          </a:xfrm>
          <a:custGeom>
            <a:avLst/>
            <a:gdLst/>
            <a:ahLst/>
            <a:cxnLst/>
            <a:rect l="l" t="t" r="r" b="b"/>
            <a:pathLst>
              <a:path w="104139" h="137160">
                <a:moveTo>
                  <a:pt x="72898" y="0"/>
                </a:moveTo>
                <a:lnTo>
                  <a:pt x="63547" y="900"/>
                </a:lnTo>
                <a:lnTo>
                  <a:pt x="53159" y="3404"/>
                </a:lnTo>
                <a:lnTo>
                  <a:pt x="37465" y="8508"/>
                </a:lnTo>
                <a:lnTo>
                  <a:pt x="0" y="21589"/>
                </a:lnTo>
                <a:lnTo>
                  <a:pt x="40259" y="136906"/>
                </a:lnTo>
                <a:lnTo>
                  <a:pt x="63627" y="128777"/>
                </a:lnTo>
                <a:lnTo>
                  <a:pt x="48387" y="85343"/>
                </a:lnTo>
                <a:lnTo>
                  <a:pt x="63809" y="79946"/>
                </a:lnTo>
                <a:lnTo>
                  <a:pt x="77490" y="74726"/>
                </a:lnTo>
                <a:lnTo>
                  <a:pt x="87122" y="69976"/>
                </a:lnTo>
                <a:lnTo>
                  <a:pt x="90932" y="67563"/>
                </a:lnTo>
                <a:lnTo>
                  <a:pt x="92989" y="65658"/>
                </a:lnTo>
                <a:lnTo>
                  <a:pt x="41529" y="65658"/>
                </a:lnTo>
                <a:lnTo>
                  <a:pt x="30099" y="33019"/>
                </a:lnTo>
                <a:lnTo>
                  <a:pt x="49784" y="26162"/>
                </a:lnTo>
                <a:lnTo>
                  <a:pt x="55499" y="24383"/>
                </a:lnTo>
                <a:lnTo>
                  <a:pt x="58420" y="24002"/>
                </a:lnTo>
                <a:lnTo>
                  <a:pt x="62484" y="23368"/>
                </a:lnTo>
                <a:lnTo>
                  <a:pt x="99797" y="23368"/>
                </a:lnTo>
                <a:lnTo>
                  <a:pt x="97536" y="17018"/>
                </a:lnTo>
                <a:lnTo>
                  <a:pt x="92710" y="10287"/>
                </a:lnTo>
                <a:lnTo>
                  <a:pt x="79756" y="1905"/>
                </a:lnTo>
                <a:lnTo>
                  <a:pt x="72898" y="0"/>
                </a:lnTo>
                <a:close/>
              </a:path>
              <a:path w="104139" h="137160">
                <a:moveTo>
                  <a:pt x="99797" y="23368"/>
                </a:moveTo>
                <a:lnTo>
                  <a:pt x="62484" y="23368"/>
                </a:lnTo>
                <a:lnTo>
                  <a:pt x="66167" y="24002"/>
                </a:lnTo>
                <a:lnTo>
                  <a:pt x="69596" y="25781"/>
                </a:lnTo>
                <a:lnTo>
                  <a:pt x="78232" y="41656"/>
                </a:lnTo>
                <a:lnTo>
                  <a:pt x="77343" y="44831"/>
                </a:lnTo>
                <a:lnTo>
                  <a:pt x="76581" y="48006"/>
                </a:lnTo>
                <a:lnTo>
                  <a:pt x="74803" y="50800"/>
                </a:lnTo>
                <a:lnTo>
                  <a:pt x="69469" y="55371"/>
                </a:lnTo>
                <a:lnTo>
                  <a:pt x="63500" y="58038"/>
                </a:lnTo>
                <a:lnTo>
                  <a:pt x="41529" y="65658"/>
                </a:lnTo>
                <a:lnTo>
                  <a:pt x="92989" y="65658"/>
                </a:lnTo>
                <a:lnTo>
                  <a:pt x="104013" y="39750"/>
                </a:lnTo>
                <a:lnTo>
                  <a:pt x="103251" y="33274"/>
                </a:lnTo>
                <a:lnTo>
                  <a:pt x="100792" y="26162"/>
                </a:lnTo>
                <a:lnTo>
                  <a:pt x="99797" y="23368"/>
                </a:lnTo>
                <a:close/>
              </a:path>
            </a:pathLst>
          </a:custGeom>
          <a:solidFill>
            <a:srgbClr val="FFFFFF"/>
          </a:solidFill>
        </p:spPr>
        <p:txBody>
          <a:bodyPr wrap="square" lIns="0" tIns="0" rIns="0" bIns="0" rtlCol="0"/>
          <a:lstStyle/>
          <a:p>
            <a:endParaRPr/>
          </a:p>
        </p:txBody>
      </p:sp>
      <p:sp>
        <p:nvSpPr>
          <p:cNvPr id="195" name="object 198"/>
          <p:cNvSpPr/>
          <p:nvPr/>
        </p:nvSpPr>
        <p:spPr>
          <a:xfrm>
            <a:off x="4095496" y="2100579"/>
            <a:ext cx="99695" cy="132080"/>
          </a:xfrm>
          <a:custGeom>
            <a:avLst/>
            <a:gdLst/>
            <a:ahLst/>
            <a:cxnLst/>
            <a:rect l="l" t="t" r="r" b="b"/>
            <a:pathLst>
              <a:path w="99695" h="132080">
                <a:moveTo>
                  <a:pt x="64714" y="32131"/>
                </a:moveTo>
                <a:lnTo>
                  <a:pt x="39624" y="32131"/>
                </a:lnTo>
                <a:lnTo>
                  <a:pt x="59436" y="131699"/>
                </a:lnTo>
                <a:lnTo>
                  <a:pt x="83565" y="126873"/>
                </a:lnTo>
                <a:lnTo>
                  <a:pt x="64714" y="32131"/>
                </a:lnTo>
                <a:close/>
              </a:path>
              <a:path w="99695" h="132080">
                <a:moveTo>
                  <a:pt x="95250" y="0"/>
                </a:moveTo>
                <a:lnTo>
                  <a:pt x="0" y="18923"/>
                </a:lnTo>
                <a:lnTo>
                  <a:pt x="4063" y="39243"/>
                </a:lnTo>
                <a:lnTo>
                  <a:pt x="39624" y="32131"/>
                </a:lnTo>
                <a:lnTo>
                  <a:pt x="64714" y="32131"/>
                </a:lnTo>
                <a:lnTo>
                  <a:pt x="63753" y="27305"/>
                </a:lnTo>
                <a:lnTo>
                  <a:pt x="99313" y="20319"/>
                </a:lnTo>
                <a:lnTo>
                  <a:pt x="95250" y="0"/>
                </a:lnTo>
                <a:close/>
              </a:path>
            </a:pathLst>
          </a:custGeom>
          <a:solidFill>
            <a:srgbClr val="FFFFFF"/>
          </a:solidFill>
        </p:spPr>
        <p:txBody>
          <a:bodyPr wrap="square" lIns="0" tIns="0" rIns="0" bIns="0" rtlCol="0"/>
          <a:lstStyle/>
          <a:p>
            <a:endParaRPr/>
          </a:p>
        </p:txBody>
      </p:sp>
      <p:sp>
        <p:nvSpPr>
          <p:cNvPr id="196" name="object 199"/>
          <p:cNvSpPr/>
          <p:nvPr/>
        </p:nvSpPr>
        <p:spPr>
          <a:xfrm>
            <a:off x="4216400" y="2095880"/>
            <a:ext cx="37465" cy="124460"/>
          </a:xfrm>
          <a:custGeom>
            <a:avLst/>
            <a:gdLst/>
            <a:ahLst/>
            <a:cxnLst/>
            <a:rect l="l" t="t" r="r" b="b"/>
            <a:pathLst>
              <a:path w="37464" h="124460">
                <a:moveTo>
                  <a:pt x="24511" y="0"/>
                </a:moveTo>
                <a:lnTo>
                  <a:pt x="0" y="2540"/>
                </a:lnTo>
                <a:lnTo>
                  <a:pt x="12826" y="124079"/>
                </a:lnTo>
                <a:lnTo>
                  <a:pt x="37337" y="121538"/>
                </a:lnTo>
                <a:lnTo>
                  <a:pt x="24511" y="0"/>
                </a:lnTo>
                <a:close/>
              </a:path>
            </a:pathLst>
          </a:custGeom>
          <a:solidFill>
            <a:srgbClr val="FFFFFF"/>
          </a:solidFill>
        </p:spPr>
        <p:txBody>
          <a:bodyPr wrap="square" lIns="0" tIns="0" rIns="0" bIns="0" rtlCol="0"/>
          <a:lstStyle/>
          <a:p>
            <a:endParaRPr/>
          </a:p>
        </p:txBody>
      </p:sp>
      <p:sp>
        <p:nvSpPr>
          <p:cNvPr id="197" name="object 200"/>
          <p:cNvSpPr/>
          <p:nvPr/>
        </p:nvSpPr>
        <p:spPr>
          <a:xfrm>
            <a:off x="4274565" y="2091944"/>
            <a:ext cx="118745" cy="123189"/>
          </a:xfrm>
          <a:custGeom>
            <a:avLst/>
            <a:gdLst/>
            <a:ahLst/>
            <a:cxnLst/>
            <a:rect l="l" t="t" r="r" b="b"/>
            <a:pathLst>
              <a:path w="118745" h="123189">
                <a:moveTo>
                  <a:pt x="118611" y="26416"/>
                </a:moveTo>
                <a:lnTo>
                  <a:pt x="95631" y="26416"/>
                </a:lnTo>
                <a:lnTo>
                  <a:pt x="95123" y="122681"/>
                </a:lnTo>
                <a:lnTo>
                  <a:pt x="118110" y="122809"/>
                </a:lnTo>
                <a:lnTo>
                  <a:pt x="118611" y="26416"/>
                </a:lnTo>
                <a:close/>
              </a:path>
              <a:path w="118745" h="123189">
                <a:moveTo>
                  <a:pt x="44335" y="26035"/>
                </a:moveTo>
                <a:lnTo>
                  <a:pt x="23495" y="26035"/>
                </a:lnTo>
                <a:lnTo>
                  <a:pt x="47117" y="122428"/>
                </a:lnTo>
                <a:lnTo>
                  <a:pt x="70866" y="122555"/>
                </a:lnTo>
                <a:lnTo>
                  <a:pt x="80909" y="83566"/>
                </a:lnTo>
                <a:lnTo>
                  <a:pt x="59309" y="83566"/>
                </a:lnTo>
                <a:lnTo>
                  <a:pt x="44335" y="26035"/>
                </a:lnTo>
                <a:close/>
              </a:path>
              <a:path w="118745" h="123189">
                <a:moveTo>
                  <a:pt x="762" y="0"/>
                </a:moveTo>
                <a:lnTo>
                  <a:pt x="0" y="122174"/>
                </a:lnTo>
                <a:lnTo>
                  <a:pt x="22987" y="122300"/>
                </a:lnTo>
                <a:lnTo>
                  <a:pt x="23495" y="26035"/>
                </a:lnTo>
                <a:lnTo>
                  <a:pt x="44335" y="26035"/>
                </a:lnTo>
                <a:lnTo>
                  <a:pt x="37592" y="127"/>
                </a:lnTo>
                <a:lnTo>
                  <a:pt x="762" y="0"/>
                </a:lnTo>
                <a:close/>
              </a:path>
              <a:path w="118745" h="123189">
                <a:moveTo>
                  <a:pt x="81661" y="381"/>
                </a:moveTo>
                <a:lnTo>
                  <a:pt x="59309" y="83566"/>
                </a:lnTo>
                <a:lnTo>
                  <a:pt x="80909" y="83566"/>
                </a:lnTo>
                <a:lnTo>
                  <a:pt x="95631" y="26416"/>
                </a:lnTo>
                <a:lnTo>
                  <a:pt x="118611" y="26416"/>
                </a:lnTo>
                <a:lnTo>
                  <a:pt x="118745" y="635"/>
                </a:lnTo>
                <a:lnTo>
                  <a:pt x="81661" y="381"/>
                </a:lnTo>
                <a:close/>
              </a:path>
            </a:pathLst>
          </a:custGeom>
          <a:solidFill>
            <a:srgbClr val="FFFFFF"/>
          </a:solidFill>
        </p:spPr>
        <p:txBody>
          <a:bodyPr wrap="square" lIns="0" tIns="0" rIns="0" bIns="0" rtlCol="0"/>
          <a:lstStyle/>
          <a:p>
            <a:endParaRPr/>
          </a:p>
        </p:txBody>
      </p:sp>
      <p:sp>
        <p:nvSpPr>
          <p:cNvPr id="198" name="object 201"/>
          <p:cNvSpPr/>
          <p:nvPr/>
        </p:nvSpPr>
        <p:spPr>
          <a:xfrm>
            <a:off x="4413758" y="2097531"/>
            <a:ext cx="38735" cy="124460"/>
          </a:xfrm>
          <a:custGeom>
            <a:avLst/>
            <a:gdLst/>
            <a:ahLst/>
            <a:cxnLst/>
            <a:rect l="l" t="t" r="r" b="b"/>
            <a:pathLst>
              <a:path w="38735" h="124460">
                <a:moveTo>
                  <a:pt x="14096" y="0"/>
                </a:moveTo>
                <a:lnTo>
                  <a:pt x="0" y="121285"/>
                </a:lnTo>
                <a:lnTo>
                  <a:pt x="24511" y="124206"/>
                </a:lnTo>
                <a:lnTo>
                  <a:pt x="38607" y="2793"/>
                </a:lnTo>
                <a:lnTo>
                  <a:pt x="14096" y="0"/>
                </a:lnTo>
                <a:close/>
              </a:path>
            </a:pathLst>
          </a:custGeom>
          <a:solidFill>
            <a:srgbClr val="FFFFFF"/>
          </a:solidFill>
        </p:spPr>
        <p:txBody>
          <a:bodyPr wrap="square" lIns="0" tIns="0" rIns="0" bIns="0" rtlCol="0"/>
          <a:lstStyle/>
          <a:p>
            <a:endParaRPr/>
          </a:p>
        </p:txBody>
      </p:sp>
      <p:sp>
        <p:nvSpPr>
          <p:cNvPr id="199" name="object 202"/>
          <p:cNvSpPr/>
          <p:nvPr/>
        </p:nvSpPr>
        <p:spPr>
          <a:xfrm>
            <a:off x="4449571" y="2104135"/>
            <a:ext cx="120014" cy="139065"/>
          </a:xfrm>
          <a:custGeom>
            <a:avLst/>
            <a:gdLst/>
            <a:ahLst/>
            <a:cxnLst/>
            <a:rect l="l" t="t" r="r" b="b"/>
            <a:pathLst>
              <a:path w="120014" h="139064">
                <a:moveTo>
                  <a:pt x="32385" y="0"/>
                </a:moveTo>
                <a:lnTo>
                  <a:pt x="28066" y="20193"/>
                </a:lnTo>
                <a:lnTo>
                  <a:pt x="83819" y="31876"/>
                </a:lnTo>
                <a:lnTo>
                  <a:pt x="4572" y="96265"/>
                </a:lnTo>
                <a:lnTo>
                  <a:pt x="0" y="117982"/>
                </a:lnTo>
                <a:lnTo>
                  <a:pt x="97154" y="138556"/>
                </a:lnTo>
                <a:lnTo>
                  <a:pt x="101345" y="118363"/>
                </a:lnTo>
                <a:lnTo>
                  <a:pt x="33400" y="104012"/>
                </a:lnTo>
                <a:lnTo>
                  <a:pt x="115824" y="37211"/>
                </a:lnTo>
                <a:lnTo>
                  <a:pt x="119887" y="18414"/>
                </a:lnTo>
                <a:lnTo>
                  <a:pt x="32385" y="0"/>
                </a:lnTo>
                <a:close/>
              </a:path>
            </a:pathLst>
          </a:custGeom>
          <a:solidFill>
            <a:srgbClr val="FFFFFF"/>
          </a:solidFill>
        </p:spPr>
        <p:txBody>
          <a:bodyPr wrap="square" lIns="0" tIns="0" rIns="0" bIns="0" rtlCol="0"/>
          <a:lstStyle/>
          <a:p>
            <a:endParaRPr/>
          </a:p>
        </p:txBody>
      </p:sp>
      <p:sp>
        <p:nvSpPr>
          <p:cNvPr id="200" name="object 203"/>
          <p:cNvSpPr/>
          <p:nvPr/>
        </p:nvSpPr>
        <p:spPr>
          <a:xfrm>
            <a:off x="4556505" y="2131313"/>
            <a:ext cx="127000" cy="146685"/>
          </a:xfrm>
          <a:custGeom>
            <a:avLst/>
            <a:gdLst/>
            <a:ahLst/>
            <a:cxnLst/>
            <a:rect l="l" t="t" r="r" b="b"/>
            <a:pathLst>
              <a:path w="127000" h="146685">
                <a:moveTo>
                  <a:pt x="41783" y="0"/>
                </a:moveTo>
                <a:lnTo>
                  <a:pt x="0" y="114808"/>
                </a:lnTo>
                <a:lnTo>
                  <a:pt x="87376" y="146558"/>
                </a:lnTo>
                <a:lnTo>
                  <a:pt x="94361" y="127254"/>
                </a:lnTo>
                <a:lnTo>
                  <a:pt x="30226" y="103886"/>
                </a:lnTo>
                <a:lnTo>
                  <a:pt x="41529" y="72643"/>
                </a:lnTo>
                <a:lnTo>
                  <a:pt x="101756" y="72643"/>
                </a:lnTo>
                <a:lnTo>
                  <a:pt x="48641" y="53340"/>
                </a:lnTo>
                <a:lnTo>
                  <a:pt x="57785" y="27940"/>
                </a:lnTo>
                <a:lnTo>
                  <a:pt x="118503" y="27940"/>
                </a:lnTo>
                <a:lnTo>
                  <a:pt x="41783" y="0"/>
                </a:lnTo>
                <a:close/>
              </a:path>
              <a:path w="127000" h="146685">
                <a:moveTo>
                  <a:pt x="101756" y="72643"/>
                </a:moveTo>
                <a:lnTo>
                  <a:pt x="41529" y="72643"/>
                </a:lnTo>
                <a:lnTo>
                  <a:pt x="99187" y="93599"/>
                </a:lnTo>
                <a:lnTo>
                  <a:pt x="106299" y="74295"/>
                </a:lnTo>
                <a:lnTo>
                  <a:pt x="101756" y="72643"/>
                </a:lnTo>
                <a:close/>
              </a:path>
              <a:path w="127000" h="146685">
                <a:moveTo>
                  <a:pt x="118503" y="27940"/>
                </a:moveTo>
                <a:lnTo>
                  <a:pt x="57785" y="27940"/>
                </a:lnTo>
                <a:lnTo>
                  <a:pt x="119761" y="50418"/>
                </a:lnTo>
                <a:lnTo>
                  <a:pt x="126873" y="30987"/>
                </a:lnTo>
                <a:lnTo>
                  <a:pt x="118503" y="27940"/>
                </a:lnTo>
                <a:close/>
              </a:path>
            </a:pathLst>
          </a:custGeom>
          <a:solidFill>
            <a:srgbClr val="FFFFFF"/>
          </a:solidFill>
        </p:spPr>
        <p:txBody>
          <a:bodyPr wrap="square" lIns="0" tIns="0" rIns="0" bIns="0" rtlCol="0"/>
          <a:lstStyle/>
          <a:p>
            <a:endParaRPr/>
          </a:p>
        </p:txBody>
      </p:sp>
      <p:sp>
        <p:nvSpPr>
          <p:cNvPr id="201" name="object 204"/>
          <p:cNvSpPr/>
          <p:nvPr/>
        </p:nvSpPr>
        <p:spPr>
          <a:xfrm>
            <a:off x="4656709" y="2177922"/>
            <a:ext cx="131445" cy="139700"/>
          </a:xfrm>
          <a:custGeom>
            <a:avLst/>
            <a:gdLst/>
            <a:ahLst/>
            <a:cxnLst/>
            <a:rect l="l" t="t" r="r" b="b"/>
            <a:pathLst>
              <a:path w="131445" h="139700">
                <a:moveTo>
                  <a:pt x="60578" y="0"/>
                </a:moveTo>
                <a:lnTo>
                  <a:pt x="0" y="106044"/>
                </a:lnTo>
                <a:lnTo>
                  <a:pt x="48132" y="133603"/>
                </a:lnTo>
                <a:lnTo>
                  <a:pt x="54990" y="136398"/>
                </a:lnTo>
                <a:lnTo>
                  <a:pt x="60451" y="137668"/>
                </a:lnTo>
                <a:lnTo>
                  <a:pt x="67944" y="139192"/>
                </a:lnTo>
                <a:lnTo>
                  <a:pt x="74675" y="139319"/>
                </a:lnTo>
                <a:lnTo>
                  <a:pt x="83311" y="136908"/>
                </a:lnTo>
                <a:lnTo>
                  <a:pt x="93553" y="131907"/>
                </a:lnTo>
                <a:lnTo>
                  <a:pt x="105341" y="122761"/>
                </a:lnTo>
                <a:lnTo>
                  <a:pt x="109927" y="117220"/>
                </a:lnTo>
                <a:lnTo>
                  <a:pt x="68833" y="117220"/>
                </a:lnTo>
                <a:lnTo>
                  <a:pt x="65024" y="117093"/>
                </a:lnTo>
                <a:lnTo>
                  <a:pt x="58038" y="115062"/>
                </a:lnTo>
                <a:lnTo>
                  <a:pt x="53593" y="112902"/>
                </a:lnTo>
                <a:lnTo>
                  <a:pt x="47625" y="109474"/>
                </a:lnTo>
                <a:lnTo>
                  <a:pt x="31623" y="100456"/>
                </a:lnTo>
                <a:lnTo>
                  <a:pt x="71754" y="30099"/>
                </a:lnTo>
                <a:lnTo>
                  <a:pt x="112465" y="30099"/>
                </a:lnTo>
                <a:lnTo>
                  <a:pt x="108585" y="27305"/>
                </a:lnTo>
                <a:lnTo>
                  <a:pt x="99694" y="22351"/>
                </a:lnTo>
                <a:lnTo>
                  <a:pt x="60578" y="0"/>
                </a:lnTo>
                <a:close/>
              </a:path>
              <a:path w="131445" h="139700">
                <a:moveTo>
                  <a:pt x="112465" y="30099"/>
                </a:moveTo>
                <a:lnTo>
                  <a:pt x="71754" y="30099"/>
                </a:lnTo>
                <a:lnTo>
                  <a:pt x="81406" y="35559"/>
                </a:lnTo>
                <a:lnTo>
                  <a:pt x="90042" y="40639"/>
                </a:lnTo>
                <a:lnTo>
                  <a:pt x="95757" y="44323"/>
                </a:lnTo>
                <a:lnTo>
                  <a:pt x="98298" y="46736"/>
                </a:lnTo>
                <a:lnTo>
                  <a:pt x="101853" y="49783"/>
                </a:lnTo>
                <a:lnTo>
                  <a:pt x="104266" y="53339"/>
                </a:lnTo>
                <a:lnTo>
                  <a:pt x="105410" y="57276"/>
                </a:lnTo>
                <a:lnTo>
                  <a:pt x="106679" y="61340"/>
                </a:lnTo>
                <a:lnTo>
                  <a:pt x="106679" y="65912"/>
                </a:lnTo>
                <a:lnTo>
                  <a:pt x="105663" y="71119"/>
                </a:lnTo>
                <a:lnTo>
                  <a:pt x="104520" y="76326"/>
                </a:lnTo>
                <a:lnTo>
                  <a:pt x="101726" y="83057"/>
                </a:lnTo>
                <a:lnTo>
                  <a:pt x="97027" y="91186"/>
                </a:lnTo>
                <a:lnTo>
                  <a:pt x="92328" y="99440"/>
                </a:lnTo>
                <a:lnTo>
                  <a:pt x="87883" y="105537"/>
                </a:lnTo>
                <a:lnTo>
                  <a:pt x="83692" y="109346"/>
                </a:lnTo>
                <a:lnTo>
                  <a:pt x="79628" y="113283"/>
                </a:lnTo>
                <a:lnTo>
                  <a:pt x="75818" y="115696"/>
                </a:lnTo>
                <a:lnTo>
                  <a:pt x="68833" y="117220"/>
                </a:lnTo>
                <a:lnTo>
                  <a:pt x="109927" y="117220"/>
                </a:lnTo>
                <a:lnTo>
                  <a:pt x="129412" y="77724"/>
                </a:lnTo>
                <a:lnTo>
                  <a:pt x="131063" y="69595"/>
                </a:lnTo>
                <a:lnTo>
                  <a:pt x="130937" y="61975"/>
                </a:lnTo>
                <a:lnTo>
                  <a:pt x="127380" y="47498"/>
                </a:lnTo>
                <a:lnTo>
                  <a:pt x="123951" y="41275"/>
                </a:lnTo>
                <a:lnTo>
                  <a:pt x="118744" y="35813"/>
                </a:lnTo>
                <a:lnTo>
                  <a:pt x="114935" y="31876"/>
                </a:lnTo>
                <a:lnTo>
                  <a:pt x="112465" y="30099"/>
                </a:lnTo>
                <a:close/>
              </a:path>
            </a:pathLst>
          </a:custGeom>
          <a:solidFill>
            <a:srgbClr val="FFFFFF"/>
          </a:solidFill>
        </p:spPr>
        <p:txBody>
          <a:bodyPr wrap="square" lIns="0" tIns="0" rIns="0" bIns="0" rtlCol="0"/>
          <a:lstStyle/>
          <a:p>
            <a:endParaRPr/>
          </a:p>
        </p:txBody>
      </p:sp>
      <p:sp>
        <p:nvSpPr>
          <p:cNvPr id="202" name="object 205"/>
          <p:cNvSpPr txBox="1"/>
          <p:nvPr/>
        </p:nvSpPr>
        <p:spPr>
          <a:xfrm>
            <a:off x="536244" y="379729"/>
            <a:ext cx="3146425" cy="382270"/>
          </a:xfrm>
          <a:prstGeom prst="rect">
            <a:avLst/>
          </a:prstGeom>
        </p:spPr>
        <p:txBody>
          <a:bodyPr vert="horz" wrap="square" lIns="0" tIns="0" rIns="0" bIns="0" rtlCol="0">
            <a:spAutoFit/>
          </a:bodyPr>
          <a:lstStyle/>
          <a:p>
            <a:pPr marL="12700">
              <a:lnSpc>
                <a:spcPct val="100000"/>
              </a:lnSpc>
            </a:pPr>
            <a:r>
              <a:rPr sz="2800" b="1" spc="-5" dirty="0">
                <a:solidFill>
                  <a:srgbClr val="414042"/>
                </a:solidFill>
                <a:latin typeface="Calibri"/>
                <a:cs typeface="Calibri"/>
              </a:rPr>
              <a:t>Wh</a:t>
            </a:r>
            <a:r>
              <a:rPr sz="2800" b="1" spc="-15" dirty="0">
                <a:solidFill>
                  <a:srgbClr val="414042"/>
                </a:solidFill>
                <a:latin typeface="Calibri"/>
                <a:cs typeface="Calibri"/>
              </a:rPr>
              <a:t>a</a:t>
            </a:r>
            <a:r>
              <a:rPr sz="2800" b="1" dirty="0">
                <a:solidFill>
                  <a:srgbClr val="414042"/>
                </a:solidFill>
                <a:latin typeface="Calibri"/>
                <a:cs typeface="Calibri"/>
              </a:rPr>
              <a:t>t</a:t>
            </a:r>
            <a:r>
              <a:rPr sz="2800" b="1" spc="-30" dirty="0">
                <a:solidFill>
                  <a:srgbClr val="414042"/>
                </a:solidFill>
                <a:latin typeface="Calibri"/>
                <a:cs typeface="Calibri"/>
              </a:rPr>
              <a:t> </a:t>
            </a:r>
            <a:r>
              <a:rPr sz="2800" b="1" dirty="0">
                <a:solidFill>
                  <a:srgbClr val="414042"/>
                </a:solidFill>
                <a:latin typeface="Calibri"/>
                <a:cs typeface="Calibri"/>
              </a:rPr>
              <a:t>d</a:t>
            </a:r>
            <a:r>
              <a:rPr sz="2800" b="1" spc="-15" dirty="0">
                <a:solidFill>
                  <a:srgbClr val="414042"/>
                </a:solidFill>
                <a:latin typeface="Calibri"/>
                <a:cs typeface="Calibri"/>
              </a:rPr>
              <a:t>at</a:t>
            </a:r>
            <a:r>
              <a:rPr sz="2800" b="1" dirty="0">
                <a:solidFill>
                  <a:srgbClr val="414042"/>
                </a:solidFill>
                <a:latin typeface="Calibri"/>
                <a:cs typeface="Calibri"/>
              </a:rPr>
              <a:t>a</a:t>
            </a:r>
            <a:r>
              <a:rPr sz="2800" b="1" spc="-30" dirty="0">
                <a:solidFill>
                  <a:srgbClr val="414042"/>
                </a:solidFill>
                <a:latin typeface="Calibri"/>
                <a:cs typeface="Calibri"/>
              </a:rPr>
              <a:t> w</a:t>
            </a:r>
            <a:r>
              <a:rPr sz="2800" b="1" dirty="0">
                <a:solidFill>
                  <a:srgbClr val="414042"/>
                </a:solidFill>
                <a:latin typeface="Calibri"/>
                <a:cs typeface="Calibri"/>
              </a:rPr>
              <a:t>e</a:t>
            </a:r>
            <a:r>
              <a:rPr sz="2800" b="1" spc="10" dirty="0">
                <a:solidFill>
                  <a:srgbClr val="414042"/>
                </a:solidFill>
                <a:latin typeface="Calibri"/>
                <a:cs typeface="Calibri"/>
              </a:rPr>
              <a:t> </a:t>
            </a:r>
            <a:r>
              <a:rPr sz="2800" b="1" spc="-25" dirty="0">
                <a:solidFill>
                  <a:srgbClr val="414042"/>
                </a:solidFill>
                <a:latin typeface="Calibri"/>
                <a:cs typeface="Calibri"/>
              </a:rPr>
              <a:t>c</a:t>
            </a:r>
            <a:r>
              <a:rPr sz="2800" b="1" dirty="0">
                <a:solidFill>
                  <a:srgbClr val="414042"/>
                </a:solidFill>
                <a:latin typeface="Calibri"/>
                <a:cs typeface="Calibri"/>
              </a:rPr>
              <a:t>ol</a:t>
            </a:r>
            <a:r>
              <a:rPr sz="2800" b="1" spc="5" dirty="0">
                <a:solidFill>
                  <a:srgbClr val="414042"/>
                </a:solidFill>
                <a:latin typeface="Calibri"/>
                <a:cs typeface="Calibri"/>
              </a:rPr>
              <a:t>l</a:t>
            </a:r>
            <a:r>
              <a:rPr sz="2800" b="1" spc="-5" dirty="0">
                <a:solidFill>
                  <a:srgbClr val="414042"/>
                </a:solidFill>
                <a:latin typeface="Calibri"/>
                <a:cs typeface="Calibri"/>
              </a:rPr>
              <a:t>ect</a:t>
            </a:r>
            <a:endParaRPr sz="2800">
              <a:latin typeface="Calibri"/>
              <a:cs typeface="Calibri"/>
            </a:endParaRPr>
          </a:p>
        </p:txBody>
      </p:sp>
      <p:sp>
        <p:nvSpPr>
          <p:cNvPr id="203" name="object 206"/>
          <p:cNvSpPr txBox="1">
            <a:spLocks noGrp="1"/>
          </p:cNvSpPr>
          <p:nvPr>
            <p:ph type="sldNum" sz="quarter" idx="7"/>
          </p:nvPr>
        </p:nvSpPr>
        <p:spPr>
          <a:xfrm>
            <a:off x="524459" y="4843526"/>
            <a:ext cx="130175" cy="101600"/>
          </a:xfrm>
          <a:prstGeom prst="rect">
            <a:avLst/>
          </a:prstGeom>
        </p:spPr>
        <p:txBody>
          <a:bodyPr vert="horz" wrap="square" lIns="0" tIns="0" rIns="0" bIns="0" rtlCol="0">
            <a:spAutoFit/>
          </a:bodyPr>
          <a:lstStyle/>
          <a:p>
            <a:pPr marL="25400">
              <a:lnSpc>
                <a:spcPct val="100000"/>
              </a:lnSpc>
            </a:pPr>
            <a:fld id="{81D60167-4931-47E6-BA6A-407CBD079E47}" type="slidenum">
              <a:rPr spc="-5" dirty="0"/>
              <a:t>26</a:t>
            </a:fld>
            <a:endParaRPr spc="-5" dirty="0"/>
          </a:p>
        </p:txBody>
      </p:sp>
      <p:sp>
        <p:nvSpPr>
          <p:cNvPr id="204" name="object 207"/>
          <p:cNvSpPr txBox="1">
            <a:spLocks noGrp="1"/>
          </p:cNvSpPr>
          <p:nvPr>
            <p:ph type="ftr" sz="quarter" idx="5"/>
          </p:nvPr>
        </p:nvSpPr>
        <p:spPr>
          <a:xfrm>
            <a:off x="825804" y="4849621"/>
            <a:ext cx="1823720" cy="126364"/>
          </a:xfrm>
          <a:prstGeom prst="rect">
            <a:avLst/>
          </a:prstGeom>
        </p:spPr>
        <p:txBody>
          <a:bodyPr vert="horz" wrap="square" lIns="0" tIns="0" rIns="0" bIns="0" rtlCol="0">
            <a:spAutoFit/>
          </a:bodyPr>
          <a:lstStyle/>
          <a:p>
            <a:pPr marL="12700">
              <a:lnSpc>
                <a:spcPct val="100000"/>
              </a:lnSpc>
            </a:pPr>
            <a:r>
              <a:rPr dirty="0"/>
              <a:t>©</a:t>
            </a:r>
            <a:r>
              <a:rPr spc="10" dirty="0"/>
              <a:t> </a:t>
            </a:r>
            <a:r>
              <a:rPr spc="-10" dirty="0"/>
              <a:t>C</a:t>
            </a:r>
            <a:r>
              <a:rPr spc="-5" dirty="0"/>
              <a:t>op</a:t>
            </a:r>
            <a:r>
              <a:rPr spc="-15" dirty="0"/>
              <a:t>y</a:t>
            </a:r>
            <a:r>
              <a:rPr dirty="0"/>
              <a:t>r</a:t>
            </a:r>
            <a:r>
              <a:rPr spc="5" dirty="0"/>
              <a:t>i</a:t>
            </a:r>
            <a:r>
              <a:rPr dirty="0"/>
              <a:t>g</a:t>
            </a:r>
            <a:r>
              <a:rPr spc="-5" dirty="0"/>
              <a:t>ht</a:t>
            </a:r>
            <a:r>
              <a:rPr dirty="0"/>
              <a:t> 10/21/201</a:t>
            </a:r>
            <a:r>
              <a:rPr spc="-5" dirty="0"/>
              <a:t>4</a:t>
            </a:r>
            <a:r>
              <a:rPr spc="-55" dirty="0"/>
              <a:t> </a:t>
            </a:r>
            <a:r>
              <a:rPr dirty="0"/>
              <a:t>B</a:t>
            </a:r>
            <a:r>
              <a:rPr spc="-20" dirty="0"/>
              <a:t>M</a:t>
            </a:r>
            <a:r>
              <a:rPr dirty="0"/>
              <a:t>C</a:t>
            </a:r>
            <a:r>
              <a:rPr spc="-25" dirty="0"/>
              <a:t> </a:t>
            </a:r>
            <a:r>
              <a:rPr spc="-15" dirty="0"/>
              <a:t>S</a:t>
            </a:r>
            <a:r>
              <a:rPr spc="-5" dirty="0"/>
              <a:t>o</a:t>
            </a:r>
            <a:r>
              <a:rPr spc="5" dirty="0"/>
              <a:t>f</a:t>
            </a:r>
            <a:r>
              <a:rPr spc="-15" dirty="0"/>
              <a:t>t</a:t>
            </a:r>
            <a:r>
              <a:rPr spc="-5" dirty="0"/>
              <a:t>wa</a:t>
            </a:r>
            <a:r>
              <a:rPr dirty="0"/>
              <a:t>r</a:t>
            </a:r>
            <a:r>
              <a:rPr spc="-20" dirty="0"/>
              <a:t>e</a:t>
            </a:r>
            <a:r>
              <a:rPr spc="-5" dirty="0"/>
              <a:t>,</a:t>
            </a:r>
            <a:r>
              <a:rPr spc="25" dirty="0"/>
              <a:t> </a:t>
            </a:r>
            <a:r>
              <a:rPr spc="-15" dirty="0"/>
              <a:t>I</a:t>
            </a:r>
            <a:r>
              <a:rPr spc="-5" dirty="0"/>
              <a:t>nc</a:t>
            </a:r>
          </a:p>
        </p:txBody>
      </p:sp>
      <p:graphicFrame>
        <p:nvGraphicFramePr>
          <p:cNvPr id="205" name="object 11"/>
          <p:cNvGraphicFramePr>
            <a:graphicFrameLocks noGrp="1"/>
          </p:cNvGraphicFramePr>
          <p:nvPr/>
        </p:nvGraphicFramePr>
        <p:xfrm>
          <a:off x="1370012" y="1251254"/>
          <a:ext cx="1400172" cy="169430"/>
        </p:xfrm>
        <a:graphic>
          <a:graphicData uri="http://schemas.openxmlformats.org/drawingml/2006/table">
            <a:tbl>
              <a:tblPr firstRow="1" bandRow="1">
                <a:tableStyleId>{2D5ABB26-0587-4C30-8999-92F81FD0307C}</a:tableStyleId>
              </a:tblPr>
              <a:tblGrid>
                <a:gridCol w="86487"/>
                <a:gridCol w="518540"/>
                <a:gridCol w="95059"/>
                <a:gridCol w="95059"/>
                <a:gridCol w="518540"/>
                <a:gridCol w="86487"/>
              </a:tblGrid>
              <a:tr h="169430">
                <a:tc>
                  <a:txBody>
                    <a:bodyPr/>
                    <a:lstStyle/>
                    <a:p>
                      <a:endParaRPr sz="650">
                        <a:latin typeface="Calibri"/>
                        <a:cs typeface="Calibri"/>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C1F3B3"/>
                    </a:solidFill>
                  </a:tcPr>
                </a:tc>
                <a:tc>
                  <a:txBody>
                    <a:bodyPr/>
                    <a:lstStyle/>
                    <a:p>
                      <a:pPr marL="123825">
                        <a:lnSpc>
                          <a:spcPct val="100000"/>
                        </a:lnSpc>
                      </a:pPr>
                      <a:r>
                        <a:rPr sz="600" spc="-5" dirty="0">
                          <a:solidFill>
                            <a:srgbClr val="394871"/>
                          </a:solidFill>
                          <a:latin typeface="Calibri"/>
                          <a:cs typeface="Calibri"/>
                        </a:rPr>
                        <a:t>N</a:t>
                      </a:r>
                      <a:r>
                        <a:rPr sz="600" spc="-15" dirty="0">
                          <a:solidFill>
                            <a:srgbClr val="394871"/>
                          </a:solidFill>
                          <a:latin typeface="Calibri"/>
                          <a:cs typeface="Calibri"/>
                        </a:rPr>
                        <a:t>e</a:t>
                      </a:r>
                      <a:r>
                        <a:rPr sz="600" spc="-10" dirty="0">
                          <a:solidFill>
                            <a:srgbClr val="394871"/>
                          </a:solidFill>
                          <a:latin typeface="Calibri"/>
                          <a:cs typeface="Calibri"/>
                        </a:rPr>
                        <a:t>t</a:t>
                      </a:r>
                      <a:r>
                        <a:rPr sz="600" dirty="0">
                          <a:solidFill>
                            <a:srgbClr val="394871"/>
                          </a:solidFill>
                          <a:latin typeface="Calibri"/>
                          <a:cs typeface="Calibri"/>
                        </a:rPr>
                        <a:t>w</a:t>
                      </a:r>
                      <a:r>
                        <a:rPr sz="600" spc="-5" dirty="0">
                          <a:solidFill>
                            <a:srgbClr val="394871"/>
                          </a:solidFill>
                          <a:latin typeface="Calibri"/>
                          <a:cs typeface="Calibri"/>
                        </a:rPr>
                        <a:t>o</a:t>
                      </a:r>
                      <a:r>
                        <a:rPr sz="600" spc="5" dirty="0">
                          <a:solidFill>
                            <a:srgbClr val="394871"/>
                          </a:solidFill>
                          <a:latin typeface="Calibri"/>
                          <a:cs typeface="Calibri"/>
                        </a:rPr>
                        <a:t>r</a:t>
                      </a:r>
                      <a:r>
                        <a:rPr sz="600" dirty="0">
                          <a:solidFill>
                            <a:srgbClr val="394871"/>
                          </a:solidFill>
                          <a:latin typeface="Calibri"/>
                          <a:cs typeface="Calibri"/>
                        </a:rPr>
                        <a:t>k</a:t>
                      </a:r>
                      <a:endParaRPr sz="600">
                        <a:latin typeface="Calibri"/>
                        <a:cs typeface="Calibri"/>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C1F3B3"/>
                    </a:solidFill>
                  </a:tcPr>
                </a:tc>
                <a:tc>
                  <a:txBody>
                    <a:bodyPr/>
                    <a:lstStyle/>
                    <a:p>
                      <a:endParaRPr sz="600">
                        <a:latin typeface="Calibri"/>
                        <a:cs typeface="Calibri"/>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C1F3B3"/>
                    </a:solidFill>
                  </a:tcPr>
                </a:tc>
                <a:tc>
                  <a:txBody>
                    <a:bodyPr/>
                    <a:lstStyle/>
                    <a:p>
                      <a:endParaRPr sz="600">
                        <a:latin typeface="Calibri"/>
                        <a:cs typeface="Calibri"/>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C1F3B3"/>
                    </a:solidFill>
                  </a:tcPr>
                </a:tc>
                <a:tc>
                  <a:txBody>
                    <a:bodyPr/>
                    <a:lstStyle/>
                    <a:p>
                      <a:pPr marL="145415">
                        <a:lnSpc>
                          <a:spcPct val="100000"/>
                        </a:lnSpc>
                      </a:pPr>
                      <a:r>
                        <a:rPr sz="600" spc="-15" dirty="0">
                          <a:solidFill>
                            <a:srgbClr val="394871"/>
                          </a:solidFill>
                          <a:latin typeface="Calibri"/>
                          <a:cs typeface="Calibri"/>
                        </a:rPr>
                        <a:t>Se</a:t>
                      </a:r>
                      <a:r>
                        <a:rPr sz="600" spc="5" dirty="0">
                          <a:solidFill>
                            <a:srgbClr val="394871"/>
                          </a:solidFill>
                          <a:latin typeface="Calibri"/>
                          <a:cs typeface="Calibri"/>
                        </a:rPr>
                        <a:t>r</a:t>
                      </a:r>
                      <a:r>
                        <a:rPr sz="600" spc="-10" dirty="0">
                          <a:solidFill>
                            <a:srgbClr val="394871"/>
                          </a:solidFill>
                          <a:latin typeface="Calibri"/>
                          <a:cs typeface="Calibri"/>
                        </a:rPr>
                        <a:t>v</a:t>
                      </a:r>
                      <a:r>
                        <a:rPr sz="600" spc="-15" dirty="0">
                          <a:solidFill>
                            <a:srgbClr val="394871"/>
                          </a:solidFill>
                          <a:latin typeface="Calibri"/>
                          <a:cs typeface="Calibri"/>
                        </a:rPr>
                        <a:t>e</a:t>
                      </a:r>
                      <a:r>
                        <a:rPr sz="600" spc="5" dirty="0">
                          <a:solidFill>
                            <a:srgbClr val="394871"/>
                          </a:solidFill>
                          <a:latin typeface="Calibri"/>
                          <a:cs typeface="Calibri"/>
                        </a:rPr>
                        <a:t>r</a:t>
                      </a:r>
                      <a:r>
                        <a:rPr sz="600" dirty="0">
                          <a:solidFill>
                            <a:srgbClr val="394871"/>
                          </a:solidFill>
                          <a:latin typeface="Calibri"/>
                          <a:cs typeface="Calibri"/>
                        </a:rPr>
                        <a:t>s</a:t>
                      </a:r>
                      <a:endParaRPr sz="600">
                        <a:latin typeface="Calibri"/>
                        <a:cs typeface="Calibri"/>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C1F3B3"/>
                    </a:solidFill>
                  </a:tcPr>
                </a:tc>
                <a:tc>
                  <a:txBody>
                    <a:bodyPr/>
                    <a:lstStyle/>
                    <a:p>
                      <a:endParaRPr sz="600">
                        <a:latin typeface="Calibri"/>
                        <a:cs typeface="Calibri"/>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C1F3B3"/>
                    </a:solidFill>
                  </a:tcPr>
                </a:tc>
              </a:tr>
            </a:tbl>
          </a:graphicData>
        </a:graphic>
      </p:graphicFrame>
      <p:graphicFrame>
        <p:nvGraphicFramePr>
          <p:cNvPr id="206" name="object 156"/>
          <p:cNvGraphicFramePr>
            <a:graphicFrameLocks noGrp="1"/>
          </p:cNvGraphicFramePr>
          <p:nvPr/>
        </p:nvGraphicFramePr>
        <p:xfrm>
          <a:off x="6969061" y="1220025"/>
          <a:ext cx="891538" cy="205739"/>
        </p:xfrm>
        <a:graphic>
          <a:graphicData uri="http://schemas.openxmlformats.org/drawingml/2006/table">
            <a:tbl>
              <a:tblPr firstRow="1" bandRow="1">
                <a:tableStyleId>{2D5ABB26-0587-4C30-8999-92F81FD0307C}</a:tableStyleId>
              </a:tblPr>
              <a:tblGrid>
                <a:gridCol w="111505"/>
                <a:gridCol w="668654"/>
                <a:gridCol w="111379"/>
              </a:tblGrid>
              <a:tr h="205739">
                <a:tc>
                  <a:txBody>
                    <a:bodyPr/>
                    <a:lstStyle/>
                    <a:p>
                      <a:endParaRPr sz="650">
                        <a:latin typeface="Calibri"/>
                        <a:cs typeface="Calibri"/>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FFFAB"/>
                    </a:solidFill>
                  </a:tcPr>
                </a:tc>
                <a:tc>
                  <a:txBody>
                    <a:bodyPr/>
                    <a:lstStyle/>
                    <a:p>
                      <a:pPr marL="249554" marR="61594" indent="-177165">
                        <a:lnSpc>
                          <a:spcPct val="100000"/>
                        </a:lnSpc>
                      </a:pPr>
                      <a:r>
                        <a:rPr sz="600" b="1" spc="-10" dirty="0">
                          <a:solidFill>
                            <a:srgbClr val="07171E"/>
                          </a:solidFill>
                          <a:latin typeface="Calibri"/>
                          <a:cs typeface="Calibri"/>
                        </a:rPr>
                        <a:t>Pub</a:t>
                      </a:r>
                      <a:r>
                        <a:rPr sz="600" b="1" spc="-5" dirty="0">
                          <a:solidFill>
                            <a:srgbClr val="07171E"/>
                          </a:solidFill>
                          <a:latin typeface="Calibri"/>
                          <a:cs typeface="Calibri"/>
                        </a:rPr>
                        <a:t>li</a:t>
                      </a:r>
                      <a:r>
                        <a:rPr sz="600" b="1" dirty="0">
                          <a:solidFill>
                            <a:srgbClr val="07171E"/>
                          </a:solidFill>
                          <a:latin typeface="Calibri"/>
                          <a:cs typeface="Calibri"/>
                        </a:rPr>
                        <a:t>c</a:t>
                      </a:r>
                      <a:r>
                        <a:rPr sz="600" b="1" spc="40" dirty="0">
                          <a:solidFill>
                            <a:srgbClr val="07171E"/>
                          </a:solidFill>
                          <a:latin typeface="Calibri"/>
                          <a:cs typeface="Calibri"/>
                        </a:rPr>
                        <a:t> </a:t>
                      </a:r>
                      <a:r>
                        <a:rPr sz="600" b="1" dirty="0">
                          <a:solidFill>
                            <a:srgbClr val="07171E"/>
                          </a:solidFill>
                          <a:latin typeface="Calibri"/>
                          <a:cs typeface="Calibri"/>
                        </a:rPr>
                        <a:t>S</a:t>
                      </a:r>
                      <a:r>
                        <a:rPr sz="600" b="1" spc="-5" dirty="0">
                          <a:solidFill>
                            <a:srgbClr val="07171E"/>
                          </a:solidFill>
                          <a:latin typeface="Calibri"/>
                          <a:cs typeface="Calibri"/>
                        </a:rPr>
                        <a:t>i</a:t>
                      </a:r>
                      <a:r>
                        <a:rPr sz="600" b="1" spc="5" dirty="0">
                          <a:solidFill>
                            <a:srgbClr val="07171E"/>
                          </a:solidFill>
                          <a:latin typeface="Calibri"/>
                          <a:cs typeface="Calibri"/>
                        </a:rPr>
                        <a:t>t</a:t>
                      </a:r>
                      <a:r>
                        <a:rPr sz="600" b="1" dirty="0">
                          <a:solidFill>
                            <a:srgbClr val="07171E"/>
                          </a:solidFill>
                          <a:latin typeface="Calibri"/>
                          <a:cs typeface="Calibri"/>
                        </a:rPr>
                        <a:t>e</a:t>
                      </a:r>
                      <a:r>
                        <a:rPr sz="600" b="1" spc="15" dirty="0">
                          <a:solidFill>
                            <a:srgbClr val="07171E"/>
                          </a:solidFill>
                          <a:latin typeface="Calibri"/>
                          <a:cs typeface="Calibri"/>
                        </a:rPr>
                        <a:t> </a:t>
                      </a:r>
                      <a:r>
                        <a:rPr sz="600" b="1" dirty="0">
                          <a:solidFill>
                            <a:srgbClr val="07171E"/>
                          </a:solidFill>
                          <a:latin typeface="Calibri"/>
                          <a:cs typeface="Calibri"/>
                        </a:rPr>
                        <a:t>H</a:t>
                      </a:r>
                      <a:r>
                        <a:rPr sz="600" b="1" spc="-5" dirty="0">
                          <a:solidFill>
                            <a:srgbClr val="07171E"/>
                          </a:solidFill>
                          <a:latin typeface="Calibri"/>
                          <a:cs typeface="Calibri"/>
                        </a:rPr>
                        <a:t>i</a:t>
                      </a:r>
                      <a:r>
                        <a:rPr sz="600" b="1" spc="5" dirty="0">
                          <a:solidFill>
                            <a:srgbClr val="07171E"/>
                          </a:solidFill>
                          <a:latin typeface="Calibri"/>
                          <a:cs typeface="Calibri"/>
                        </a:rPr>
                        <a:t>t</a:t>
                      </a:r>
                      <a:r>
                        <a:rPr sz="600" b="1" dirty="0">
                          <a:solidFill>
                            <a:srgbClr val="07171E"/>
                          </a:solidFill>
                          <a:latin typeface="Calibri"/>
                          <a:cs typeface="Calibri"/>
                        </a:rPr>
                        <a:t>s</a:t>
                      </a:r>
                      <a:r>
                        <a:rPr sz="600" b="1" spc="-15" dirty="0">
                          <a:solidFill>
                            <a:srgbClr val="07171E"/>
                          </a:solidFill>
                          <a:latin typeface="Calibri"/>
                          <a:cs typeface="Calibri"/>
                        </a:rPr>
                        <a:t> </a:t>
                      </a:r>
                      <a:r>
                        <a:rPr sz="600" b="1" dirty="0">
                          <a:solidFill>
                            <a:srgbClr val="07171E"/>
                          </a:solidFill>
                          <a:latin typeface="Calibri"/>
                          <a:cs typeface="Calibri"/>
                        </a:rPr>
                        <a:t>/ V</a:t>
                      </a:r>
                      <a:r>
                        <a:rPr sz="600" b="1" spc="-5" dirty="0">
                          <a:solidFill>
                            <a:srgbClr val="07171E"/>
                          </a:solidFill>
                          <a:latin typeface="Calibri"/>
                          <a:cs typeface="Calibri"/>
                        </a:rPr>
                        <a:t>i</a:t>
                      </a:r>
                      <a:r>
                        <a:rPr sz="600" b="1" dirty="0">
                          <a:solidFill>
                            <a:srgbClr val="07171E"/>
                          </a:solidFill>
                          <a:latin typeface="Calibri"/>
                          <a:cs typeface="Calibri"/>
                        </a:rPr>
                        <a:t>s</a:t>
                      </a:r>
                      <a:r>
                        <a:rPr sz="600" b="1" spc="-5" dirty="0">
                          <a:solidFill>
                            <a:srgbClr val="07171E"/>
                          </a:solidFill>
                          <a:latin typeface="Calibri"/>
                          <a:cs typeface="Calibri"/>
                        </a:rPr>
                        <a:t>i</a:t>
                      </a:r>
                      <a:r>
                        <a:rPr sz="600" b="1" spc="5" dirty="0">
                          <a:solidFill>
                            <a:srgbClr val="07171E"/>
                          </a:solidFill>
                          <a:latin typeface="Calibri"/>
                          <a:cs typeface="Calibri"/>
                        </a:rPr>
                        <a:t>t</a:t>
                      </a:r>
                      <a:r>
                        <a:rPr sz="600" b="1" dirty="0">
                          <a:solidFill>
                            <a:srgbClr val="07171E"/>
                          </a:solidFill>
                          <a:latin typeface="Calibri"/>
                          <a:cs typeface="Calibri"/>
                        </a:rPr>
                        <a:t>s</a:t>
                      </a:r>
                      <a:endParaRPr sz="600">
                        <a:latin typeface="Calibri"/>
                        <a:cs typeface="Calibri"/>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FFFAB"/>
                    </a:solidFill>
                  </a:tcPr>
                </a:tc>
                <a:tc>
                  <a:txBody>
                    <a:bodyPr/>
                    <a:lstStyle/>
                    <a:p>
                      <a:endParaRPr sz="600">
                        <a:latin typeface="Calibri"/>
                        <a:cs typeface="Calibri"/>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FFFAB"/>
                    </a:solidFill>
                  </a:tcPr>
                </a:tc>
              </a:tr>
            </a:tbl>
          </a:graphicData>
        </a:graphic>
      </p:graphicFrame>
      <p:graphicFrame>
        <p:nvGraphicFramePr>
          <p:cNvPr id="207" name="object 157"/>
          <p:cNvGraphicFramePr>
            <a:graphicFrameLocks noGrp="1"/>
          </p:cNvGraphicFramePr>
          <p:nvPr/>
        </p:nvGraphicFramePr>
        <p:xfrm>
          <a:off x="6159182" y="1482915"/>
          <a:ext cx="754378" cy="205739"/>
        </p:xfrm>
        <a:graphic>
          <a:graphicData uri="http://schemas.openxmlformats.org/drawingml/2006/table">
            <a:tbl>
              <a:tblPr firstRow="1" bandRow="1">
                <a:tableStyleId>{2D5ABB26-0587-4C30-8999-92F81FD0307C}</a:tableStyleId>
              </a:tblPr>
              <a:tblGrid>
                <a:gridCol w="94233"/>
                <a:gridCol w="565785"/>
                <a:gridCol w="94360"/>
              </a:tblGrid>
              <a:tr h="205739">
                <a:tc>
                  <a:txBody>
                    <a:bodyPr/>
                    <a:lstStyle/>
                    <a:p>
                      <a:endParaRPr sz="600">
                        <a:latin typeface="Calibri"/>
                        <a:cs typeface="Calibri"/>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FFFAB"/>
                    </a:solidFill>
                  </a:tcPr>
                </a:tc>
                <a:tc>
                  <a:txBody>
                    <a:bodyPr/>
                    <a:lstStyle/>
                    <a:p>
                      <a:pPr marL="5715" algn="ctr">
                        <a:lnSpc>
                          <a:spcPct val="100000"/>
                        </a:lnSpc>
                      </a:pPr>
                      <a:r>
                        <a:rPr sz="600" b="1" spc="-5" dirty="0">
                          <a:solidFill>
                            <a:srgbClr val="07171E"/>
                          </a:solidFill>
                          <a:latin typeface="Calibri"/>
                          <a:cs typeface="Calibri"/>
                        </a:rPr>
                        <a:t>R</a:t>
                      </a:r>
                      <a:r>
                        <a:rPr sz="600" b="1" dirty="0">
                          <a:solidFill>
                            <a:srgbClr val="07171E"/>
                          </a:solidFill>
                          <a:latin typeface="Calibri"/>
                          <a:cs typeface="Calibri"/>
                        </a:rPr>
                        <a:t>SC</a:t>
                      </a:r>
                      <a:endParaRPr sz="600">
                        <a:latin typeface="Calibri"/>
                        <a:cs typeface="Calibri"/>
                      </a:endParaRPr>
                    </a:p>
                    <a:p>
                      <a:pPr marL="22860" algn="ctr">
                        <a:lnSpc>
                          <a:spcPct val="100000"/>
                        </a:lnSpc>
                      </a:pPr>
                      <a:r>
                        <a:rPr sz="600" b="1" dirty="0">
                          <a:solidFill>
                            <a:srgbClr val="07171E"/>
                          </a:solidFill>
                          <a:latin typeface="Calibri"/>
                          <a:cs typeface="Calibri"/>
                        </a:rPr>
                        <a:t>H</a:t>
                      </a:r>
                      <a:r>
                        <a:rPr sz="600" b="1" spc="-5" dirty="0">
                          <a:solidFill>
                            <a:srgbClr val="07171E"/>
                          </a:solidFill>
                          <a:latin typeface="Calibri"/>
                          <a:cs typeface="Calibri"/>
                        </a:rPr>
                        <a:t>i</a:t>
                      </a:r>
                      <a:r>
                        <a:rPr sz="600" b="1" spc="5" dirty="0">
                          <a:solidFill>
                            <a:srgbClr val="07171E"/>
                          </a:solidFill>
                          <a:latin typeface="Calibri"/>
                          <a:cs typeface="Calibri"/>
                        </a:rPr>
                        <a:t>t</a:t>
                      </a:r>
                      <a:r>
                        <a:rPr sz="600" b="1" dirty="0">
                          <a:solidFill>
                            <a:srgbClr val="07171E"/>
                          </a:solidFill>
                          <a:latin typeface="Calibri"/>
                          <a:cs typeface="Calibri"/>
                        </a:rPr>
                        <a:t>s</a:t>
                      </a:r>
                      <a:r>
                        <a:rPr sz="600" b="1" spc="-15" dirty="0">
                          <a:solidFill>
                            <a:srgbClr val="07171E"/>
                          </a:solidFill>
                          <a:latin typeface="Calibri"/>
                          <a:cs typeface="Calibri"/>
                        </a:rPr>
                        <a:t> </a:t>
                      </a:r>
                      <a:r>
                        <a:rPr sz="600" b="1" dirty="0">
                          <a:solidFill>
                            <a:srgbClr val="07171E"/>
                          </a:solidFill>
                          <a:latin typeface="Calibri"/>
                          <a:cs typeface="Calibri"/>
                        </a:rPr>
                        <a:t>/</a:t>
                      </a:r>
                      <a:r>
                        <a:rPr sz="600" b="1" spc="10" dirty="0">
                          <a:solidFill>
                            <a:srgbClr val="07171E"/>
                          </a:solidFill>
                          <a:latin typeface="Calibri"/>
                          <a:cs typeface="Calibri"/>
                        </a:rPr>
                        <a:t> </a:t>
                      </a:r>
                      <a:r>
                        <a:rPr sz="600" b="1" dirty="0">
                          <a:solidFill>
                            <a:srgbClr val="07171E"/>
                          </a:solidFill>
                          <a:latin typeface="Calibri"/>
                          <a:cs typeface="Calibri"/>
                        </a:rPr>
                        <a:t>V</a:t>
                      </a:r>
                      <a:r>
                        <a:rPr sz="600" b="1" spc="-5" dirty="0">
                          <a:solidFill>
                            <a:srgbClr val="07171E"/>
                          </a:solidFill>
                          <a:latin typeface="Calibri"/>
                          <a:cs typeface="Calibri"/>
                        </a:rPr>
                        <a:t>i</a:t>
                      </a:r>
                      <a:r>
                        <a:rPr sz="600" b="1" dirty="0">
                          <a:solidFill>
                            <a:srgbClr val="07171E"/>
                          </a:solidFill>
                          <a:latin typeface="Calibri"/>
                          <a:cs typeface="Calibri"/>
                        </a:rPr>
                        <a:t>s</a:t>
                      </a:r>
                      <a:r>
                        <a:rPr sz="600" b="1" spc="-5" dirty="0">
                          <a:solidFill>
                            <a:srgbClr val="07171E"/>
                          </a:solidFill>
                          <a:latin typeface="Calibri"/>
                          <a:cs typeface="Calibri"/>
                        </a:rPr>
                        <a:t>i</a:t>
                      </a:r>
                      <a:r>
                        <a:rPr sz="600" b="1" spc="5" dirty="0">
                          <a:solidFill>
                            <a:srgbClr val="07171E"/>
                          </a:solidFill>
                          <a:latin typeface="Calibri"/>
                          <a:cs typeface="Calibri"/>
                        </a:rPr>
                        <a:t>t</a:t>
                      </a:r>
                      <a:r>
                        <a:rPr sz="600" b="1" dirty="0">
                          <a:solidFill>
                            <a:srgbClr val="07171E"/>
                          </a:solidFill>
                          <a:latin typeface="Calibri"/>
                          <a:cs typeface="Calibri"/>
                        </a:rPr>
                        <a:t>s</a:t>
                      </a:r>
                      <a:endParaRPr sz="600">
                        <a:latin typeface="Calibri"/>
                        <a:cs typeface="Calibri"/>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FFFAB"/>
                    </a:solidFill>
                  </a:tcPr>
                </a:tc>
                <a:tc>
                  <a:txBody>
                    <a:bodyPr/>
                    <a:lstStyle/>
                    <a:p>
                      <a:endParaRPr sz="600">
                        <a:latin typeface="Calibri"/>
                        <a:cs typeface="Calibri"/>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FFFAB"/>
                    </a:solidFill>
                  </a:tcPr>
                </a:tc>
              </a:tr>
            </a:tbl>
          </a:graphicData>
        </a:graphic>
      </p:graphicFrame>
      <p:graphicFrame>
        <p:nvGraphicFramePr>
          <p:cNvPr id="208" name="object 158"/>
          <p:cNvGraphicFramePr>
            <a:graphicFrameLocks noGrp="1"/>
          </p:cNvGraphicFramePr>
          <p:nvPr/>
        </p:nvGraphicFramePr>
        <p:xfrm>
          <a:off x="6159182" y="1743138"/>
          <a:ext cx="1707768" cy="137160"/>
        </p:xfrm>
        <a:graphic>
          <a:graphicData uri="http://schemas.openxmlformats.org/drawingml/2006/table">
            <a:tbl>
              <a:tblPr firstRow="1" bandRow="1">
                <a:tableStyleId>{2D5ABB26-0587-4C30-8999-92F81FD0307C}</a:tableStyleId>
              </a:tblPr>
              <a:tblGrid>
                <a:gridCol w="213487"/>
                <a:gridCol w="1280794"/>
                <a:gridCol w="213487"/>
              </a:tblGrid>
              <a:tr h="137160">
                <a:tc>
                  <a:txBody>
                    <a:bodyPr/>
                    <a:lstStyle/>
                    <a:p>
                      <a:endParaRPr sz="600">
                        <a:latin typeface="Calibri"/>
                        <a:cs typeface="Calibri"/>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FFFAB"/>
                    </a:solidFill>
                  </a:tcPr>
                </a:tc>
                <a:tc>
                  <a:txBody>
                    <a:bodyPr/>
                    <a:lstStyle/>
                    <a:p>
                      <a:pPr marL="313055">
                        <a:lnSpc>
                          <a:spcPct val="100000"/>
                        </a:lnSpc>
                      </a:pPr>
                      <a:r>
                        <a:rPr sz="600" b="1" spc="-5" dirty="0">
                          <a:solidFill>
                            <a:srgbClr val="07171E"/>
                          </a:solidFill>
                          <a:latin typeface="Calibri"/>
                          <a:cs typeface="Calibri"/>
                        </a:rPr>
                        <a:t>R</a:t>
                      </a:r>
                      <a:r>
                        <a:rPr sz="600" b="1" dirty="0">
                          <a:solidFill>
                            <a:srgbClr val="07171E"/>
                          </a:solidFill>
                          <a:latin typeface="Calibri"/>
                          <a:cs typeface="Calibri"/>
                        </a:rPr>
                        <a:t>SC B</a:t>
                      </a:r>
                      <a:r>
                        <a:rPr sz="600" b="1" spc="-15" dirty="0">
                          <a:solidFill>
                            <a:srgbClr val="07171E"/>
                          </a:solidFill>
                          <a:latin typeface="Calibri"/>
                          <a:cs typeface="Calibri"/>
                        </a:rPr>
                        <a:t>u</a:t>
                      </a:r>
                      <a:r>
                        <a:rPr sz="600" b="1" dirty="0">
                          <a:solidFill>
                            <a:srgbClr val="07171E"/>
                          </a:solidFill>
                          <a:latin typeface="Calibri"/>
                          <a:cs typeface="Calibri"/>
                        </a:rPr>
                        <a:t>s</a:t>
                      </a:r>
                      <a:r>
                        <a:rPr sz="600" b="1" spc="-5" dirty="0">
                          <a:solidFill>
                            <a:srgbClr val="07171E"/>
                          </a:solidFill>
                          <a:latin typeface="Calibri"/>
                          <a:cs typeface="Calibri"/>
                        </a:rPr>
                        <a:t>i</a:t>
                      </a:r>
                      <a:r>
                        <a:rPr sz="600" b="1" spc="-10" dirty="0">
                          <a:solidFill>
                            <a:srgbClr val="07171E"/>
                          </a:solidFill>
                          <a:latin typeface="Calibri"/>
                          <a:cs typeface="Calibri"/>
                        </a:rPr>
                        <a:t>n</a:t>
                      </a:r>
                      <a:r>
                        <a:rPr sz="600" b="1" spc="5" dirty="0">
                          <a:solidFill>
                            <a:srgbClr val="07171E"/>
                          </a:solidFill>
                          <a:latin typeface="Calibri"/>
                          <a:cs typeface="Calibri"/>
                        </a:rPr>
                        <a:t>e</a:t>
                      </a:r>
                      <a:r>
                        <a:rPr sz="600" b="1" dirty="0">
                          <a:solidFill>
                            <a:srgbClr val="07171E"/>
                          </a:solidFill>
                          <a:latin typeface="Calibri"/>
                          <a:cs typeface="Calibri"/>
                        </a:rPr>
                        <a:t>ss</a:t>
                      </a:r>
                      <a:r>
                        <a:rPr sz="600" b="1" spc="5" dirty="0">
                          <a:solidFill>
                            <a:srgbClr val="07171E"/>
                          </a:solidFill>
                          <a:latin typeface="Calibri"/>
                          <a:cs typeface="Calibri"/>
                        </a:rPr>
                        <a:t> D</a:t>
                      </a:r>
                      <a:r>
                        <a:rPr sz="600" b="1" dirty="0">
                          <a:solidFill>
                            <a:srgbClr val="07171E"/>
                          </a:solidFill>
                          <a:latin typeface="Calibri"/>
                          <a:cs typeface="Calibri"/>
                        </a:rPr>
                        <a:t>r</a:t>
                      </a:r>
                      <a:r>
                        <a:rPr sz="600" b="1" spc="-5" dirty="0">
                          <a:solidFill>
                            <a:srgbClr val="07171E"/>
                          </a:solidFill>
                          <a:latin typeface="Calibri"/>
                          <a:cs typeface="Calibri"/>
                        </a:rPr>
                        <a:t>i</a:t>
                      </a:r>
                      <a:r>
                        <a:rPr sz="600" b="1" dirty="0">
                          <a:solidFill>
                            <a:srgbClr val="07171E"/>
                          </a:solidFill>
                          <a:latin typeface="Calibri"/>
                          <a:cs typeface="Calibri"/>
                        </a:rPr>
                        <a:t>v</a:t>
                      </a:r>
                      <a:r>
                        <a:rPr sz="600" b="1" spc="5" dirty="0">
                          <a:solidFill>
                            <a:srgbClr val="07171E"/>
                          </a:solidFill>
                          <a:latin typeface="Calibri"/>
                          <a:cs typeface="Calibri"/>
                        </a:rPr>
                        <a:t>e</a:t>
                      </a:r>
                      <a:r>
                        <a:rPr sz="600" b="1" dirty="0">
                          <a:solidFill>
                            <a:srgbClr val="07171E"/>
                          </a:solidFill>
                          <a:latin typeface="Calibri"/>
                          <a:cs typeface="Calibri"/>
                        </a:rPr>
                        <a:t>rs</a:t>
                      </a:r>
                      <a:endParaRPr sz="600">
                        <a:latin typeface="Calibri"/>
                        <a:cs typeface="Calibri"/>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FFFAB"/>
                    </a:solidFill>
                  </a:tcPr>
                </a:tc>
                <a:tc>
                  <a:txBody>
                    <a:bodyPr/>
                    <a:lstStyle/>
                    <a:p>
                      <a:endParaRPr sz="600">
                        <a:latin typeface="Calibri"/>
                        <a:cs typeface="Calibri"/>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FFFAB"/>
                    </a:solidFill>
                  </a:tcPr>
                </a:tc>
              </a:tr>
            </a:tbl>
          </a:graphicData>
        </a:graphic>
      </p:graphicFrame>
      <p:graphicFrame>
        <p:nvGraphicFramePr>
          <p:cNvPr id="209" name="object 159"/>
          <p:cNvGraphicFramePr>
            <a:graphicFrameLocks noGrp="1"/>
          </p:cNvGraphicFramePr>
          <p:nvPr/>
        </p:nvGraphicFramePr>
        <p:xfrm>
          <a:off x="6159182" y="1220025"/>
          <a:ext cx="754378" cy="205739"/>
        </p:xfrm>
        <a:graphic>
          <a:graphicData uri="http://schemas.openxmlformats.org/drawingml/2006/table">
            <a:tbl>
              <a:tblPr firstRow="1" bandRow="1">
                <a:tableStyleId>{2D5ABB26-0587-4C30-8999-92F81FD0307C}</a:tableStyleId>
              </a:tblPr>
              <a:tblGrid>
                <a:gridCol w="94233"/>
                <a:gridCol w="565785"/>
                <a:gridCol w="94360"/>
              </a:tblGrid>
              <a:tr h="205739">
                <a:tc>
                  <a:txBody>
                    <a:bodyPr/>
                    <a:lstStyle/>
                    <a:p>
                      <a:endParaRPr sz="600">
                        <a:latin typeface="Calibri"/>
                        <a:cs typeface="Calibri"/>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FFFAB"/>
                    </a:solidFill>
                  </a:tcPr>
                </a:tc>
                <a:tc>
                  <a:txBody>
                    <a:bodyPr/>
                    <a:lstStyle/>
                    <a:p>
                      <a:pPr marL="3810" algn="ctr">
                        <a:lnSpc>
                          <a:spcPct val="100000"/>
                        </a:lnSpc>
                      </a:pPr>
                      <a:r>
                        <a:rPr sz="600" b="1" dirty="0">
                          <a:solidFill>
                            <a:srgbClr val="07171E"/>
                          </a:solidFill>
                          <a:latin typeface="Calibri"/>
                          <a:cs typeface="Calibri"/>
                        </a:rPr>
                        <a:t>B</a:t>
                      </a:r>
                      <a:r>
                        <a:rPr sz="600" b="1" spc="-5" dirty="0">
                          <a:solidFill>
                            <a:srgbClr val="07171E"/>
                          </a:solidFill>
                          <a:latin typeface="Calibri"/>
                          <a:cs typeface="Calibri"/>
                        </a:rPr>
                        <a:t>A</a:t>
                      </a:r>
                      <a:r>
                        <a:rPr sz="600" b="1" dirty="0">
                          <a:solidFill>
                            <a:srgbClr val="07171E"/>
                          </a:solidFill>
                          <a:latin typeface="Calibri"/>
                          <a:cs typeface="Calibri"/>
                        </a:rPr>
                        <a:t>M</a:t>
                      </a:r>
                      <a:r>
                        <a:rPr sz="600" b="1" spc="10" dirty="0">
                          <a:solidFill>
                            <a:srgbClr val="07171E"/>
                          </a:solidFill>
                          <a:latin typeface="Calibri"/>
                          <a:cs typeface="Calibri"/>
                        </a:rPr>
                        <a:t> </a:t>
                      </a:r>
                      <a:r>
                        <a:rPr sz="600" b="1" spc="-5" dirty="0">
                          <a:solidFill>
                            <a:srgbClr val="07171E"/>
                          </a:solidFill>
                          <a:latin typeface="Calibri"/>
                          <a:cs typeface="Calibri"/>
                        </a:rPr>
                        <a:t>R</a:t>
                      </a:r>
                      <a:r>
                        <a:rPr sz="600" b="1" dirty="0">
                          <a:solidFill>
                            <a:srgbClr val="07171E"/>
                          </a:solidFill>
                          <a:latin typeface="Calibri"/>
                          <a:cs typeface="Calibri"/>
                        </a:rPr>
                        <a:t>SC /</a:t>
                      </a:r>
                      <a:endParaRPr sz="600">
                        <a:latin typeface="Calibri"/>
                        <a:cs typeface="Calibri"/>
                      </a:endParaRPr>
                    </a:p>
                    <a:p>
                      <a:pPr marL="2540" algn="ctr">
                        <a:lnSpc>
                          <a:spcPct val="100000"/>
                        </a:lnSpc>
                      </a:pPr>
                      <a:r>
                        <a:rPr sz="600" b="1" spc="-10" dirty="0">
                          <a:solidFill>
                            <a:srgbClr val="07171E"/>
                          </a:solidFill>
                          <a:latin typeface="Calibri"/>
                          <a:cs typeface="Calibri"/>
                        </a:rPr>
                        <a:t>P</a:t>
                      </a:r>
                      <a:r>
                        <a:rPr sz="600" b="1" spc="-15" dirty="0">
                          <a:solidFill>
                            <a:srgbClr val="07171E"/>
                          </a:solidFill>
                          <a:latin typeface="Calibri"/>
                          <a:cs typeface="Calibri"/>
                        </a:rPr>
                        <a:t>o</a:t>
                      </a:r>
                      <a:r>
                        <a:rPr sz="600" b="1" dirty="0">
                          <a:solidFill>
                            <a:srgbClr val="07171E"/>
                          </a:solidFill>
                          <a:latin typeface="Calibri"/>
                          <a:cs typeface="Calibri"/>
                        </a:rPr>
                        <a:t>r</a:t>
                      </a:r>
                      <a:r>
                        <a:rPr sz="600" b="1" spc="5" dirty="0">
                          <a:solidFill>
                            <a:srgbClr val="07171E"/>
                          </a:solidFill>
                          <a:latin typeface="Calibri"/>
                          <a:cs typeface="Calibri"/>
                        </a:rPr>
                        <a:t>t</a:t>
                      </a:r>
                      <a:r>
                        <a:rPr sz="600" b="1" spc="-10" dirty="0">
                          <a:solidFill>
                            <a:srgbClr val="07171E"/>
                          </a:solidFill>
                          <a:latin typeface="Calibri"/>
                          <a:cs typeface="Calibri"/>
                        </a:rPr>
                        <a:t>a</a:t>
                      </a:r>
                      <a:r>
                        <a:rPr sz="600" b="1" dirty="0">
                          <a:solidFill>
                            <a:srgbClr val="07171E"/>
                          </a:solidFill>
                          <a:latin typeface="Calibri"/>
                          <a:cs typeface="Calibri"/>
                        </a:rPr>
                        <a:t>l</a:t>
                      </a:r>
                      <a:endParaRPr sz="600">
                        <a:latin typeface="Calibri"/>
                        <a:cs typeface="Calibri"/>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FFFAB"/>
                    </a:solidFill>
                  </a:tcPr>
                </a:tc>
                <a:tc>
                  <a:txBody>
                    <a:bodyPr/>
                    <a:lstStyle/>
                    <a:p>
                      <a:endParaRPr sz="600">
                        <a:latin typeface="Calibri"/>
                        <a:cs typeface="Calibri"/>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FFFAB"/>
                    </a:solidFill>
                  </a:tcPr>
                </a:tc>
              </a:tr>
            </a:tbl>
          </a:graphicData>
        </a:graphic>
      </p:graphicFrame>
      <p:graphicFrame>
        <p:nvGraphicFramePr>
          <p:cNvPr id="210" name="object 160"/>
          <p:cNvGraphicFramePr>
            <a:graphicFrameLocks noGrp="1"/>
          </p:cNvGraphicFramePr>
          <p:nvPr/>
        </p:nvGraphicFramePr>
        <p:xfrm>
          <a:off x="6969061" y="1482915"/>
          <a:ext cx="891538" cy="205739"/>
        </p:xfrm>
        <a:graphic>
          <a:graphicData uri="http://schemas.openxmlformats.org/drawingml/2006/table">
            <a:tbl>
              <a:tblPr firstRow="1" bandRow="1">
                <a:tableStyleId>{2D5ABB26-0587-4C30-8999-92F81FD0307C}</a:tableStyleId>
              </a:tblPr>
              <a:tblGrid>
                <a:gridCol w="111505"/>
                <a:gridCol w="668654"/>
                <a:gridCol w="111379"/>
              </a:tblGrid>
              <a:tr h="205739">
                <a:tc>
                  <a:txBody>
                    <a:bodyPr/>
                    <a:lstStyle/>
                    <a:p>
                      <a:endParaRPr sz="600">
                        <a:latin typeface="Calibri"/>
                        <a:cs typeface="Calibri"/>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FFFAB"/>
                    </a:solidFill>
                  </a:tcPr>
                </a:tc>
                <a:tc>
                  <a:txBody>
                    <a:bodyPr/>
                    <a:lstStyle/>
                    <a:p>
                      <a:pPr marL="161290" marR="75565" indent="-76200">
                        <a:lnSpc>
                          <a:spcPct val="100000"/>
                        </a:lnSpc>
                      </a:pPr>
                      <a:r>
                        <a:rPr sz="600" b="1" spc="-10" dirty="0">
                          <a:solidFill>
                            <a:srgbClr val="07171E"/>
                          </a:solidFill>
                          <a:latin typeface="Calibri"/>
                          <a:cs typeface="Calibri"/>
                        </a:rPr>
                        <a:t>P</a:t>
                      </a:r>
                      <a:r>
                        <a:rPr sz="600" b="1" dirty="0">
                          <a:solidFill>
                            <a:srgbClr val="07171E"/>
                          </a:solidFill>
                          <a:latin typeface="Calibri"/>
                          <a:cs typeface="Calibri"/>
                        </a:rPr>
                        <a:t>r</a:t>
                      </a:r>
                      <a:r>
                        <a:rPr sz="600" b="1" spc="-15" dirty="0">
                          <a:solidFill>
                            <a:srgbClr val="07171E"/>
                          </a:solidFill>
                          <a:latin typeface="Calibri"/>
                          <a:cs typeface="Calibri"/>
                        </a:rPr>
                        <a:t>o</a:t>
                      </a:r>
                      <a:r>
                        <a:rPr sz="600" b="1" spc="-10" dirty="0">
                          <a:solidFill>
                            <a:srgbClr val="07171E"/>
                          </a:solidFill>
                          <a:latin typeface="Calibri"/>
                          <a:cs typeface="Calibri"/>
                        </a:rPr>
                        <a:t>du</a:t>
                      </a:r>
                      <a:r>
                        <a:rPr sz="600" b="1" spc="-15" dirty="0">
                          <a:solidFill>
                            <a:srgbClr val="07171E"/>
                          </a:solidFill>
                          <a:latin typeface="Calibri"/>
                          <a:cs typeface="Calibri"/>
                        </a:rPr>
                        <a:t>c</a:t>
                      </a:r>
                      <a:r>
                        <a:rPr sz="600" b="1" spc="5" dirty="0">
                          <a:solidFill>
                            <a:srgbClr val="07171E"/>
                          </a:solidFill>
                          <a:latin typeface="Calibri"/>
                          <a:cs typeface="Calibri"/>
                        </a:rPr>
                        <a:t>e</a:t>
                      </a:r>
                      <a:r>
                        <a:rPr sz="600" b="1" dirty="0">
                          <a:solidFill>
                            <a:srgbClr val="07171E"/>
                          </a:solidFill>
                          <a:latin typeface="Calibri"/>
                          <a:cs typeface="Calibri"/>
                        </a:rPr>
                        <a:t>r</a:t>
                      </a:r>
                      <a:r>
                        <a:rPr sz="600" b="1" spc="55" dirty="0">
                          <a:solidFill>
                            <a:srgbClr val="07171E"/>
                          </a:solidFill>
                          <a:latin typeface="Calibri"/>
                          <a:cs typeface="Calibri"/>
                        </a:rPr>
                        <a:t> </a:t>
                      </a:r>
                      <a:r>
                        <a:rPr sz="600" b="1" spc="-10" dirty="0">
                          <a:solidFill>
                            <a:srgbClr val="07171E"/>
                          </a:solidFill>
                          <a:latin typeface="Calibri"/>
                          <a:cs typeface="Calibri"/>
                        </a:rPr>
                        <a:t>P</a:t>
                      </a:r>
                      <a:r>
                        <a:rPr sz="600" b="1" spc="-15" dirty="0">
                          <a:solidFill>
                            <a:srgbClr val="07171E"/>
                          </a:solidFill>
                          <a:latin typeface="Calibri"/>
                          <a:cs typeface="Calibri"/>
                        </a:rPr>
                        <a:t>o</a:t>
                      </a:r>
                      <a:r>
                        <a:rPr sz="600" b="1" dirty="0">
                          <a:solidFill>
                            <a:srgbClr val="07171E"/>
                          </a:solidFill>
                          <a:latin typeface="Calibri"/>
                          <a:cs typeface="Calibri"/>
                        </a:rPr>
                        <a:t>r</a:t>
                      </a:r>
                      <a:r>
                        <a:rPr sz="600" b="1" spc="5" dirty="0">
                          <a:solidFill>
                            <a:srgbClr val="07171E"/>
                          </a:solidFill>
                          <a:latin typeface="Calibri"/>
                          <a:cs typeface="Calibri"/>
                        </a:rPr>
                        <a:t>t</a:t>
                      </a:r>
                      <a:r>
                        <a:rPr sz="600" b="1" spc="-10" dirty="0">
                          <a:solidFill>
                            <a:srgbClr val="07171E"/>
                          </a:solidFill>
                          <a:latin typeface="Calibri"/>
                          <a:cs typeface="Calibri"/>
                        </a:rPr>
                        <a:t>a</a:t>
                      </a:r>
                      <a:r>
                        <a:rPr sz="600" b="1" dirty="0">
                          <a:solidFill>
                            <a:srgbClr val="07171E"/>
                          </a:solidFill>
                          <a:latin typeface="Calibri"/>
                          <a:cs typeface="Calibri"/>
                        </a:rPr>
                        <a:t>l H</a:t>
                      </a:r>
                      <a:r>
                        <a:rPr sz="600" b="1" spc="-5" dirty="0">
                          <a:solidFill>
                            <a:srgbClr val="07171E"/>
                          </a:solidFill>
                          <a:latin typeface="Calibri"/>
                          <a:cs typeface="Calibri"/>
                        </a:rPr>
                        <a:t>i</a:t>
                      </a:r>
                      <a:r>
                        <a:rPr sz="600" b="1" spc="5" dirty="0">
                          <a:solidFill>
                            <a:srgbClr val="07171E"/>
                          </a:solidFill>
                          <a:latin typeface="Calibri"/>
                          <a:cs typeface="Calibri"/>
                        </a:rPr>
                        <a:t>t</a:t>
                      </a:r>
                      <a:r>
                        <a:rPr sz="600" b="1" dirty="0">
                          <a:solidFill>
                            <a:srgbClr val="07171E"/>
                          </a:solidFill>
                          <a:latin typeface="Calibri"/>
                          <a:cs typeface="Calibri"/>
                        </a:rPr>
                        <a:t>s</a:t>
                      </a:r>
                      <a:r>
                        <a:rPr sz="600" b="1" spc="-15" dirty="0">
                          <a:solidFill>
                            <a:srgbClr val="07171E"/>
                          </a:solidFill>
                          <a:latin typeface="Calibri"/>
                          <a:cs typeface="Calibri"/>
                        </a:rPr>
                        <a:t> </a:t>
                      </a:r>
                      <a:r>
                        <a:rPr sz="600" b="1" dirty="0">
                          <a:solidFill>
                            <a:srgbClr val="07171E"/>
                          </a:solidFill>
                          <a:latin typeface="Calibri"/>
                          <a:cs typeface="Calibri"/>
                        </a:rPr>
                        <a:t>/</a:t>
                      </a:r>
                      <a:r>
                        <a:rPr sz="600" b="1" spc="10" dirty="0">
                          <a:solidFill>
                            <a:srgbClr val="07171E"/>
                          </a:solidFill>
                          <a:latin typeface="Calibri"/>
                          <a:cs typeface="Calibri"/>
                        </a:rPr>
                        <a:t> </a:t>
                      </a:r>
                      <a:r>
                        <a:rPr sz="600" b="1" dirty="0">
                          <a:solidFill>
                            <a:srgbClr val="07171E"/>
                          </a:solidFill>
                          <a:latin typeface="Calibri"/>
                          <a:cs typeface="Calibri"/>
                        </a:rPr>
                        <a:t>V</a:t>
                      </a:r>
                      <a:r>
                        <a:rPr sz="600" b="1" spc="-5" dirty="0">
                          <a:solidFill>
                            <a:srgbClr val="07171E"/>
                          </a:solidFill>
                          <a:latin typeface="Calibri"/>
                          <a:cs typeface="Calibri"/>
                        </a:rPr>
                        <a:t>i</a:t>
                      </a:r>
                      <a:r>
                        <a:rPr sz="600" b="1" dirty="0">
                          <a:solidFill>
                            <a:srgbClr val="07171E"/>
                          </a:solidFill>
                          <a:latin typeface="Calibri"/>
                          <a:cs typeface="Calibri"/>
                        </a:rPr>
                        <a:t>s</a:t>
                      </a:r>
                      <a:r>
                        <a:rPr sz="600" b="1" spc="-5" dirty="0">
                          <a:solidFill>
                            <a:srgbClr val="07171E"/>
                          </a:solidFill>
                          <a:latin typeface="Calibri"/>
                          <a:cs typeface="Calibri"/>
                        </a:rPr>
                        <a:t>i</a:t>
                      </a:r>
                      <a:r>
                        <a:rPr sz="600" b="1" spc="5" dirty="0">
                          <a:solidFill>
                            <a:srgbClr val="07171E"/>
                          </a:solidFill>
                          <a:latin typeface="Calibri"/>
                          <a:cs typeface="Calibri"/>
                        </a:rPr>
                        <a:t>t</a:t>
                      </a:r>
                      <a:r>
                        <a:rPr sz="600" b="1" dirty="0">
                          <a:solidFill>
                            <a:srgbClr val="07171E"/>
                          </a:solidFill>
                          <a:latin typeface="Calibri"/>
                          <a:cs typeface="Calibri"/>
                        </a:rPr>
                        <a:t>s</a:t>
                      </a:r>
                      <a:endParaRPr sz="600">
                        <a:latin typeface="Calibri"/>
                        <a:cs typeface="Calibri"/>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FFFAB"/>
                    </a:solidFill>
                  </a:tcPr>
                </a:tc>
                <a:tc>
                  <a:txBody>
                    <a:bodyPr/>
                    <a:lstStyle/>
                    <a:p>
                      <a:endParaRPr sz="600">
                        <a:latin typeface="Calibri"/>
                        <a:cs typeface="Calibri"/>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FFFAB"/>
                    </a:solidFill>
                  </a:tcPr>
                </a:tc>
              </a:tr>
            </a:tbl>
          </a:graphicData>
        </a:graphic>
      </p:graphicFrame>
    </p:spTree>
    <p:extLst>
      <p:ext uri="{BB962C8B-B14F-4D97-AF65-F5344CB8AC3E}">
        <p14:creationId xmlns:p14="http://schemas.microsoft.com/office/powerpoint/2010/main" val="2588258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04" y="0"/>
            <a:ext cx="9264205" cy="5149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1621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it-IT" dirty="0" smtClean="0"/>
              <a:t>Introducing HCSC</a:t>
            </a:r>
            <a:endParaRPr lang="en-US" dirty="0"/>
          </a:p>
        </p:txBody>
      </p:sp>
      <p:sp>
        <p:nvSpPr>
          <p:cNvPr id="5" name="Text Placeholder 4"/>
          <p:cNvSpPr>
            <a:spLocks noGrp="1"/>
          </p:cNvSpPr>
          <p:nvPr>
            <p:ph type="body" sz="quarter" idx="11"/>
          </p:nvPr>
        </p:nvSpPr>
        <p:spPr/>
        <p:txBody>
          <a:bodyPr/>
          <a:lstStyle/>
          <a:p>
            <a:r>
              <a:rPr lang="it-IT" dirty="0" smtClean="0"/>
              <a:t>Few data points</a:t>
            </a:r>
            <a:endParaRPr lang="en-US" dirty="0"/>
          </a:p>
        </p:txBody>
      </p:sp>
    </p:spTree>
    <p:extLst>
      <p:ext uri="{BB962C8B-B14F-4D97-AF65-F5344CB8AC3E}">
        <p14:creationId xmlns:p14="http://schemas.microsoft.com/office/powerpoint/2010/main" val="22206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Photo of Blue Cross-Blue Shield Of Illinois Tower in Chicago, Illinois">
            <a:hlinkClick r:id="rId3" tooltip="Click here to purchase a print or license this photograph of Blue Cross-Blue Shield Of Illinois Tower."/>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478"/>
            <a:ext cx="4000500" cy="51498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201886" y="820738"/>
            <a:ext cx="4484915" cy="4010889"/>
          </a:xfrm>
          <a:noFill/>
        </p:spPr>
        <p:txBody>
          <a:bodyPr anchor="ctr">
            <a:noAutofit/>
          </a:bodyPr>
          <a:lstStyle/>
          <a:p>
            <a:r>
              <a:rPr lang="en-US" sz="1600" i="1" dirty="0"/>
              <a:t>Founded in 1936 and with more than 14.5 million members, HCSC is the largest customer-owned health insurer in the United States and fourth largest overall, operating through its Blue Cross and Blue Shield</a:t>
            </a:r>
            <a:r>
              <a:rPr lang="en-US" sz="1600" i="1" baseline="30000" dirty="0"/>
              <a:t>®</a:t>
            </a:r>
            <a:r>
              <a:rPr lang="en-US" sz="1600" i="1" dirty="0"/>
              <a:t> Plans in Illinois, Montana, New Mexico, Oklahoma and </a:t>
            </a:r>
            <a:r>
              <a:rPr lang="en-US" sz="1600" i="1" dirty="0" smtClean="0"/>
              <a:t>Texas</a:t>
            </a:r>
            <a:endParaRPr lang="en-US" sz="1600" i="1" dirty="0"/>
          </a:p>
          <a:p>
            <a:r>
              <a:rPr lang="en-US" sz="1600" i="1" dirty="0"/>
              <a:t>We provide health coverage through our Blue Cross and Blue Shield Plans and dental, life and disability insurance through Dearborn </a:t>
            </a:r>
            <a:r>
              <a:rPr lang="en-US" sz="1600" i="1" dirty="0" smtClean="0"/>
              <a:t>National</a:t>
            </a:r>
          </a:p>
          <a:p>
            <a:r>
              <a:rPr lang="en-US" sz="1600" i="1" dirty="0"/>
              <a:t>We are greater than our 21,000+ employees, 60 local offices and state-of-the-art technology, including two Tier IV data centers </a:t>
            </a:r>
            <a:r>
              <a:rPr lang="en-US" sz="1600" i="1" dirty="0">
                <a:solidFill>
                  <a:srgbClr val="F86E00"/>
                </a:solidFill>
              </a:rPr>
              <a:t>— the industry's highest reliability level — that provide the speed and data security to meet our customers' current and future business </a:t>
            </a:r>
            <a:r>
              <a:rPr lang="en-US" sz="1600" i="1" dirty="0" smtClean="0">
                <a:solidFill>
                  <a:srgbClr val="F86E00"/>
                </a:solidFill>
              </a:rPr>
              <a:t>needs</a:t>
            </a:r>
            <a:endParaRPr lang="en-US" sz="1600" i="1" dirty="0">
              <a:solidFill>
                <a:srgbClr val="F86E00"/>
              </a:solidFill>
            </a:endParaRPr>
          </a:p>
        </p:txBody>
      </p:sp>
      <p:sp>
        <p:nvSpPr>
          <p:cNvPr id="4" name="TextBox 3"/>
          <p:cNvSpPr txBox="1"/>
          <p:nvPr/>
        </p:nvSpPr>
        <p:spPr>
          <a:xfrm>
            <a:off x="0" y="4846159"/>
            <a:ext cx="4000500" cy="300452"/>
          </a:xfrm>
          <a:prstGeom prst="rect">
            <a:avLst/>
          </a:prstGeom>
          <a:solidFill>
            <a:schemeClr val="bg1">
              <a:lumMod val="65000"/>
            </a:schemeClr>
          </a:solidFill>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685800"/>
            <a:r>
              <a:rPr lang="en-US" sz="1350" i="1" dirty="0">
                <a:solidFill>
                  <a:prstClr val="black"/>
                </a:solidFill>
              </a:rPr>
              <a:t>Health Care Service Corporation</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4971" y="58130"/>
            <a:ext cx="1117600" cy="880264"/>
          </a:xfrm>
          <a:prstGeom prst="rect">
            <a:avLst/>
          </a:prstGeom>
        </p:spPr>
      </p:pic>
    </p:spTree>
    <p:extLst>
      <p:ext uri="{BB962C8B-B14F-4D97-AF65-F5344CB8AC3E}">
        <p14:creationId xmlns:p14="http://schemas.microsoft.com/office/powerpoint/2010/main" val="28250578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6244" y="2496820"/>
            <a:ext cx="8071510" cy="382905"/>
          </a:xfrm>
        </p:spPr>
        <p:txBody>
          <a:bodyPr/>
          <a:lstStyle/>
          <a:p>
            <a:r>
              <a:rPr lang="it-IT" dirty="0" smtClean="0"/>
              <a:t>Our vision</a:t>
            </a:r>
            <a:endParaRPr lang="en-US" dirty="0"/>
          </a:p>
        </p:txBody>
      </p:sp>
      <p:sp>
        <p:nvSpPr>
          <p:cNvPr id="5" name="Content Placeholder 4"/>
          <p:cNvSpPr>
            <a:spLocks noGrp="1"/>
          </p:cNvSpPr>
          <p:nvPr>
            <p:ph idx="1"/>
          </p:nvPr>
        </p:nvSpPr>
        <p:spPr>
          <a:xfrm>
            <a:off x="457200" y="3032125"/>
            <a:ext cx="8229600" cy="1477328"/>
          </a:xfrm>
        </p:spPr>
        <p:txBody>
          <a:bodyPr/>
          <a:lstStyle/>
          <a:p>
            <a:pPr marL="0" indent="0" algn="ctr">
              <a:buNone/>
            </a:pPr>
            <a:r>
              <a:rPr lang="en-US" dirty="0">
                <a:solidFill>
                  <a:srgbClr val="414042"/>
                </a:solidFill>
              </a:rPr>
              <a:t>Drive competitive advantage via efficiencies and cost-effectiveness through IT optimization, simplification, and agile infrastructure &amp; </a:t>
            </a:r>
            <a:r>
              <a:rPr lang="en-US" dirty="0" smtClean="0">
                <a:solidFill>
                  <a:srgbClr val="414042"/>
                </a:solidFill>
              </a:rPr>
              <a:t>applications</a:t>
            </a:r>
            <a:endParaRPr lang="en-US" i="1" dirty="0">
              <a:solidFill>
                <a:srgbClr val="FF6600"/>
              </a:solidFill>
            </a:endParaRPr>
          </a:p>
          <a:p>
            <a:endParaRPr lang="en-US" dirty="0"/>
          </a:p>
        </p:txBody>
      </p:sp>
      <p:sp>
        <p:nvSpPr>
          <p:cNvPr id="6" name="Rectangle 5"/>
          <p:cNvSpPr/>
          <p:nvPr/>
        </p:nvSpPr>
        <p:spPr>
          <a:xfrm>
            <a:off x="278780" y="4479925"/>
            <a:ext cx="8255620" cy="523220"/>
          </a:xfrm>
          <a:prstGeom prst="rect">
            <a:avLst/>
          </a:prstGeom>
        </p:spPr>
        <p:txBody>
          <a:bodyPr wrap="square">
            <a:spAutoFit/>
          </a:bodyPr>
          <a:lstStyle/>
          <a:p>
            <a:pPr algn="ctr" defTabSz="685800"/>
            <a:r>
              <a:rPr lang="en-US" sz="2800" b="1" i="1" dirty="0">
                <a:solidFill>
                  <a:srgbClr val="FF6600"/>
                </a:solidFill>
              </a:rPr>
              <a:t>“Provide the lowest cost, most accessible healthcare”</a:t>
            </a:r>
          </a:p>
        </p:txBody>
      </p: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8463" y="0"/>
            <a:ext cx="1428750" cy="1125338"/>
          </a:xfrm>
          <a:prstGeom prst="rect">
            <a:avLst/>
          </a:prstGeom>
        </p:spPr>
      </p:pic>
      <p:sp>
        <p:nvSpPr>
          <p:cNvPr id="7" name="TextBox 6"/>
          <p:cNvSpPr txBox="1"/>
          <p:nvPr/>
        </p:nvSpPr>
        <p:spPr>
          <a:xfrm>
            <a:off x="467302" y="1040507"/>
            <a:ext cx="7735502" cy="1077218"/>
          </a:xfrm>
          <a:prstGeom prst="rect">
            <a:avLst/>
          </a:prstGeom>
          <a:noFill/>
        </p:spPr>
        <p:txBody>
          <a:bodyPr wrap="square" rtlCol="0">
            <a:spAutoFit/>
          </a:bodyPr>
          <a:lstStyle/>
          <a:p>
            <a:pPr algn="ctr"/>
            <a:r>
              <a:rPr lang="en-US" sz="3200" b="1" i="1" spc="5" dirty="0">
                <a:solidFill>
                  <a:srgbClr val="FF6600"/>
                </a:solidFill>
                <a:latin typeface="Calibri"/>
                <a:cs typeface="Calibri"/>
              </a:rPr>
              <a:t>To do everything in our power to stand with our members in sickness and in health. </a:t>
            </a:r>
          </a:p>
        </p:txBody>
      </p:sp>
      <p:sp>
        <p:nvSpPr>
          <p:cNvPr id="8" name="object 2"/>
          <p:cNvSpPr txBox="1">
            <a:spLocks/>
          </p:cNvSpPr>
          <p:nvPr/>
        </p:nvSpPr>
        <p:spPr>
          <a:xfrm>
            <a:off x="457200" y="234573"/>
            <a:ext cx="8071510" cy="430887"/>
          </a:xfrm>
          <a:prstGeom prst="rect">
            <a:avLst/>
          </a:prstGeom>
        </p:spPr>
        <p:txBody>
          <a:bodyPr vert="horz" wrap="square" lIns="0" tIns="0" rIns="0" bIns="0" rtlCol="0">
            <a:spAutoFit/>
          </a:bodyPr>
          <a:lstStyle>
            <a:lvl1pPr>
              <a:defRPr sz="2400" b="1" i="0">
                <a:solidFill>
                  <a:srgbClr val="404042"/>
                </a:solidFill>
                <a:latin typeface="Calibri"/>
                <a:ea typeface="+mj-ea"/>
                <a:cs typeface="Calibri"/>
              </a:defRPr>
            </a:lvl1pPr>
          </a:lstStyle>
          <a:p>
            <a:pPr marL="12700"/>
            <a:r>
              <a:rPr lang="en-US" sz="2800" kern="0" spc="-5" dirty="0" smtClean="0">
                <a:solidFill>
                  <a:srgbClr val="414042"/>
                </a:solidFill>
              </a:rPr>
              <a:t>Ou</a:t>
            </a:r>
            <a:r>
              <a:rPr lang="en-US" sz="2800" kern="0" dirty="0" smtClean="0">
                <a:solidFill>
                  <a:srgbClr val="414042"/>
                </a:solidFill>
              </a:rPr>
              <a:t>r</a:t>
            </a:r>
            <a:r>
              <a:rPr lang="en-US" sz="2800" kern="0" spc="-30" dirty="0" smtClean="0">
                <a:solidFill>
                  <a:srgbClr val="414042"/>
                </a:solidFill>
              </a:rPr>
              <a:t> </a:t>
            </a:r>
            <a:r>
              <a:rPr lang="en-US" sz="2800" kern="0" spc="-10" dirty="0" smtClean="0">
                <a:solidFill>
                  <a:srgbClr val="414042"/>
                </a:solidFill>
              </a:rPr>
              <a:t>Purpose</a:t>
            </a:r>
            <a:endParaRPr lang="en-US" sz="2800" kern="0" dirty="0"/>
          </a:p>
        </p:txBody>
      </p:sp>
    </p:spTree>
    <p:extLst>
      <p:ext uri="{BB962C8B-B14F-4D97-AF65-F5344CB8AC3E}">
        <p14:creationId xmlns:p14="http://schemas.microsoft.com/office/powerpoint/2010/main" val="3592614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Text Placeholder 3"/>
          <p:cNvSpPr txBox="1">
            <a:spLocks/>
          </p:cNvSpPr>
          <p:nvPr/>
        </p:nvSpPr>
        <p:spPr bwMode="auto">
          <a:xfrm>
            <a:off x="85876" y="1602274"/>
            <a:ext cx="3019425" cy="188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2"/>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2"/>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2"/>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2"/>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9pPr>
          </a:lstStyle>
          <a:p>
            <a:pPr defTabSz="685800">
              <a:lnSpc>
                <a:spcPct val="110000"/>
              </a:lnSpc>
              <a:buNone/>
            </a:pPr>
            <a:r>
              <a:rPr lang="en-JM" altLang="en-US" sz="1350" dirty="0">
                <a:solidFill>
                  <a:srgbClr val="6D6F70"/>
                </a:solidFill>
                <a:ea typeface="Calibri" panose="020F0502020204030204" pitchFamily="34" charset="0"/>
                <a:cs typeface="Calibri" panose="020F0502020204030204" pitchFamily="34" charset="0"/>
              </a:rPr>
              <a:t>AFFORDABLE CARE ACT IS SIGNED</a:t>
            </a:r>
            <a:endParaRPr lang="en-JM" altLang="en-US" sz="900" dirty="0">
              <a:solidFill>
                <a:srgbClr val="6D6F70"/>
              </a:solidFill>
              <a:ea typeface="Calibri" panose="020F0502020204030204" pitchFamily="34" charset="0"/>
              <a:cs typeface="Calibri" panose="020F0502020204030204" pitchFamily="34" charset="0"/>
            </a:endParaRPr>
          </a:p>
        </p:txBody>
      </p:sp>
      <p:sp>
        <p:nvSpPr>
          <p:cNvPr id="37894" name="Text Placeholder 4"/>
          <p:cNvSpPr txBox="1">
            <a:spLocks/>
          </p:cNvSpPr>
          <p:nvPr/>
        </p:nvSpPr>
        <p:spPr bwMode="auto">
          <a:xfrm>
            <a:off x="3026407" y="1620760"/>
            <a:ext cx="2923727" cy="28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2"/>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2"/>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2"/>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2"/>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9pPr>
          </a:lstStyle>
          <a:p>
            <a:pPr defTabSz="685800">
              <a:lnSpc>
                <a:spcPct val="110000"/>
              </a:lnSpc>
              <a:buNone/>
            </a:pPr>
            <a:r>
              <a:rPr lang="en-JM" altLang="en-US" sz="1350" dirty="0">
                <a:solidFill>
                  <a:srgbClr val="6D6F70"/>
                </a:solidFill>
                <a:ea typeface="Calibri" panose="020F0502020204030204" pitchFamily="34" charset="0"/>
                <a:cs typeface="Calibri" panose="020F0502020204030204" pitchFamily="34" charset="0"/>
              </a:rPr>
              <a:t>ENROLLMENT BEGINS </a:t>
            </a:r>
            <a:r>
              <a:rPr lang="en-JM" altLang="en-US" sz="1350" dirty="0" smtClean="0">
                <a:solidFill>
                  <a:srgbClr val="6D6F70"/>
                </a:solidFill>
                <a:ea typeface="Calibri" panose="020F0502020204030204" pitchFamily="34" charset="0"/>
                <a:cs typeface="Calibri" panose="020F0502020204030204" pitchFamily="34" charset="0"/>
              </a:rPr>
              <a:t>FOR HEALTHCARE</a:t>
            </a:r>
            <a:endParaRPr lang="en-US" altLang="en-US" sz="1350" dirty="0">
              <a:solidFill>
                <a:srgbClr val="6D6F70"/>
              </a:solidFill>
              <a:ea typeface="Calibri" panose="020F0502020204030204" pitchFamily="34" charset="0"/>
              <a:cs typeface="Calibri" panose="020F0502020204030204" pitchFamily="34" charset="0"/>
            </a:endParaRPr>
          </a:p>
        </p:txBody>
      </p:sp>
      <p:sp>
        <p:nvSpPr>
          <p:cNvPr id="37895" name="Text Placeholder 5"/>
          <p:cNvSpPr txBox="1">
            <a:spLocks/>
          </p:cNvSpPr>
          <p:nvPr/>
        </p:nvSpPr>
        <p:spPr bwMode="auto">
          <a:xfrm>
            <a:off x="6047778" y="1622322"/>
            <a:ext cx="2972398" cy="232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2"/>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2"/>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2"/>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2"/>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9pPr>
          </a:lstStyle>
          <a:p>
            <a:pPr defTabSz="685800">
              <a:lnSpc>
                <a:spcPct val="110000"/>
              </a:lnSpc>
              <a:buNone/>
            </a:pPr>
            <a:r>
              <a:rPr lang="en-JM" altLang="en-US" sz="1350" dirty="0">
                <a:solidFill>
                  <a:srgbClr val="6D6F70"/>
                </a:solidFill>
                <a:ea typeface="Calibri" panose="020F0502020204030204" pitchFamily="34" charset="0"/>
                <a:cs typeface="Calibri" panose="020F0502020204030204" pitchFamily="34" charset="0"/>
              </a:rPr>
              <a:t>MORE AFFORDABLE!</a:t>
            </a:r>
            <a:endParaRPr lang="en-US" altLang="en-US" sz="1350" dirty="0">
              <a:solidFill>
                <a:srgbClr val="6D6F70"/>
              </a:solidFill>
              <a:ea typeface="Calibri" panose="020F0502020204030204" pitchFamily="34" charset="0"/>
              <a:cs typeface="Calibri" panose="020F0502020204030204" pitchFamily="34" charset="0"/>
            </a:endParaRPr>
          </a:p>
        </p:txBody>
      </p:sp>
      <p:sp>
        <p:nvSpPr>
          <p:cNvPr id="37896" name="Title 4"/>
          <p:cNvSpPr txBox="1">
            <a:spLocks/>
          </p:cNvSpPr>
          <p:nvPr/>
        </p:nvSpPr>
        <p:spPr bwMode="auto">
          <a:xfrm>
            <a:off x="1289549" y="392853"/>
            <a:ext cx="5277446" cy="528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nchor="ct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2"/>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2"/>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2"/>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2"/>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9pPr>
          </a:lstStyle>
          <a:p>
            <a:pPr defTabSz="514350">
              <a:spcBef>
                <a:spcPct val="0"/>
              </a:spcBef>
              <a:buNone/>
            </a:pPr>
            <a:r>
              <a:rPr lang="en-JM" altLang="en-US" sz="2700" b="1" dirty="0">
                <a:solidFill>
                  <a:prstClr val="white"/>
                </a:solidFill>
                <a:latin typeface="PT Sans" pitchFamily="34" charset="0"/>
                <a:ea typeface="Open Sans Light" pitchFamily="34" charset="0"/>
                <a:cs typeface="PT Sans" pitchFamily="34" charset="0"/>
              </a:rPr>
              <a:t>THE INSURANCE INDUSTRY CHANGED…..WHY?</a:t>
            </a:r>
          </a:p>
        </p:txBody>
      </p:sp>
      <p:sp>
        <p:nvSpPr>
          <p:cNvPr id="37899" name="Text Placeholder 3"/>
          <p:cNvSpPr txBox="1">
            <a:spLocks/>
          </p:cNvSpPr>
          <p:nvPr/>
        </p:nvSpPr>
        <p:spPr bwMode="auto">
          <a:xfrm>
            <a:off x="107307" y="1156428"/>
            <a:ext cx="2810201" cy="3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2"/>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2"/>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2"/>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2"/>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9pPr>
          </a:lstStyle>
          <a:p>
            <a:pPr algn="ctr" defTabSz="685800">
              <a:buNone/>
            </a:pPr>
            <a:r>
              <a:rPr lang="en-JM" altLang="en-US" sz="1500" b="1" dirty="0">
                <a:solidFill>
                  <a:srgbClr val="9BBB59"/>
                </a:solidFill>
                <a:latin typeface="PT Sans" pitchFamily="34" charset="0"/>
                <a:ea typeface="PT Sans" pitchFamily="34" charset="0"/>
                <a:cs typeface="PT Sans" pitchFamily="34" charset="0"/>
              </a:rPr>
              <a:t>03/23/2010</a:t>
            </a:r>
            <a:endParaRPr lang="en-US" altLang="en-US" sz="1500" b="1" dirty="0">
              <a:solidFill>
                <a:srgbClr val="9BBB59"/>
              </a:solidFill>
              <a:latin typeface="PT Sans" pitchFamily="34" charset="0"/>
              <a:ea typeface="PT Sans" pitchFamily="34" charset="0"/>
              <a:cs typeface="PT Sans" pitchFamily="34" charset="0"/>
            </a:endParaRPr>
          </a:p>
        </p:txBody>
      </p:sp>
      <p:sp>
        <p:nvSpPr>
          <p:cNvPr id="37900" name="Text Placeholder 3"/>
          <p:cNvSpPr txBox="1">
            <a:spLocks/>
          </p:cNvSpPr>
          <p:nvPr/>
        </p:nvSpPr>
        <p:spPr bwMode="auto">
          <a:xfrm>
            <a:off x="3015154" y="1171144"/>
            <a:ext cx="2934979" cy="3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2"/>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2"/>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2"/>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2"/>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9pPr>
          </a:lstStyle>
          <a:p>
            <a:pPr algn="ctr" defTabSz="685800">
              <a:buNone/>
            </a:pPr>
            <a:r>
              <a:rPr lang="en-JM" altLang="en-US" sz="1500" b="1" dirty="0">
                <a:solidFill>
                  <a:srgbClr val="9BBB59"/>
                </a:solidFill>
                <a:latin typeface="PT Sans" pitchFamily="34" charset="0"/>
                <a:ea typeface="PT Sans" pitchFamily="34" charset="0"/>
                <a:cs typeface="PT Sans" pitchFamily="34" charset="0"/>
              </a:rPr>
              <a:t>11/15/2013</a:t>
            </a:r>
            <a:endParaRPr lang="en-US" altLang="en-US" sz="1500" b="1" dirty="0">
              <a:solidFill>
                <a:srgbClr val="9BBB59"/>
              </a:solidFill>
              <a:latin typeface="PT Sans" pitchFamily="34" charset="0"/>
              <a:ea typeface="PT Sans" pitchFamily="34" charset="0"/>
              <a:cs typeface="PT Sans" pitchFamily="34" charset="0"/>
            </a:endParaRPr>
          </a:p>
        </p:txBody>
      </p:sp>
      <p:sp>
        <p:nvSpPr>
          <p:cNvPr id="37901" name="Text Placeholder 3"/>
          <p:cNvSpPr txBox="1">
            <a:spLocks/>
          </p:cNvSpPr>
          <p:nvPr/>
        </p:nvSpPr>
        <p:spPr bwMode="auto">
          <a:xfrm>
            <a:off x="6047778" y="1178387"/>
            <a:ext cx="2972398" cy="3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2"/>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2"/>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2"/>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2"/>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9pPr>
          </a:lstStyle>
          <a:p>
            <a:pPr algn="ctr" defTabSz="685800">
              <a:buNone/>
            </a:pPr>
            <a:r>
              <a:rPr lang="en-JM" altLang="en-US" sz="1500" b="1" dirty="0">
                <a:solidFill>
                  <a:srgbClr val="9BBB59"/>
                </a:solidFill>
                <a:latin typeface="PT Sans" pitchFamily="34" charset="0"/>
                <a:ea typeface="PT Sans" pitchFamily="34" charset="0"/>
                <a:cs typeface="PT Sans" pitchFamily="34" charset="0"/>
              </a:rPr>
              <a:t>TODAY</a:t>
            </a:r>
            <a:endParaRPr lang="en-US" altLang="en-US" sz="1500" b="1" dirty="0">
              <a:solidFill>
                <a:srgbClr val="9BBB59"/>
              </a:solidFill>
              <a:latin typeface="PT Sans" pitchFamily="34" charset="0"/>
              <a:ea typeface="PT Sans" pitchFamily="34" charset="0"/>
              <a:cs typeface="PT Sans" pitchFamily="34" charset="0"/>
            </a:endParaRPr>
          </a:p>
        </p:txBody>
      </p:sp>
      <p:pic>
        <p:nvPicPr>
          <p:cNvPr id="1028" name="Picture 4" descr="https://encrypted-tbn0.gstatic.com/images?q=tbn:ANd9GcRs6YJFZSz_dA0XtDbY2b8beXYs9_wI4aXYHilvRrTwRkrXzrhp6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6407" y="1916084"/>
            <a:ext cx="2923727" cy="24070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ages.huffingtonpost.com/2013-08-20-9524378295_6fc91f57f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0" y="1845763"/>
            <a:ext cx="2988007" cy="2569894"/>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2397756" y="1211771"/>
            <a:ext cx="1257300" cy="16687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685800"/>
            <a:endParaRPr lang="en-US" sz="1350">
              <a:solidFill>
                <a:prstClr val="white"/>
              </a:solidFill>
            </a:endParaRPr>
          </a:p>
        </p:txBody>
      </p:sp>
      <p:sp>
        <p:nvSpPr>
          <p:cNvPr id="24" name="Right Arrow 23"/>
          <p:cNvSpPr/>
          <p:nvPr/>
        </p:nvSpPr>
        <p:spPr>
          <a:xfrm>
            <a:off x="5407210" y="1242800"/>
            <a:ext cx="1257300" cy="16687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685800"/>
            <a:endParaRPr lang="en-US" sz="1350">
              <a:solidFill>
                <a:prstClr val="white"/>
              </a:solidFill>
            </a:endParaRPr>
          </a:p>
        </p:txBody>
      </p:sp>
      <p:sp>
        <p:nvSpPr>
          <p:cNvPr id="5" name="AutoShape 8" descr="data:image/jpeg;base64,/9j/4AAQSkZJRgABAQAAAQABAAD/2wCEAAkGBhQQEBUUERQWFBUUFRUWFRUVGRsXGBgXGhsXFRcWGBQdGyYeGBkkHBgYIC8gIycpLi0sGB4xNTAqNSYrLCkBCQoKDgwOGg8PGiwkHyUqLyosMDQqLCksMjIvNCwuMDAvLCw1LCwtNDYyKiosLCwvLCkvNSktLywtLCwsLCwsKf/AABEIAIIBgwMBIgACEQEDEQH/xAAbAAACAgMBAAAAAAAAAAAAAAAABgEFAgMEB//EAE4QAAIBAgMDBggKCAMGBwAAAAECAwARBBIhBTFBBhMiUWGRBxdSVHGBk+MUFTIzNHJzobGyFiNCU5LB0dI1YqJ0gsLD4fAkJUNEY4Px/8QAGwEAAgMBAQEAAAAAAAAAAAAAAAIBAwQGBQf/xAAzEQABAwEDCgUEAwEBAAAAAAABAAIRAwQhMRITFUFRUnGBodEFYbHB8BQyNJEiM+FC8f/aAAwDAQACEQMRAD8A07e2lJPiJGkYt02ABOgAJAAHAWqurfj/AJ2T67/ia0V3NIBrABsXB1SS8k7UUUUU6rRRRXTszZr4mVYohdm69wA3kngKhzg0ScEzWlxDRiuainYeC5uOJHsyfvz1l4rW85HsveVh0jZt7oey36MtO71CR6KefFY3nI9l7yjxVt5yPZe8o0jZt7oeyNGWnd6hI1FPXiqbzoey95U+KlvOh7L3lGkbNvdD2Roy07vUJEop78VDedD2XvKnxTt50PZe8o0jZt7oeyNGWnd6hIdFPninbzoey95U+KZvOh7L3lGkbNvdD2Roy07vUJCop98UredD2XvKPFK3nQ9l7yjSNm3uh7I0Zad3qEhUU++KVvOh7L3lT4pG86HsveUaRs290PZGjLTu9QkGin7xSN50PZe8o8UjedD2XvKNI2be6HsjRlp3eoSDRT94o286HsveUeKNvOh7L3lGkbNvdD2Roy07vUJBop+8UbedD2XvKPFG3nQ9l7yjSNm3uh7I0Zad3qEg0U/eKRvOh7L3lHikbzoey95RpGzb3Q9kaMtO71CQaKfvFI3nQ9l7yjxSt50PZe8o0jZt7oeyNGWnd6hINFPvilbzoey95R4pW86HsveUaRs290PZGjLTu9QkKin3xTN50PZe8qPFM3nQ9l7yjSNm3uh7I0Zad3qEh0U+eKdvOh7L3lR4qG86HsveUaRs290PZGjLTu9QkSinvxUt50PZe8qPFU3nQ9l7yjSNm3uh7I0Zad3qEi0U8+KpvOR7L3lHisbzkey95RpGzb3Q9kaMtO71CRqKePFa3nI9l7ysW8FzcMSCe2Mj789GkbNvdD2UaMtO71CSaK6NobPfDytFKLMvVuI3gg8Qa563NcHCRgsLmlpg4ooooqUqKKKKEK8wXLTEwxqiyGy7rm53330VR0VnNkokyWBahbK4EB5W/H/OyfXf8TWit+P+dk+u/wCJrRVzPtHBUVPvPFFFFFMkRTT4Nvpj/YP+eOlamrwbfTH+wf8APFWS2/jv4LbYPyGcV6YKkVArIVxy7NSKkUCpFCFIqRRXJtDaiwGIMGPOyLEuW2jNexNyNNKkAuMBQSGiSuypoqahSiporh23thcJFzjgkZlXSw+UbX14UzWlxgYqHODRJwXfU0uScq5Gu2Hwkk0QJvLmC3A4op1cVsHLGN44zCjyySA5YlADDLo2cnRADpc+q9W/T1Nnp12c4VP1FPb0PTbylX9TaqLZvKZmmEGIgbDysCUDMHVwN+VxoT2V1ba5QR4UKGDPI5skSC7sewdXbSmi8OyYv/aYVmFuVN36VnUSOFBJ3AEn0DWlw8q5oxmxGClii4urLJlHlMg1AFdeE28mLjxHNjSLMua4Ia6khltwpjQeLyLuIPooFdjjAN/Aj1VngsYk0ayRnMji6mxFx6DrWvam1I8NGZJmyqCBexOp0Gg1qp5NY5INmQySsFRYwST6Tp2nsrGfb8c2Cknlw7GEahZMt5BfRgvAdV6bM/zIg5IdHzzS57+GIyon55K+w2IWRFdDdXUMp6wdQa22qo2jygiwnMBxlSUGxFgqBVDaj0aACuF+Vk1ucTBTNDvzllDkdYh3kUooPdeBdqkgJjWY24m/yBPomW1RXPs/aKTxLLGbowuD+IPURVI/K9pGIweGfEhTYyZhHHfjldvlUraT3EgDDHV6qXVWNAJOOGv0THRS03LhEsssUkcudEMTWvZ9A6tezLfTSmWofScz7gpZUa/7SoqK4tsbZjwseeUnU2VVF2duCqvE1U/pRiB03wEoi35gys9vst/31LaL3CR6geuKh1ZjTB9CfTBMVFVWyeUsWKldIrkIiPn4HNwtvBHEGrWkexzDDhBTte14lpkKKipqKVMsTUVlUGhCxNYmsjUGhCxNYmsjUGhC8v8ACP8ATR9in5npYpn8JH01fsU/NJSxXY2L+hnBcZb/AMh/FFFFFa1iRRRRQhFFFFCFvx/zsn13/E1orfj/AJ2T67/ia0UrPtHBPU+88UUUUUyRFNXg1+mP9g/54qVaavBr9Mf7B/zxVktv47+C22D8hnFemiqufFvFjEVmvFOhVR5Mq9Lf/mW/rWrUVXcoNmHEQFUOWRSHibyXU3Bvw4j11ydKMqHYG7/V19ScmW4i/wDxcOC5QM2NZT8w+aOJuuWPV9e0Fh/uVqm5QSKmInBunOLBAp+TmvlaQ2FyMx/0dtdOO5OXwawxG0kWVo3On6wa5ie03v6TXTLyfHwRYEbKYwhR7XtIhDBiON2GvpNacqjIPnHIa+d3VZsmtePKeZ1cr+ipW2hlXMmOdpQL5XjPNMfJyiO6g9YNxTHhiuKhhkYFfkSZTwYagH0H8K4JHxrrkEUUbEWM2fMB1sqZbk9QNqvYUsoBNyAAT19umlV1XCBhPEH0AVlJt5xjgfclUOJE02NkiWZooliiY5AubMS40JBsDbX0DtrhfbYmkkD4l4Ejdo1WNCWcr0WdnyNoTewHVrV/h8Cy4qWU2yvHEq9d1Lk3H+8K4hg58M78xGk0UjmQKWyOjNqwBIsyk68LXNO17cLsBGA43kY8UjmuF9+JnE8Lhq4KOTu1y8rwmQzBVDpKVKEgmxRhlALDTUbweytfhAjzYOx3GWId7Wq02TDPd3xBUFrZYk1VAL/t2BZjfXhoK08qdlviIAkdswkjbU2FlNzSsc0V2uwvHzUmc0mg5uNxVrBEFUKosFAAHYNKV+RGFUS41gNfhLrfsBJt3k01iqbk5sl4GxJkt+tneRbG/RO6/UarY+KbxOMeqZ7JqMMYT6Ll5WaTYE8fhNr9hU3FY7IQSbUxbPq8SxJHfghGYkek13bf2U874ZktaKYO9zbo2I06zWnbew5TMuJwjKs6rkZX+RInktbcRwNXMe3IDZiWkcL5+cVW9jsouiYIPSPnBXxW++k/kvh1jG0Ej+SsrgAbh0Dp6t3qrrbFbRmGQQRYe+hlaQSacSqAb+q9Tyb5NPhY8ShOYSMSjE3LDLa7dRJoa0U2OBcJMXAzr8rkOdnKjSGmBN5EavO9K3JNVxDwx40kKkYOGiItHJv6RN+k3Z/+U4cuR/5fP9X+YrDD8lVkwEWHxA6caizKdUYbmVq58RsrGS4KbDTZHa2WOUNbOL/trbQ246/zN1SoypVDwYh2GrHEe+v2qp03U6ZYRMjHXhgfbV76uUuFEk2zlYXBdiR6EVv5U3Wqk2lseSSbButrQFi9zrqgUW69avKyVXS1gBwB9StdNsOcdpHoF59BiGTZONyaZZ5kFuCllv8AcTTrsnCpHBGkdsoRbW9G/tvvqp2Psn4NhsQuKyBJJZXOvR5t7DpHhXPgcHjMOgXCtDicPYGIyMVZVOoGYAhltuNX1SKkgH/qfI3DX5e6zUgacFw1R5i86vmC1+EDDrbCubZxiY1B42NyR6NAfVTYaQeUez52fDPiXUyNiI0jhivkRb5mYk6sbAa8KfzVdcRTYJnFWUTNR5iMErTqJNsKsmoiwxeIHdmLZWYdtvwpnqn5QbCaYpLA/Nzw35tj8kg70ceSfuri+H7SYZPg0KNu50y3T0hAM1Dm51rSCLhF5j/3kpa7NOcHA3mbhK1bDwyR7UxgjsAUiYgcGNyf6+umilzk3ybkw2JmkkfnBKqXc72fUt0eA10pkpLSQX3GbhfyCazghl4i83cysaisqis60LE1BqTUGhCxNQayNYmhCxNYmszWJoQvLvCR9OX7FPzSUsUz+En6cv2KfmkpYrsbD/QzguMt/wCQ/iiiiitaxIooooQiiiihC34/52T67/ia0Vvx/wA7J9d/xNaKVn2jgnqfeeKKKKKZIimrwa/TH+wf88VKtNfg0+mP9g/54qyW38d/BbbB+QzivTRWQrEVxbZ2wuGjzEFmZgkaDe7ncorkGtLjAxXYucGiSrEVIpcTDbQkGYzRQnhGEz27GYnf6K7NjY7EGRosTGAVGYSp8243cdzdlWOpQCQ4GPP5PKVW2rJALSJ+cucK4FZUsna+Ixcjrg8kcUbFWncZszDeEXjbrrHEbTxWBIbElJ4CQGkRcrpfS5TcR6Kb6d2EidmvtymUv1DcYMbdXfnEJpqRS9yo5QtheYZAHWR7MALlha4C67ybVqmTaOQyh4QQM3wcKTpvy85e5a3qvUNoEgOJAnCVJrgEtAJjGEzipFKuB2/Pj1BwmWFQBzksgzdMi5RE0vbTU9ddGydqTx4o4XFlXYpzkcqDKGW9iCvBh2VLrO5szEjEa0C0NdEYHA6kx0UpfpDiZMXPhoVS6MuV2Byxpa7FrHpMSQANNxoxe2cTs90bFuk0EhK50TIyNYsBlG8GxqfpX4SJIkDWdaX6lkTfAME6hqTdVft7abYaBpEiMrLboLe5uQCdATYeiqortGZecR4obi6QMuY24B5L6H0CsX5VO2zZMQqhZY7qynUB1bKRv3UNomQbjeAb/n7CHVhBF4uJBj5+irPHbd5nB/CXjYWRGMZ0YFrDKb8Rf7qsoZMyhusA9+tKXLkzvgGdWQRGNDIpU5iSynom9gN1b8Vj8VhdnySu0TMqxmPKpAAJUHMCdTY0+YDmAtiS4jX5d0ueLXuDpgNB9eyaaLUsYbEY7FoJYnjw8bAFAyZ2ceU2tlB3gDhWjBcqcTMThljUYpGZZWa/NIot+sHE5r6Ck+mdfBF2N+HH/JT/AFDbpBvw8+H+wm61FKz7QxeDliGJdJoZnEedVyMjn5Om4g137f260TpBh0EmIlBKg/JRRvkf/L+NqXMOkAQZ16lOfbBJujVrVvLEHUqwBDAgg7iDvFLiclJoOjg8U8Ud7iN1Eir2KTqBUyYXaSDOJoZTvMRTKPQr3vf0104flHz2ClmQZZIlkDI2uSRASVI4irGtewfwIIJ4jmCOsJHFjz/MEGOB5EHpKjZnJjJKJ55WxEwFlZ7BUvvyINAe2rylLZW1Mbj4keIxwJlAaRlzF3/ayJewQHTWu7Y+1ZlxDYXFZWfJzkcqCwdb2IK8GBoq03knKIkatntyCKVRgAyQYOvb78yu7FbYEeKigykmVXYNfQZRfUVYUjbWhxfxlh/1kOcrNzRyNYLxDi+ptxFOmGDBF5wgvlGYqLAtxIHAUlamGNaQcR7lNSqF7nAjA+wWw1Bqv2ftTnZp49LROqqQdWBRXJ++u55VBsSATuBIBPqqktIMFXBwIkKTUVNQaVMoqDU1BoQsTUGpNQaELE1iayNQaELy7wk/Tl+xT80lK9NHhJ+nL9in5pKV67Gw/wBDOC4y3/kP4oooorWsSKKKKEIooooQt+P+dk+u/wCJrRW/H/OyfXf8TWilZ9o4J6n3nioO42F7b+z09VWu3dh/BcgzFmIF+ok6dEb99WmzocmzSw3yNIxPWFugH+n7zVntRA0sJI/aTX0/9a5O3+M1GV8imIDTf5rr/D/BKT7Pl1DJe27y80iEWNiCCOB0PdTX4NPpr/YP+eKqXlFAVmv1kirrwafTX+wf88VesLV9VYTViLjK8g2T6S3ilMwbjxC9OFLnKV8mLwUj/NiSRWPAOy2Qn131pjFacdgEnjMcq5lbeP5g8D214FJ4Y+TheP2IXQVWF7YGNx/RldIrXK4IZFIz5TpfUXuAbemqBOTWIjGWHGyLGNyuiyMB1BzrXfsbk6mHZnzNLK+jSyG7EdQ6h2DspnMY0SHTsuPWY91DXvcYLY23jpE+y5OQTr8CRBo0bOsi8Q+Yk377128rJ1TBTl7WMbKL8WIso9N7Vz4/kxmlM2HlbDyt8sqAyv2sh0JrHD8lWaRXxc7YkobopASMHg2QbzVxNN1TOl2uYvntznkqA2o2nmg3VE3R35RzVZi8OVj2Ukg6SvGCDwIQaer+VOrbqr9pbIE7wuWI5l84A4m1rGrA1TVqB4bz6klXUqeQTy6ABLXg5X/y9O1pPzEVt2n/AIphfspv+GrHYOxhhIFhViwUsbnQ6knh6ayxOyQ+JinzEGJXULwOa2pPqqx1VprPfqOV1mEjKbhRYw4jJ6Qqjk2v/j9oHjnhH+k0eEBbw4cHjjIfwerbZ+xhDNPKGJM7KxBtZcoI0qdt7FGKWNWYrzcqSi3ErfQ9mtSKrc8H6oHQAJTRdmSzXJ9ZViK8+b/DNof7RN+cV6CKozyUX4PPBna08jyFrC6liGIFJQqNZjtB/SsrUy/DYR+1y8rv8Jf7KL8UqeWP+EyfZxfmSrXamxRiMKcOWKhlVcwtfokHd6qNrbFGIwrYcsVDKq5ha/RIO71U9Oq1uROp08ruySpSc7LjW2Od/ddeBW0SAcEX8BS/ydQfGGPPHNEP9H/WmSKPKoHUAO7SuHAbGEM80oYkzlSQdwyjLpVLHgNeNo9wVa9hJYdh9iPdVnLr5mH/AGqD8xqu2hs8ybWI56SAvh15tksMwBOZLkH02pl21sgYlFVmK5JEkuOJU3A9FY7a2DHi0UOWVkN45EOV0PWD/KrqVZrGgcR+47KqrRLiSPLpPdV/6LS+fYnvX+2uDCbPijwuOaKdpy6yCQtbSRVYHcBqbjuFdT8lsS4yS4+Qx7rKio5HUZBqatY9hRphmw8YyIUZNNT0hYtrvNMaoaIypvGAgegKUUy4zkxccTPuQtXJJQMDh7fuk+8XNcOP/wAWw32E38qu9mYEQQxxAkiNQoJ3mwtetE+yA+KjxGYgxo6BeBzcSapFQZxztuV1lWlhzbW7I6Qqja3+K4P7Of8ACmUi9V+K2MJMTFOWIMSuoXgcwsbmrClqODg0DUI6lPTaWl06zPQJPwOBiw8mOljhTNAbxAKAR+pViq2GgJJ3dddmzOS+HkhV5lWeSVVd5X6RYsAeif2R1AbhVvhNmCOSZ7355gxB3CyhLdosKrV5OSR9HD4l4ouCZVfIOpGOoHYb2q41srB0G6+/UPK/FUCjk/8AMi+67Weyz5Nuy89CWLrBKURmNzlKq4UniVzWv2CriubZmzEw8YRLnUksxuzMdWZm4kmums9Rwc4kLRTBa0AqDUGpNQarVig1iayNYmhCxNQak1BoQvLvCT9OX7FPzSUr00eEn6cv2KfmkpXrsbD/AEM4LjLf+Q/iiiiitaxIooooQiiiihC34/52T67/AImuzk9sxZ5Wz6pGhYjdc3soPZvPqrjx/wA7J9d/xNXnI1OjiT2RD85/pXm2+q6lY3OaYMBer4fSbVtrWvEiSu6fDhdnqFJAAmsL9buf5107fl6MR/8AkhP+pa55kLYHQ7ueG7qkcVnyjs0UTD9pofvZbV88c8uJJMkwvojWhsNbcBMKr5Z4ezA/5q6vBp9Mf7B/zxVjy1jsCequjweYB48XdxYPh3I6/lxbxXSeH2hjbFUpuMGTHncFzXiFne63U6jRIyRPliF6QK1ti1Eixk9NwzKNdQtsxvu0zDvrMVQbdmkXGYbmlDO0c6jNfKvzRLNbWwA3cTYaVRTZlujyPQStFR+Q2fMdSmMVIqjixmIhmjTEMkizFlVkUoVcKWAIzG4IBrQ225JncRTQQRoxQNJ0ndl0Y5cwyre46zanFEnXdt+X9EprAar9ny7qmUVIqgwfKTKswnKFoFzlojdXQ3sVF9GuCCt+rXWpi+HSKJM0MdxcQsrNpwDSZhr6BUGiR9xA+fPdGeB+0Eq6xGLWPLnNszBF36s2gFSuLUyGMHpqoYr1KbgH7j3UqfG0mIRTKoRo8fHHlHDLa4J46k66aWrpwsU/xnJeSO3NRFugdY80mVR09GGvS+6rDQgHKN4HbukFeSMkXE9+yYsJjElQPGcyksL6jVSVO/tBFb6T+Tfwp8PaFo4kWSYBnUyFzzjk6ZgFUXtxOhqxi5SsMMWdAZxKYObU2DSg2FidQpHS7B11D6BDiGmb4/8AdXy9SyuC0Fwi6fnzgmCpqgZMeoz54HO/mcjKPqiXMTftIrbjtqyl0hgVRKyc45k1WJL21APSYm4AuNxNV5qTcQU+cjEFXVTSvtPaOMwiqXMUyvJGmdUKFMzAG65iCCLgEEWJG+tuC2jiZ55grRxxQTZSSpZnUBWK/KAWwJ6Wu8aaatmDGVIj5z1pc8JyYM/OWpMdTSpFt2XEjnIp8PBGSebWQZ3YDTM/TXJfq32q22Dtg4hXD5ecibI+Q5kNwGDIfJIO47jcVD6LmiTqx8lLazXGBrw81a0VU7W2nIJEgw6qZXBYs98kaA2LEDViSbAacdarNrbRxuDjzuYplJVcyoUKEsBcrmIZdbbwRcb6GUS6LxJwQ6sGzcYGKu8ZtqKKRYnY53tZVVm0JygmwOUX0uaE21E05gDEyLvAVrA2zWL2y3tra9UaxTnakmWSMDmIyboT+rzv0b5x0r36XaNNKw2BJLC+MkmkjMcczmWyEEsIozmU5zYWtpru31bmWZON8A8zyVeedOF0kfrmm2opehkx0y86rQwhhdIXRnNuGeQMLH0DSufEcp5mWERIqyvM8EqPchHVWN7i1wNG7R1XvVYoE3Ajz8vn6TmsBiD3TTWjGYxIlzSHKt1W+p1YhVGnWSBVPPj8SrJh0Mck5UyPKVKxpHewOQNcsdwF+BNVvKQ4qOFVmMcqNNAM6KY2QiRCMy5iCpta4tY29UsoZTgCRf6fNqh9aGkgG758hOFRVJiNoTzTPFhciCKwklkBbpEZsiICLkAgkk8a5/jTFRYmCGYRssrP+tQFbhUZspQk5WuBrc3F91KKJOsTEx5YpjWA1GJieivMJjElUtGcwDMpOo6Skqw16iKMXilijaRzZUUsx32A1OgpW2AcU6SLCY4kWee8jqXLEyMbKtwABe1zxrubbMsaTxzqnOxwvKjKDzcigHXKTcEGwIvxp3UIdAM+Wvt8wSNryySIu5LublFAEL5+iIlmOh+bbRWtbj1b66BtGM830h+uF4/8wtm09WtK82OKvNKAuYbOR7EdG95Gtl6r8K37YSdsRhCjxqGzZAYycp5vpX6YzA8N1u2nzDZjDH0nYlFd0Tjf7xtTRUGqzZW0XaWaGbLnjYMpUWDRMOibXOoIYH0UbE2i2I5x9Ob5xlhtvKr0SxN9bsDbsFZzTIk7I64K8VAYHHorE1BqTUGq1YsTUGpNYsbb6ELzTwgYZpNoKqi5MKeoZpNSeApWnQKxVWDZdCRuvYEgdY13098s3EjNkkCAqFLAXOmbQbrjXrpBODEXQBzW/a4k7yT6TXteG241aooggBo5k/588vG8UsDaVE1zJc48mj/fnnFFFFdEuYRRRRQhFFFFCFvx/wA7J9d/xNMXIVMwxI4Wi/5lLuP+dk+u/wCJph5Cf+5J3BENv4zXleJ/hO4D2XseGfnt4n3W6FyYHiBsOdkVTvuNMxHoYsPVW6DZ6yrzDZssOUKcxv0bZTffe4v6qw2q4QQ5dAGY992rsw5sSx3vuXj6TXzoG9fRTEKs285dUDa3kRCd29gNfTemjY6WxY7IHH+qOlnHQ3eMSNoZU6IGnygbZv6UzbEI+FabuZe1yT+1H11ooTlDiqK5GSeCZhVdisMxxkDgEqsc4Y8AWMdh67HuqxFSK9hrskzx63Lx3NyhCrdr4ZnlwxUEhJizHqGRxc+siqtMGMKzrJhTOhdnjkjRXNmJbIwOoIJIvutamgVIq1tYgZOr53VbqQJygb/nZUEOyWxEM6vCmHEqlYwAM4Ft7kG2/WwrbDtydFySYWVpRpePKY2PlCQsAoO/Wxq8FSKjOziLuaM1F4KUsHsyfKTKnTbHpK2XUZOjcg8VG6/ZV3BhWGPlkKnI0EShuBYNISPvHfVmKmpfWLpu+XdkNohsX/L+6rOTGGaPDKrgq2eU2PUZHYfcQarRsaVllKjLImMaeLNoHFgLX4AgsL0zVNQKzg4u2oNEFobsVGeUExGVMHNzu6z5RGD1mXNYr6LnsqcdBNFMuJROdJiEc8aEX0JZWjzWvYlhbTQ1eVNGcAwaOqnNk4u9EqbbxeIxaKkWGkRBLEztKArEK6myJe+m8k20XjerXYuDZTiQ6kCSdyt+KlVFx99W1TQa0tyQIH/nZQKUOyiZPzulDB4YYVBDNgmmKdFJYkVxIv7JbUFWtob6XG+r3YOHZULPFHCXYkIgF1X9kOw0Zt+7TWrKih9YvGGKGUsjWqba2HljnTEwpztkMckYIDFL5gyX0uDfS+oNVm3sbiMXCY4cNKi3Qu0oCkgMDlRL3J7dBYGm2ipZWyYMAkIfSypEkAqohwjjHvIVOQ4eNQ3DMHckdxFaMLsgyJjo5AVWeZ8p61aKNMw9YPdV9RS50jDy6Kc0PXql7D7aniQRy4WV5FAXNEFMb20zByRlB32a1u2ufD7GlWXDyOt3bEyzTZdVTNE6KL8bdFb8TTRRTZ6JyQBOKjNTGUZhUm04JYsQMTEhlBjEUsakBrAlldL2BIJYEX41XbbxeIxaKkWGkRBLEztKArEK6myJe+m8k20XjemyoobWyYMAkKHUsqRJAKX253BzyusTTQzEOebsXSSwU3QkZlIAOmo1rnkknxGLw0nMNHDG7k57ZySjDMVB6K621113UxYrECNGY7lBJ9AF6Wv0/i/dydy/3VRUt1Kj/ZAJEa9kJXUwLi66ZjnKjZGJnwgkWXDyPG00rIYwGYBnJsyXvY7wRffratk+DmxAnmeMxn4PJFDESC5zAks1jYEkKAL8Kw/T+L93J3L/AHVH6fRfu5O5f7qrPi1nnKBE80uQzJyS65acTsqUrKAh6WzliHbIM909Ooq1xeEcy4MhSRGWznybx2F/XpVf+nsXkSdy/wB1H6exeRJ3L/dUHxWgf+hr6iFIbTGv5MqeV8Dh4XgIWWTNh/Sji9/90jN31f4LCLDGkaaKihR6BpSpLyrgaZJWSUtGrKo6OUZrXa1/lWFq6f07j8iTuX+6of4nZyxrcsXKWZIe504pnNYml2HltGzBcjjMQLkDjp5VMIa9TSrU6olhlaA4HBBpU2ttZnlMSq3RO61lA6yaYNp4vmoiw4fd20k4/ETTG6HIL3LyaafV3mqrQ7/lbrKzFxXBtHDR2POuW7Aco79/r0pMwWXp5GLDOwuTfduF+oC1XfK5MOmEkDOzSEaNcg37ADYClLkpiFMRQfKUkntB3H+Xqrf4HAtN+wrzvHpNku2hXdFFFduuDRRRRQhFFFFCFvx/zsn13/E0x8go8wxS3tdI/wDmClzH/OyfXf8AE1f+D7E5cS6H/wBSI29KkG3cW7q83xBuVY3DyC9Xw92TbWnzPuuiSMA2YXZdxP8AKrXCxm49F2/kP++qtG1oLSXG+9WODXok/wDelfOWN/lC+iPd/GVXbZwwIViBdDdT1f8Ae7vrbyQxefFf/Q9/TniqNrt0TXDyGkvtBwOGHe/pLxfyH31toUi+pdqvPJZK9UNp367hzXoorIVgKyFb1hWQrIViKkUIWQrKsKyFCFlU1jU0IWVTWNTQhTU1FFCFlRUUUIWVFReihCmioooQpoqKKEKaiii9CEUVFFCFxba+Yk+o34GkDARqhbOLqwUEDiM6MR3Ka9JljDAgi4OhBqv/AEfh8gV51sshruDgRcq3syilN+YLXCqNBqUuvyiSMlhrawvbhv41g8kQJyxpbhdAd7knf/ksKbv0fh8gVH6Pw+QPvrOfD6h1t/RSZspNwaxozXQMC4tmXNZOlcC+4/JrbHzNrlVBIGcZN/RsQlvkHNrcW302/EEPkCo+IIfIFKPDngAS1GbKVUaCzXRdwA6I1GQDfbRs1ze43jXS1c+xljjlzTLnTKwK2vcndp/OnH4hh8gVHxDD5A++jR1SQZbd5IzZSWYUMwMa5FzrZSc1tRxr0CPcK412JEDcINNa7a22Oymzh0xfsTsbkpe5V4uWNbot00ueo9qjf+FJuOcyDPPMI1JAshBa3a3yR6r16i6gixFwd4NcceyIVbOsUYbgwUXHoNtKuqUS4zK3U7QGNiF4xyjxuEXDyKsYdyLAuczXPEE7vVak3kzigs4W3yww7ul/w16F4VsDzu0hoR/4aIFzutnmsAOLf9KXdnbHjg+SLsd7Hf6OweivU8O8PqmoKguaDM7eAXl+J+JURSNI3uIIjZO0ruooorsFxKKKKKEIooooQnaXAxliTGm8/sjr9Fbdn4NFmQqiqQ2hCgEcN/ooorlXPdkETqXaNY3KmArXFKCdReiIWFFFeJAleqSYXNi4wd4B9IrHYOHVJmZVCkoQSoANrrpcegd1FFaKN2VGxUVb4lMHOnrPfU863We+iipSqeebrPfU883We+iihCkTN5R7zRzzeUe81NFCEc+3lHvNSJ28o95oooQjn28o95qefbyj3miihCOfbyj3mjn28o95oooQp59vKPeaOfbyj3miihCOfbyj3mjn28o95oooUo+EN5R7zU8+3lHvNFFChHPt5R7zUfCG8o95oooQjn28o95o59vKPeaKKFKOfbyj3mjn28o95oooUKOfbyj3mjn28o95oooQgzt5R7zUc+3lHvNFFCEGdvKPeajn28o95qaKELHnm8o95oMzeUe80UUIUGZus99RzzdZ76KKEKOdbrPfUc6es99FFCEvbdwyvNd1VjkAuwBNrnS5qv8Ai+P92n8I/pUUV6NJ7gwXrI9jS4kgKfi+P92n8I/pR8Xx/u0/hH9KiirMt20pM2zYP0p+L4/3afwj+lHxfH+7T+Ef0qKKMt20ozbNg/Sn4vj/AHafwj+lRRRRlu2lGbZsH6X/2Q=="/>
          <p:cNvSpPr>
            <a:spLocks noChangeAspect="1" noChangeArrowheads="1"/>
          </p:cNvSpPr>
          <p:nvPr/>
        </p:nvSpPr>
        <p:spPr bwMode="auto">
          <a:xfrm>
            <a:off x="1259681" y="-108479"/>
            <a:ext cx="228600" cy="22888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endParaRPr>
          </a:p>
        </p:txBody>
      </p:sp>
      <p:sp>
        <p:nvSpPr>
          <p:cNvPr id="6" name="AutoShape 10" descr="data:image/jpeg;base64,/9j/4AAQSkZJRgABAQAAAQABAAD/2wCEAAkGBhQQEBUUERQWFBUUFRUWFRUVGRsXGBgXGhsXFRcWGBQdGyYeGBkkHBgYIC8gIycpLi0sGB4xNTAqNSYrLCkBCQoKDgwOGg8PGiwkHyUqLyosMDQqLCksMjIvNCwuMDAvLCw1LCwtNDYyKiosLCwvLCkvNSktLywtLCwsLCwsKf/AABEIAIIBgwMBIgACEQEDEQH/xAAbAAACAgMBAAAAAAAAAAAAAAAABgEFAgMEB//EAE4QAAIBAgMDBggKCAMGBwAAAAECAwARBBIhBTFBBhMiUWGRBxdSVHGBk+MUFTIzNHJzobGyFiNCU5LB0dI1YqJ0gsLD4fAkJUNEY4Px/8QAGwEAAgMBAQEAAAAAAAAAAAAAAAIBAwQGBQf/xAAzEQABAwEDCgUEAwEBAAAAAAABAAIRAwQhMRITFUFRUnGBodEFYbHB8BQyNJEiM+FC8f/aAAwDAQACEQMRAD8A07e2lJPiJGkYt02ABOgAJAAHAWqurfj/AJ2T67/ia0V3NIBrABsXB1SS8k7UUUUU6rRRRXTszZr4mVYohdm69wA3kngKhzg0ScEzWlxDRiuainYeC5uOJHsyfvz1l4rW85HsveVh0jZt7oey36MtO71CR6KefFY3nI9l7yjxVt5yPZe8o0jZt7oeyNGWnd6hI1FPXiqbzoey95U+KlvOh7L3lGkbNvdD2Roy07vUJEop78VDedD2XvKnxTt50PZe8o0jZt7oeyNGWnd6hIdFPninbzoey95U+KZvOh7L3lGkbNvdD2Roy07vUJCop98UredD2XvKPFK3nQ9l7yjSNm3uh7I0Zad3qEhUU++KVvOh7L3lT4pG86HsveUaRs290PZGjLTu9QkGin7xSN50PZe8o8UjedD2XvKNI2be6HsjRlp3eoSDRT94o286HsveUeKNvOh7L3lGkbNvdD2Roy07vUJBop+8UbedD2XvKPFG3nQ9l7yjSNm3uh7I0Zad3qEg0U/eKRvOh7L3lHikbzoey95RpGzb3Q9kaMtO71CQaKfvFI3nQ9l7yjxSt50PZe8o0jZt7oeyNGWnd6hINFPvilbzoey95R4pW86HsveUaRs290PZGjLTu9QkKin3xTN50PZe8qPFM3nQ9l7yjSNm3uh7I0Zad3qEh0U+eKdvOh7L3lR4qG86HsveUaRs290PZGjLTu9QkSinvxUt50PZe8qPFU3nQ9l7yjSNm3uh7I0Zad3qEi0U8+KpvOR7L3lHisbzkey95RpGzb3Q9kaMtO71CRqKePFa3nI9l7ysW8FzcMSCe2Mj789GkbNvdD2UaMtO71CSaK6NobPfDytFKLMvVuI3gg8Qa563NcHCRgsLmlpg4ooooqUqKKKKEK8wXLTEwxqiyGy7rm53330VR0VnNkokyWBahbK4EB5W/H/OyfXf8TWit+P+dk+u/wCJrRVzPtHBUVPvPFFFFFMkRTT4Nvpj/YP+eOlamrwbfTH+wf8APFWS2/jv4LbYPyGcV6YKkVArIVxy7NSKkUCpFCFIqRRXJtDaiwGIMGPOyLEuW2jNexNyNNKkAuMBQSGiSuypoqahSiporh23thcJFzjgkZlXSw+UbX14UzWlxgYqHODRJwXfU0uScq5Gu2Hwkk0QJvLmC3A4op1cVsHLGN44zCjyySA5YlADDLo2cnRADpc+q9W/T1Nnp12c4VP1FPb0PTbylX9TaqLZvKZmmEGIgbDysCUDMHVwN+VxoT2V1ba5QR4UKGDPI5skSC7sewdXbSmi8OyYv/aYVmFuVN36VnUSOFBJ3AEn0DWlw8q5oxmxGClii4urLJlHlMg1AFdeE28mLjxHNjSLMua4Ia6khltwpjQeLyLuIPooFdjjAN/Aj1VngsYk0ayRnMji6mxFx6DrWvam1I8NGZJmyqCBexOp0Gg1qp5NY5INmQySsFRYwST6Tp2nsrGfb8c2Cknlw7GEahZMt5BfRgvAdV6bM/zIg5IdHzzS57+GIyon55K+w2IWRFdDdXUMp6wdQa22qo2jygiwnMBxlSUGxFgqBVDaj0aACuF+Vk1ucTBTNDvzllDkdYh3kUooPdeBdqkgJjWY24m/yBPomW1RXPs/aKTxLLGbowuD+IPURVI/K9pGIweGfEhTYyZhHHfjldvlUraT3EgDDHV6qXVWNAJOOGv0THRS03LhEsssUkcudEMTWvZ9A6tezLfTSmWofScz7gpZUa/7SoqK4tsbZjwseeUnU2VVF2duCqvE1U/pRiB03wEoi35gys9vst/31LaL3CR6geuKh1ZjTB9CfTBMVFVWyeUsWKldIrkIiPn4HNwtvBHEGrWkexzDDhBTte14lpkKKipqKVMsTUVlUGhCxNYmsjUGhCxNYmsjUGhC8v8ACP8ATR9in5npYpn8JH01fsU/NJSxXY2L+hnBcZb/AMh/FFFFFa1iRRRRQhFFFFCFvx/zsn13/E1orfj/AJ2T67/ia0UrPtHBPU+88UUUUUyRFNXg1+mP9g/54qVaavBr9Mf7B/zxVktv47+C22D8hnFemiqufFvFjEVmvFOhVR5Mq9Lf/mW/rWrUVXcoNmHEQFUOWRSHibyXU3Bvw4j11ydKMqHYG7/V19ScmW4i/wDxcOC5QM2NZT8w+aOJuuWPV9e0Fh/uVqm5QSKmInBunOLBAp+TmvlaQ2FyMx/0dtdOO5OXwawxG0kWVo3On6wa5ie03v6TXTLyfHwRYEbKYwhR7XtIhDBiON2GvpNacqjIPnHIa+d3VZsmtePKeZ1cr+ipW2hlXMmOdpQL5XjPNMfJyiO6g9YNxTHhiuKhhkYFfkSZTwYagH0H8K4JHxrrkEUUbEWM2fMB1sqZbk9QNqvYUsoBNyAAT19umlV1XCBhPEH0AVlJt5xjgfclUOJE02NkiWZooliiY5AubMS40JBsDbX0DtrhfbYmkkD4l4Ejdo1WNCWcr0WdnyNoTewHVrV/h8Cy4qWU2yvHEq9d1Lk3H+8K4hg58M78xGk0UjmQKWyOjNqwBIsyk68LXNO17cLsBGA43kY8UjmuF9+JnE8Lhq4KOTu1y8rwmQzBVDpKVKEgmxRhlALDTUbweytfhAjzYOx3GWId7Wq02TDPd3xBUFrZYk1VAL/t2BZjfXhoK08qdlviIAkdswkjbU2FlNzSsc0V2uwvHzUmc0mg5uNxVrBEFUKosFAAHYNKV+RGFUS41gNfhLrfsBJt3k01iqbk5sl4GxJkt+tneRbG/RO6/UarY+KbxOMeqZ7JqMMYT6Ll5WaTYE8fhNr9hU3FY7IQSbUxbPq8SxJHfghGYkek13bf2U874ZktaKYO9zbo2I06zWnbew5TMuJwjKs6rkZX+RInktbcRwNXMe3IDZiWkcL5+cVW9jsouiYIPSPnBXxW++k/kvh1jG0Ej+SsrgAbh0Dp6t3qrrbFbRmGQQRYe+hlaQSacSqAb+q9Tyb5NPhY8ShOYSMSjE3LDLa7dRJoa0U2OBcJMXAzr8rkOdnKjSGmBN5EavO9K3JNVxDwx40kKkYOGiItHJv6RN+k3Z/+U4cuR/5fP9X+YrDD8lVkwEWHxA6caizKdUYbmVq58RsrGS4KbDTZHa2WOUNbOL/trbQ246/zN1SoypVDwYh2GrHEe+v2qp03U6ZYRMjHXhgfbV76uUuFEk2zlYXBdiR6EVv5U3Wqk2lseSSbButrQFi9zrqgUW69avKyVXS1gBwB9StdNsOcdpHoF59BiGTZONyaZZ5kFuCllv8AcTTrsnCpHBGkdsoRbW9G/tvvqp2Psn4NhsQuKyBJJZXOvR5t7DpHhXPgcHjMOgXCtDicPYGIyMVZVOoGYAhltuNX1SKkgH/qfI3DX5e6zUgacFw1R5i86vmC1+EDDrbCubZxiY1B42NyR6NAfVTYaQeUez52fDPiXUyNiI0jhivkRb5mYk6sbAa8KfzVdcRTYJnFWUTNR5iMErTqJNsKsmoiwxeIHdmLZWYdtvwpnqn5QbCaYpLA/Nzw35tj8kg70ceSfuri+H7SYZPg0KNu50y3T0hAM1Dm51rSCLhF5j/3kpa7NOcHA3mbhK1bDwyR7UxgjsAUiYgcGNyf6+umilzk3ybkw2JmkkfnBKqXc72fUt0eA10pkpLSQX3GbhfyCazghl4i83cysaisqis60LE1BqTUGhCxNQayNYmhCxNYmszWJoQvLvCR9OX7FPzSUsUz+En6cv2KfmkpYrsbD/QzguMt/wCQ/iiiiitaxIooooQiiiihC34/52T67/ia0Vvx/wA7J9d/xNaKVn2jgnqfeeKKKKKZIimrwa/TH+wf88VKtNfg0+mP9g/54qyW38d/BbbB+QzivTRWQrEVxbZ2wuGjzEFmZgkaDe7ncorkGtLjAxXYucGiSrEVIpcTDbQkGYzRQnhGEz27GYnf6K7NjY7EGRosTGAVGYSp8243cdzdlWOpQCQ4GPP5PKVW2rJALSJ+cucK4FZUsna+Ixcjrg8kcUbFWncZszDeEXjbrrHEbTxWBIbElJ4CQGkRcrpfS5TcR6Kb6d2EidmvtymUv1DcYMbdXfnEJpqRS9yo5QtheYZAHWR7MALlha4C67ybVqmTaOQyh4QQM3wcKTpvy85e5a3qvUNoEgOJAnCVJrgEtAJjGEzipFKuB2/Pj1BwmWFQBzksgzdMi5RE0vbTU9ddGydqTx4o4XFlXYpzkcqDKGW9iCvBh2VLrO5szEjEa0C0NdEYHA6kx0UpfpDiZMXPhoVS6MuV2Byxpa7FrHpMSQANNxoxe2cTs90bFuk0EhK50TIyNYsBlG8GxqfpX4SJIkDWdaX6lkTfAME6hqTdVft7abYaBpEiMrLboLe5uQCdATYeiqortGZecR4obi6QMuY24B5L6H0CsX5VO2zZMQqhZY7qynUB1bKRv3UNomQbjeAb/n7CHVhBF4uJBj5+irPHbd5nB/CXjYWRGMZ0YFrDKb8Rf7qsoZMyhusA9+tKXLkzvgGdWQRGNDIpU5iSynom9gN1b8Vj8VhdnySu0TMqxmPKpAAJUHMCdTY0+YDmAtiS4jX5d0ueLXuDpgNB9eyaaLUsYbEY7FoJYnjw8bAFAyZ2ceU2tlB3gDhWjBcqcTMThljUYpGZZWa/NIot+sHE5r6Ck+mdfBF2N+HH/JT/AFDbpBvw8+H+wm61FKz7QxeDliGJdJoZnEedVyMjn5Om4g137f260TpBh0EmIlBKg/JRRvkf/L+NqXMOkAQZ16lOfbBJujVrVvLEHUqwBDAgg7iDvFLiclJoOjg8U8Ud7iN1Eir2KTqBUyYXaSDOJoZTvMRTKPQr3vf0104flHz2ClmQZZIlkDI2uSRASVI4irGtewfwIIJ4jmCOsJHFjz/MEGOB5EHpKjZnJjJKJ55WxEwFlZ7BUvvyINAe2rylLZW1Mbj4keIxwJlAaRlzF3/ayJewQHTWu7Y+1ZlxDYXFZWfJzkcqCwdb2IK8GBoq03knKIkatntyCKVRgAyQYOvb78yu7FbYEeKigykmVXYNfQZRfUVYUjbWhxfxlh/1kOcrNzRyNYLxDi+ptxFOmGDBF5wgvlGYqLAtxIHAUlamGNaQcR7lNSqF7nAjA+wWw1Bqv2ftTnZp49LROqqQdWBRXJ++u55VBsSATuBIBPqqktIMFXBwIkKTUVNQaVMoqDU1BoQsTUGpNQaELE1iayNQaELy7wk/Tl+xT80lK9NHhJ+nL9in5pKV67Gw/wBDOC4y3/kP4oooorWsSKKKKEIooooQt+P+dk+u/wCJrRW/H/OyfXf8TWilZ9o4J6n3nioO42F7b+z09VWu3dh/BcgzFmIF+ok6dEb99WmzocmzSw3yNIxPWFugH+n7zVntRA0sJI/aTX0/9a5O3+M1GV8imIDTf5rr/D/BKT7Pl1DJe27y80iEWNiCCOB0PdTX4NPpr/YP+eKqXlFAVmv1kirrwafTX+wf88VesLV9VYTViLjK8g2T6S3ilMwbjxC9OFLnKV8mLwUj/NiSRWPAOy2Qn131pjFacdgEnjMcq5lbeP5g8D214FJ4Y+TheP2IXQVWF7YGNx/RldIrXK4IZFIz5TpfUXuAbemqBOTWIjGWHGyLGNyuiyMB1BzrXfsbk6mHZnzNLK+jSyG7EdQ6h2DspnMY0SHTsuPWY91DXvcYLY23jpE+y5OQTr8CRBo0bOsi8Q+Yk377128rJ1TBTl7WMbKL8WIso9N7Vz4/kxmlM2HlbDyt8sqAyv2sh0JrHD8lWaRXxc7YkobopASMHg2QbzVxNN1TOl2uYvntznkqA2o2nmg3VE3R35RzVZi8OVj2Ukg6SvGCDwIQaer+VOrbqr9pbIE7wuWI5l84A4m1rGrA1TVqB4bz6klXUqeQTy6ABLXg5X/y9O1pPzEVt2n/AIphfspv+GrHYOxhhIFhViwUsbnQ6knh6ayxOyQ+JinzEGJXULwOa2pPqqx1VprPfqOV1mEjKbhRYw4jJ6Qqjk2v/j9oHjnhH+k0eEBbw4cHjjIfwerbZ+xhDNPKGJM7KxBtZcoI0qdt7FGKWNWYrzcqSi3ErfQ9mtSKrc8H6oHQAJTRdmSzXJ9ZViK8+b/DNof7RN+cV6CKozyUX4PPBna08jyFrC6liGIFJQqNZjtB/SsrUy/DYR+1y8rv8Jf7KL8UqeWP+EyfZxfmSrXamxRiMKcOWKhlVcwtfokHd6qNrbFGIwrYcsVDKq5ha/RIO71U9Oq1uROp08ruySpSc7LjW2Od/ddeBW0SAcEX8BS/ydQfGGPPHNEP9H/WmSKPKoHUAO7SuHAbGEM80oYkzlSQdwyjLpVLHgNeNo9wVa9hJYdh9iPdVnLr5mH/AGqD8xqu2hs8ybWI56SAvh15tksMwBOZLkH02pl21sgYlFVmK5JEkuOJU3A9FY7a2DHi0UOWVkN45EOV0PWD/KrqVZrGgcR+47KqrRLiSPLpPdV/6LS+fYnvX+2uDCbPijwuOaKdpy6yCQtbSRVYHcBqbjuFdT8lsS4yS4+Qx7rKio5HUZBqatY9hRphmw8YyIUZNNT0hYtrvNMaoaIypvGAgegKUUy4zkxccTPuQtXJJQMDh7fuk+8XNcOP/wAWw32E38qu9mYEQQxxAkiNQoJ3mwtetE+yA+KjxGYgxo6BeBzcSapFQZxztuV1lWlhzbW7I6Qqja3+K4P7Of8ACmUi9V+K2MJMTFOWIMSuoXgcwsbmrClqODg0DUI6lPTaWl06zPQJPwOBiw8mOljhTNAbxAKAR+pViq2GgJJ3dddmzOS+HkhV5lWeSVVd5X6RYsAeif2R1AbhVvhNmCOSZ7355gxB3CyhLdosKrV5OSR9HD4l4ouCZVfIOpGOoHYb2q41srB0G6+/UPK/FUCjk/8AMi+67Weyz5Nuy89CWLrBKURmNzlKq4UniVzWv2CriubZmzEw8YRLnUksxuzMdWZm4kmums9Rwc4kLRTBa0AqDUGpNQarVig1iayNYmhCxNQak1BoQvLvCT9OX7FPzSUr00eEn6cv2KfmkpXrsbD/AEM4LjLf+Q/iiiiitaxIooooQiiiihC34/52T67/AImuzk9sxZ5Wz6pGhYjdc3soPZvPqrjx/wA7J9d/xNXnI1OjiT2RD85/pXm2+q6lY3OaYMBer4fSbVtrWvEiSu6fDhdnqFJAAmsL9buf5107fl6MR/8AkhP+pa55kLYHQ7ueG7qkcVnyjs0UTD9pofvZbV88c8uJJMkwvojWhsNbcBMKr5Z4ezA/5q6vBp9Mf7B/zxVjy1jsCequjweYB48XdxYPh3I6/lxbxXSeH2hjbFUpuMGTHncFzXiFne63U6jRIyRPliF6QK1ti1Eixk9NwzKNdQtsxvu0zDvrMVQbdmkXGYbmlDO0c6jNfKvzRLNbWwA3cTYaVRTZlujyPQStFR+Q2fMdSmMVIqjixmIhmjTEMkizFlVkUoVcKWAIzG4IBrQ225JncRTQQRoxQNJ0ndl0Y5cwyre46zanFEnXdt+X9EprAar9ny7qmUVIqgwfKTKswnKFoFzlojdXQ3sVF9GuCCt+rXWpi+HSKJM0MdxcQsrNpwDSZhr6BUGiR9xA+fPdGeB+0Eq6xGLWPLnNszBF36s2gFSuLUyGMHpqoYr1KbgH7j3UqfG0mIRTKoRo8fHHlHDLa4J46k66aWrpwsU/xnJeSO3NRFugdY80mVR09GGvS+6rDQgHKN4HbukFeSMkXE9+yYsJjElQPGcyksL6jVSVO/tBFb6T+Tfwp8PaFo4kWSYBnUyFzzjk6ZgFUXtxOhqxi5SsMMWdAZxKYObU2DSg2FidQpHS7B11D6BDiGmb4/8AdXy9SyuC0Fwi6fnzgmCpqgZMeoz54HO/mcjKPqiXMTftIrbjtqyl0hgVRKyc45k1WJL21APSYm4AuNxNV5qTcQU+cjEFXVTSvtPaOMwiqXMUyvJGmdUKFMzAG65iCCLgEEWJG+tuC2jiZ55grRxxQTZSSpZnUBWK/KAWwJ6Wu8aaatmDGVIj5z1pc8JyYM/OWpMdTSpFt2XEjnIp8PBGSebWQZ3YDTM/TXJfq32q22Dtg4hXD5ecibI+Q5kNwGDIfJIO47jcVD6LmiTqx8lLazXGBrw81a0VU7W2nIJEgw6qZXBYs98kaA2LEDViSbAacdarNrbRxuDjzuYplJVcyoUKEsBcrmIZdbbwRcb6GUS6LxJwQ6sGzcYGKu8ZtqKKRYnY53tZVVm0JygmwOUX0uaE21E05gDEyLvAVrA2zWL2y3tra9UaxTnakmWSMDmIyboT+rzv0b5x0r36XaNNKw2BJLC+MkmkjMcczmWyEEsIozmU5zYWtpru31bmWZON8A8zyVeedOF0kfrmm2opehkx0y86rQwhhdIXRnNuGeQMLH0DSufEcp5mWERIqyvM8EqPchHVWN7i1wNG7R1XvVYoE3Ajz8vn6TmsBiD3TTWjGYxIlzSHKt1W+p1YhVGnWSBVPPj8SrJh0Mck5UyPKVKxpHewOQNcsdwF+BNVvKQ4qOFVmMcqNNAM6KY2QiRCMy5iCpta4tY29UsoZTgCRf6fNqh9aGkgG758hOFRVJiNoTzTPFhciCKwklkBbpEZsiICLkAgkk8a5/jTFRYmCGYRssrP+tQFbhUZspQk5WuBrc3F91KKJOsTEx5YpjWA1GJieivMJjElUtGcwDMpOo6Skqw16iKMXilijaRzZUUsx32A1OgpW2AcU6SLCY4kWee8jqXLEyMbKtwABe1zxrubbMsaTxzqnOxwvKjKDzcigHXKTcEGwIvxp3UIdAM+Wvt8wSNryySIu5LublFAEL5+iIlmOh+bbRWtbj1b66BtGM830h+uF4/8wtm09WtK82OKvNKAuYbOR7EdG95Gtl6r8K37YSdsRhCjxqGzZAYycp5vpX6YzA8N1u2nzDZjDH0nYlFd0Tjf7xtTRUGqzZW0XaWaGbLnjYMpUWDRMOibXOoIYH0UbE2i2I5x9Ob5xlhtvKr0SxN9bsDbsFZzTIk7I64K8VAYHHorE1BqTUGq1YsTUGpNYsbb6ELzTwgYZpNoKqi5MKeoZpNSeApWnQKxVWDZdCRuvYEgdY13098s3EjNkkCAqFLAXOmbQbrjXrpBODEXQBzW/a4k7yT6TXteG241aooggBo5k/588vG8UsDaVE1zJc48mj/fnnFFFFdEuYRRRRQhFFFFCFvx/wA7J9d/xNMXIVMwxI4Wi/5lLuP+dk+u/wCJph5Cf+5J3BENv4zXleJ/hO4D2XseGfnt4n3W6FyYHiBsOdkVTvuNMxHoYsPVW6DZ6yrzDZssOUKcxv0bZTffe4v6qw2q4QQ5dAGY992rsw5sSx3vuXj6TXzoG9fRTEKs285dUDa3kRCd29gNfTemjY6WxY7IHH+qOlnHQ3eMSNoZU6IGnygbZv6UzbEI+FabuZe1yT+1H11ooTlDiqK5GSeCZhVdisMxxkDgEqsc4Y8AWMdh67HuqxFSK9hrskzx63Lx3NyhCrdr4ZnlwxUEhJizHqGRxc+siqtMGMKzrJhTOhdnjkjRXNmJbIwOoIJIvutamgVIq1tYgZOr53VbqQJygb/nZUEOyWxEM6vCmHEqlYwAM4Ft7kG2/WwrbDtydFySYWVpRpePKY2PlCQsAoO/Wxq8FSKjOziLuaM1F4KUsHsyfKTKnTbHpK2XUZOjcg8VG6/ZV3BhWGPlkKnI0EShuBYNISPvHfVmKmpfWLpu+XdkNohsX/L+6rOTGGaPDKrgq2eU2PUZHYfcQarRsaVllKjLImMaeLNoHFgLX4AgsL0zVNQKzg4u2oNEFobsVGeUExGVMHNzu6z5RGD1mXNYr6LnsqcdBNFMuJROdJiEc8aEX0JZWjzWvYlhbTQ1eVNGcAwaOqnNk4u9EqbbxeIxaKkWGkRBLEztKArEK6myJe+m8k20XjerXYuDZTiQ6kCSdyt+KlVFx99W1TQa0tyQIH/nZQKUOyiZPzulDB4YYVBDNgmmKdFJYkVxIv7JbUFWtob6XG+r3YOHZULPFHCXYkIgF1X9kOw0Zt+7TWrKih9YvGGKGUsjWqba2HljnTEwpztkMckYIDFL5gyX0uDfS+oNVm3sbiMXCY4cNKi3Qu0oCkgMDlRL3J7dBYGm2ipZWyYMAkIfSypEkAqohwjjHvIVOQ4eNQ3DMHckdxFaMLsgyJjo5AVWeZ8p61aKNMw9YPdV9RS50jDy6Kc0PXql7D7aniQRy4WV5FAXNEFMb20zByRlB32a1u2ufD7GlWXDyOt3bEyzTZdVTNE6KL8bdFb8TTRRTZ6JyQBOKjNTGUZhUm04JYsQMTEhlBjEUsakBrAlldL2BIJYEX41XbbxeIxaKkWGkRBLEztKArEK6myJe+m8k20XjemyoobWyYMAkKHUsqRJAKX253BzyusTTQzEOebsXSSwU3QkZlIAOmo1rnkknxGLw0nMNHDG7k57ZySjDMVB6K621113UxYrECNGY7lBJ9AF6Wv0/i/dydy/3VRUt1Kj/ZAJEa9kJXUwLi66ZjnKjZGJnwgkWXDyPG00rIYwGYBnJsyXvY7wRffratk+DmxAnmeMxn4PJFDESC5zAks1jYEkKAL8Kw/T+L93J3L/AHVH6fRfu5O5f7qrPi1nnKBE80uQzJyS65acTsqUrKAh6WzliHbIM909Ooq1xeEcy4MhSRGWznybx2F/XpVf+nsXkSdy/wB1H6exeRJ3L/dUHxWgf+hr6iFIbTGv5MqeV8Dh4XgIWWTNh/Sji9/90jN31f4LCLDGkaaKihR6BpSpLyrgaZJWSUtGrKo6OUZrXa1/lWFq6f07j8iTuX+6of4nZyxrcsXKWZIe504pnNYml2HltGzBcjjMQLkDjp5VMIa9TSrU6olhlaA4HBBpU2ttZnlMSq3RO61lA6yaYNp4vmoiw4fd20k4/ETTG6HIL3LyaafV3mqrQ7/lbrKzFxXBtHDR2POuW7Aco79/r0pMwWXp5GLDOwuTfduF+oC1XfK5MOmEkDOzSEaNcg37ADYClLkpiFMRQfKUkntB3H+Xqrf4HAtN+wrzvHpNku2hXdFFFduuDRRRRQhFFFFCFvx/zsn13/E0x8go8wxS3tdI/wDmClzH/OyfXf8AE1f+D7E5cS6H/wBSI29KkG3cW7q83xBuVY3DyC9Xw92TbWnzPuuiSMA2YXZdxP8AKrXCxm49F2/kP++qtG1oLSXG+9WODXok/wDelfOWN/lC+iPd/GVXbZwwIViBdDdT1f8Ae7vrbyQxefFf/Q9/TniqNrt0TXDyGkvtBwOGHe/pLxfyH31toUi+pdqvPJZK9UNp367hzXoorIVgKyFb1hWQrIViKkUIWQrKsKyFCFlU1jU0IWVTWNTQhTU1FFCFlRUUUIWVFReihCmioooQpoqKKEKaiii9CEUVFFCFxba+Yk+o34GkDARqhbOLqwUEDiM6MR3Ka9JljDAgi4OhBqv/AEfh8gV51sshruDgRcq3syilN+YLXCqNBqUuvyiSMlhrawvbhv41g8kQJyxpbhdAd7knf/ksKbv0fh8gVH6Pw+QPvrOfD6h1t/RSZspNwaxozXQMC4tmXNZOlcC+4/JrbHzNrlVBIGcZN/RsQlvkHNrcW302/EEPkCo+IIfIFKPDngAS1GbKVUaCzXRdwA6I1GQDfbRs1ze43jXS1c+xljjlzTLnTKwK2vcndp/OnH4hh8gVHxDD5A++jR1SQZbd5IzZSWYUMwMa5FzrZSc1tRxr0CPcK412JEDcINNa7a22Oymzh0xfsTsbkpe5V4uWNbot00ueo9qjf+FJuOcyDPPMI1JAshBa3a3yR6r16i6gixFwd4NcceyIVbOsUYbgwUXHoNtKuqUS4zK3U7QGNiF4xyjxuEXDyKsYdyLAuczXPEE7vVak3kzigs4W3yww7ul/w16F4VsDzu0hoR/4aIFzutnmsAOLf9KXdnbHjg+SLsd7Hf6OweivU8O8PqmoKguaDM7eAXl+J+JURSNI3uIIjZO0ruooorsFxKKKKKEIooooQnaXAxliTGm8/sjr9Fbdn4NFmQqiqQ2hCgEcN/ooorlXPdkETqXaNY3KmArXFKCdReiIWFFFeJAleqSYXNi4wd4B9IrHYOHVJmZVCkoQSoANrrpcegd1FFaKN2VGxUVb4lMHOnrPfU863We+iipSqeebrPfU883We+iihCkTN5R7zRzzeUe81NFCEc+3lHvNSJ28o95oooQjn28o95qefbyj3miihCOfbyj3mjn28o95oooQp59vKPeaOfbyj3miihCOfbyj3mjn28o95oooUo+EN5R7zU8+3lHvNFFChHPt5R7zUfCG8o95oooQjn28o95o59vKPeaKKFKOfbyj3mjn28o95oooUKOfbyj3mjn28o95oooQgzt5R7zUc+3lHvNFFCEGdvKPeajn28o95qaKELHnm8o95oMzeUe80UUIUGZus99RzzdZ76KKEKOdbrPfUc6es99FFCEvbdwyvNd1VjkAuwBNrnS5qv8Ai+P92n8I/pUUV6NJ7gwXrI9jS4kgKfi+P92n8I/pR8Xx/u0/hH9KiirMt20pM2zYP0p+L4/3afwj+lHxfH+7T+Ef0qKKMt20ozbNg/Sn4vj/AHafwj+lRRRRlu2lGbZsH6X/2Q=="/>
          <p:cNvSpPr>
            <a:spLocks noChangeAspect="1" noChangeArrowheads="1"/>
          </p:cNvSpPr>
          <p:nvPr/>
        </p:nvSpPr>
        <p:spPr bwMode="auto">
          <a:xfrm>
            <a:off x="1373981" y="5963"/>
            <a:ext cx="228600" cy="22888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endParaRPr>
          </a:p>
        </p:txBody>
      </p:sp>
      <p:sp>
        <p:nvSpPr>
          <p:cNvPr id="7" name="AutoShape 12" descr="data:image/jpeg;base64,/9j/4AAQSkZJRgABAQAAAQABAAD/2wCEAAkGBhQQEBUUERQWFBUUFRUWFRUVGRsXGBgXGhsXFRcWGBQdGyYeGBkkHBgYIC8gIycpLi0sGB4xNTAqNSYrLCkBCQoKDgwOGg8PGiwkHyUqLyosMDQqLCksMjIvNCwuMDAvLCw1LCwtNDYyKiosLCwvLCkvNSktLywtLCwsLCwsKf/AABEIAIIBgwMBIgACEQEDEQH/xAAbAAACAgMBAAAAAAAAAAAAAAAABgEFAgMEB//EAE4QAAIBAgMDBggKCAMGBwAAAAECAwARBBIhBTFBBhMiUWGRBxdSVHGBk+MUFTIzNHJzobGyFiNCU5LB0dI1YqJ0gsLD4fAkJUNEY4Px/8QAGwEAAgMBAQEAAAAAAAAAAAAAAAIBAwQGBQf/xAAzEQABAwEDCgUEAwEBAAAAAAABAAIRAwQhMRITFUFRUnGBodEFYbHB8BQyNJEiM+FC8f/aAAwDAQACEQMRAD8A07e2lJPiJGkYt02ABOgAJAAHAWqurfj/AJ2T67/ia0V3NIBrABsXB1SS8k7UUUUU6rRRRXTszZr4mVYohdm69wA3kngKhzg0ScEzWlxDRiuainYeC5uOJHsyfvz1l4rW85HsveVh0jZt7oey36MtO71CR6KefFY3nI9l7yjxVt5yPZe8o0jZt7oeyNGWnd6hI1FPXiqbzoey95U+KlvOh7L3lGkbNvdD2Roy07vUJEop78VDedD2XvKnxTt50PZe8o0jZt7oeyNGWnd6hIdFPninbzoey95U+KZvOh7L3lGkbNvdD2Roy07vUJCop98UredD2XvKPFK3nQ9l7yjSNm3uh7I0Zad3qEhUU++KVvOh7L3lT4pG86HsveUaRs290PZGjLTu9QkGin7xSN50PZe8o8UjedD2XvKNI2be6HsjRlp3eoSDRT94o286HsveUeKNvOh7L3lGkbNvdD2Roy07vUJBop+8UbedD2XvKPFG3nQ9l7yjSNm3uh7I0Zad3qEg0U/eKRvOh7L3lHikbzoey95RpGzb3Q9kaMtO71CQaKfvFI3nQ9l7yjxSt50PZe8o0jZt7oeyNGWnd6hINFPvilbzoey95R4pW86HsveUaRs290PZGjLTu9QkKin3xTN50PZe8qPFM3nQ9l7yjSNm3uh7I0Zad3qEh0U+eKdvOh7L3lR4qG86HsveUaRs290PZGjLTu9QkSinvxUt50PZe8qPFU3nQ9l7yjSNm3uh7I0Zad3qEi0U8+KpvOR7L3lHisbzkey95RpGzb3Q9kaMtO71CRqKePFa3nI9l7ysW8FzcMSCe2Mj789GkbNvdD2UaMtO71CSaK6NobPfDytFKLMvVuI3gg8Qa563NcHCRgsLmlpg4ooooqUqKKKKEK8wXLTEwxqiyGy7rm53330VR0VnNkokyWBahbK4EB5W/H/OyfXf8TWit+P+dk+u/wCJrRVzPtHBUVPvPFFFFFMkRTT4Nvpj/YP+eOlamrwbfTH+wf8APFWS2/jv4LbYPyGcV6YKkVArIVxy7NSKkUCpFCFIqRRXJtDaiwGIMGPOyLEuW2jNexNyNNKkAuMBQSGiSuypoqahSiporh23thcJFzjgkZlXSw+UbX14UzWlxgYqHODRJwXfU0uScq5Gu2Hwkk0QJvLmC3A4op1cVsHLGN44zCjyySA5YlADDLo2cnRADpc+q9W/T1Nnp12c4VP1FPb0PTbylX9TaqLZvKZmmEGIgbDysCUDMHVwN+VxoT2V1ba5QR4UKGDPI5skSC7sewdXbSmi8OyYv/aYVmFuVN36VnUSOFBJ3AEn0DWlw8q5oxmxGClii4urLJlHlMg1AFdeE28mLjxHNjSLMua4Ia6khltwpjQeLyLuIPooFdjjAN/Aj1VngsYk0ayRnMji6mxFx6DrWvam1I8NGZJmyqCBexOp0Gg1qp5NY5INmQySsFRYwST6Tp2nsrGfb8c2Cknlw7GEahZMt5BfRgvAdV6bM/zIg5IdHzzS57+GIyon55K+w2IWRFdDdXUMp6wdQa22qo2jygiwnMBxlSUGxFgqBVDaj0aACuF+Vk1ucTBTNDvzllDkdYh3kUooPdeBdqkgJjWY24m/yBPomW1RXPs/aKTxLLGbowuD+IPURVI/K9pGIweGfEhTYyZhHHfjldvlUraT3EgDDHV6qXVWNAJOOGv0THRS03LhEsssUkcudEMTWvZ9A6tezLfTSmWofScz7gpZUa/7SoqK4tsbZjwseeUnU2VVF2duCqvE1U/pRiB03wEoi35gys9vst/31LaL3CR6geuKh1ZjTB9CfTBMVFVWyeUsWKldIrkIiPn4HNwtvBHEGrWkexzDDhBTte14lpkKKipqKVMsTUVlUGhCxNYmsjUGhCxNYmsjUGhC8v8ACP8ATR9in5npYpn8JH01fsU/NJSxXY2L+hnBcZb/AMh/FFFFFa1iRRRRQhFFFFCFvx/zsn13/E1orfj/AJ2T67/ia0UrPtHBPU+88UUUUUyRFNXg1+mP9g/54qVaavBr9Mf7B/zxVktv47+C22D8hnFemiqufFvFjEVmvFOhVR5Mq9Lf/mW/rWrUVXcoNmHEQFUOWRSHibyXU3Bvw4j11ydKMqHYG7/V19ScmW4i/wDxcOC5QM2NZT8w+aOJuuWPV9e0Fh/uVqm5QSKmInBunOLBAp+TmvlaQ2FyMx/0dtdOO5OXwawxG0kWVo3On6wa5ie03v6TXTLyfHwRYEbKYwhR7XtIhDBiON2GvpNacqjIPnHIa+d3VZsmtePKeZ1cr+ipW2hlXMmOdpQL5XjPNMfJyiO6g9YNxTHhiuKhhkYFfkSZTwYagH0H8K4JHxrrkEUUbEWM2fMB1sqZbk9QNqvYUsoBNyAAT19umlV1XCBhPEH0AVlJt5xjgfclUOJE02NkiWZooliiY5AubMS40JBsDbX0DtrhfbYmkkD4l4Ejdo1WNCWcr0WdnyNoTewHVrV/h8Cy4qWU2yvHEq9d1Lk3H+8K4hg58M78xGk0UjmQKWyOjNqwBIsyk68LXNO17cLsBGA43kY8UjmuF9+JnE8Lhq4KOTu1y8rwmQzBVDpKVKEgmxRhlALDTUbweytfhAjzYOx3GWId7Wq02TDPd3xBUFrZYk1VAL/t2BZjfXhoK08qdlviIAkdswkjbU2FlNzSsc0V2uwvHzUmc0mg5uNxVrBEFUKosFAAHYNKV+RGFUS41gNfhLrfsBJt3k01iqbk5sl4GxJkt+tneRbG/RO6/UarY+KbxOMeqZ7JqMMYT6Ll5WaTYE8fhNr9hU3FY7IQSbUxbPq8SxJHfghGYkek13bf2U874ZktaKYO9zbo2I06zWnbew5TMuJwjKs6rkZX+RInktbcRwNXMe3IDZiWkcL5+cVW9jsouiYIPSPnBXxW++k/kvh1jG0Ej+SsrgAbh0Dp6t3qrrbFbRmGQQRYe+hlaQSacSqAb+q9Tyb5NPhY8ShOYSMSjE3LDLa7dRJoa0U2OBcJMXAzr8rkOdnKjSGmBN5EavO9K3JNVxDwx40kKkYOGiItHJv6RN+k3Z/+U4cuR/5fP9X+YrDD8lVkwEWHxA6caizKdUYbmVq58RsrGS4KbDTZHa2WOUNbOL/trbQ246/zN1SoypVDwYh2GrHEe+v2qp03U6ZYRMjHXhgfbV76uUuFEk2zlYXBdiR6EVv5U3Wqk2lseSSbButrQFi9zrqgUW69avKyVXS1gBwB9StdNsOcdpHoF59BiGTZONyaZZ5kFuCllv8AcTTrsnCpHBGkdsoRbW9G/tvvqp2Psn4NhsQuKyBJJZXOvR5t7DpHhXPgcHjMOgXCtDicPYGIyMVZVOoGYAhltuNX1SKkgH/qfI3DX5e6zUgacFw1R5i86vmC1+EDDrbCubZxiY1B42NyR6NAfVTYaQeUez52fDPiXUyNiI0jhivkRb5mYk6sbAa8KfzVdcRTYJnFWUTNR5iMErTqJNsKsmoiwxeIHdmLZWYdtvwpnqn5QbCaYpLA/Nzw35tj8kg70ceSfuri+H7SYZPg0KNu50y3T0hAM1Dm51rSCLhF5j/3kpa7NOcHA3mbhK1bDwyR7UxgjsAUiYgcGNyf6+umilzk3ybkw2JmkkfnBKqXc72fUt0eA10pkpLSQX3GbhfyCazghl4i83cysaisqis60LE1BqTUGhCxNQayNYmhCxNYmszWJoQvLvCR9OX7FPzSUsUz+En6cv2KfmkpYrsbD/QzguMt/wCQ/iiiiitaxIooooQiiiihC34/52T67/ia0Vvx/wA7J9d/xNaKVn2jgnqfeeKKKKKZIimrwa/TH+wf88VKtNfg0+mP9g/54qyW38d/BbbB+QzivTRWQrEVxbZ2wuGjzEFmZgkaDe7ncorkGtLjAxXYucGiSrEVIpcTDbQkGYzRQnhGEz27GYnf6K7NjY7EGRosTGAVGYSp8243cdzdlWOpQCQ4GPP5PKVW2rJALSJ+cucK4FZUsna+Ixcjrg8kcUbFWncZszDeEXjbrrHEbTxWBIbElJ4CQGkRcrpfS5TcR6Kb6d2EidmvtymUv1DcYMbdXfnEJpqRS9yo5QtheYZAHWR7MALlha4C67ybVqmTaOQyh4QQM3wcKTpvy85e5a3qvUNoEgOJAnCVJrgEtAJjGEzipFKuB2/Pj1BwmWFQBzksgzdMi5RE0vbTU9ddGydqTx4o4XFlXYpzkcqDKGW9iCvBh2VLrO5szEjEa0C0NdEYHA6kx0UpfpDiZMXPhoVS6MuV2Byxpa7FrHpMSQANNxoxe2cTs90bFuk0EhK50TIyNYsBlG8GxqfpX4SJIkDWdaX6lkTfAME6hqTdVft7abYaBpEiMrLboLe5uQCdATYeiqortGZecR4obi6QMuY24B5L6H0CsX5VO2zZMQqhZY7qynUB1bKRv3UNomQbjeAb/n7CHVhBF4uJBj5+irPHbd5nB/CXjYWRGMZ0YFrDKb8Rf7qsoZMyhusA9+tKXLkzvgGdWQRGNDIpU5iSynom9gN1b8Vj8VhdnySu0TMqxmPKpAAJUHMCdTY0+YDmAtiS4jX5d0ueLXuDpgNB9eyaaLUsYbEY7FoJYnjw8bAFAyZ2ceU2tlB3gDhWjBcqcTMThljUYpGZZWa/NIot+sHE5r6Ck+mdfBF2N+HH/JT/AFDbpBvw8+H+wm61FKz7QxeDliGJdJoZnEedVyMjn5Om4g137f260TpBh0EmIlBKg/JRRvkf/L+NqXMOkAQZ16lOfbBJujVrVvLEHUqwBDAgg7iDvFLiclJoOjg8U8Ud7iN1Eir2KTqBUyYXaSDOJoZTvMRTKPQr3vf0104flHz2ClmQZZIlkDI2uSRASVI4irGtewfwIIJ4jmCOsJHFjz/MEGOB5EHpKjZnJjJKJ55WxEwFlZ7BUvvyINAe2rylLZW1Mbj4keIxwJlAaRlzF3/ayJewQHTWu7Y+1ZlxDYXFZWfJzkcqCwdb2IK8GBoq03knKIkatntyCKVRgAyQYOvb78yu7FbYEeKigykmVXYNfQZRfUVYUjbWhxfxlh/1kOcrNzRyNYLxDi+ptxFOmGDBF5wgvlGYqLAtxIHAUlamGNaQcR7lNSqF7nAjA+wWw1Bqv2ftTnZp49LROqqQdWBRXJ++u55VBsSATuBIBPqqktIMFXBwIkKTUVNQaVMoqDU1BoQsTUGpNQaELE1iayNQaELy7wk/Tl+xT80lK9NHhJ+nL9in5pKV67Gw/wBDOC4y3/kP4oooorWsSKKKKEIooooQt+P+dk+u/wCJrRW/H/OyfXf8TWilZ9o4J6n3nioO42F7b+z09VWu3dh/BcgzFmIF+ok6dEb99WmzocmzSw3yNIxPWFugH+n7zVntRA0sJI/aTX0/9a5O3+M1GV8imIDTf5rr/D/BKT7Pl1DJe27y80iEWNiCCOB0PdTX4NPpr/YP+eKqXlFAVmv1kirrwafTX+wf88VesLV9VYTViLjK8g2T6S3ilMwbjxC9OFLnKV8mLwUj/NiSRWPAOy2Qn131pjFacdgEnjMcq5lbeP5g8D214FJ4Y+TheP2IXQVWF7YGNx/RldIrXK4IZFIz5TpfUXuAbemqBOTWIjGWHGyLGNyuiyMB1BzrXfsbk6mHZnzNLK+jSyG7EdQ6h2DspnMY0SHTsuPWY91DXvcYLY23jpE+y5OQTr8CRBo0bOsi8Q+Yk377128rJ1TBTl7WMbKL8WIso9N7Vz4/kxmlM2HlbDyt8sqAyv2sh0JrHD8lWaRXxc7YkobopASMHg2QbzVxNN1TOl2uYvntznkqA2o2nmg3VE3R35RzVZi8OVj2Ukg6SvGCDwIQaer+VOrbqr9pbIE7wuWI5l84A4m1rGrA1TVqB4bz6klXUqeQTy6ABLXg5X/y9O1pPzEVt2n/AIphfspv+GrHYOxhhIFhViwUsbnQ6knh6ayxOyQ+JinzEGJXULwOa2pPqqx1VprPfqOV1mEjKbhRYw4jJ6Qqjk2v/j9oHjnhH+k0eEBbw4cHjjIfwerbZ+xhDNPKGJM7KxBtZcoI0qdt7FGKWNWYrzcqSi3ErfQ9mtSKrc8H6oHQAJTRdmSzXJ9ZViK8+b/DNof7RN+cV6CKozyUX4PPBna08jyFrC6liGIFJQqNZjtB/SsrUy/DYR+1y8rv8Jf7KL8UqeWP+EyfZxfmSrXamxRiMKcOWKhlVcwtfokHd6qNrbFGIwrYcsVDKq5ha/RIO71U9Oq1uROp08ruySpSc7LjW2Od/ddeBW0SAcEX8BS/ydQfGGPPHNEP9H/WmSKPKoHUAO7SuHAbGEM80oYkzlSQdwyjLpVLHgNeNo9wVa9hJYdh9iPdVnLr5mH/AGqD8xqu2hs8ybWI56SAvh15tksMwBOZLkH02pl21sgYlFVmK5JEkuOJU3A9FY7a2DHi0UOWVkN45EOV0PWD/KrqVZrGgcR+47KqrRLiSPLpPdV/6LS+fYnvX+2uDCbPijwuOaKdpy6yCQtbSRVYHcBqbjuFdT8lsS4yS4+Qx7rKio5HUZBqatY9hRphmw8YyIUZNNT0hYtrvNMaoaIypvGAgegKUUy4zkxccTPuQtXJJQMDh7fuk+8XNcOP/wAWw32E38qu9mYEQQxxAkiNQoJ3mwtetE+yA+KjxGYgxo6BeBzcSapFQZxztuV1lWlhzbW7I6Qqja3+K4P7Of8ACmUi9V+K2MJMTFOWIMSuoXgcwsbmrClqODg0DUI6lPTaWl06zPQJPwOBiw8mOljhTNAbxAKAR+pViq2GgJJ3dddmzOS+HkhV5lWeSVVd5X6RYsAeif2R1AbhVvhNmCOSZ7355gxB3CyhLdosKrV5OSR9HD4l4ouCZVfIOpGOoHYb2q41srB0G6+/UPK/FUCjk/8AMi+67Weyz5Nuy89CWLrBKURmNzlKq4UniVzWv2CriubZmzEw8YRLnUksxuzMdWZm4kmums9Rwc4kLRTBa0AqDUGpNQarVig1iayNYmhCxNQak1BoQvLvCT9OX7FPzSUr00eEn6cv2KfmkpXrsbD/AEM4LjLf+Q/iiiiitaxIooooQiiiihC34/52T67/AImuzk9sxZ5Wz6pGhYjdc3soPZvPqrjx/wA7J9d/xNXnI1OjiT2RD85/pXm2+q6lY3OaYMBer4fSbVtrWvEiSu6fDhdnqFJAAmsL9buf5107fl6MR/8AkhP+pa55kLYHQ7ueG7qkcVnyjs0UTD9pofvZbV88c8uJJMkwvojWhsNbcBMKr5Z4ezA/5q6vBp9Mf7B/zxVjy1jsCequjweYB48XdxYPh3I6/lxbxXSeH2hjbFUpuMGTHncFzXiFne63U6jRIyRPliF6QK1ti1Eixk9NwzKNdQtsxvu0zDvrMVQbdmkXGYbmlDO0c6jNfKvzRLNbWwA3cTYaVRTZlujyPQStFR+Q2fMdSmMVIqjixmIhmjTEMkizFlVkUoVcKWAIzG4IBrQ225JncRTQQRoxQNJ0ndl0Y5cwyre46zanFEnXdt+X9EprAar9ny7qmUVIqgwfKTKswnKFoFzlojdXQ3sVF9GuCCt+rXWpi+HSKJM0MdxcQsrNpwDSZhr6BUGiR9xA+fPdGeB+0Eq6xGLWPLnNszBF36s2gFSuLUyGMHpqoYr1KbgH7j3UqfG0mIRTKoRo8fHHlHDLa4J46k66aWrpwsU/xnJeSO3NRFugdY80mVR09GGvS+6rDQgHKN4HbukFeSMkXE9+yYsJjElQPGcyksL6jVSVO/tBFb6T+Tfwp8PaFo4kWSYBnUyFzzjk6ZgFUXtxOhqxi5SsMMWdAZxKYObU2DSg2FidQpHS7B11D6BDiGmb4/8AdXy9SyuC0Fwi6fnzgmCpqgZMeoz54HO/mcjKPqiXMTftIrbjtqyl0hgVRKyc45k1WJL21APSYm4AuNxNV5qTcQU+cjEFXVTSvtPaOMwiqXMUyvJGmdUKFMzAG65iCCLgEEWJG+tuC2jiZ55grRxxQTZSSpZnUBWK/KAWwJ6Wu8aaatmDGVIj5z1pc8JyYM/OWpMdTSpFt2XEjnIp8PBGSebWQZ3YDTM/TXJfq32q22Dtg4hXD5ecibI+Q5kNwGDIfJIO47jcVD6LmiTqx8lLazXGBrw81a0VU7W2nIJEgw6qZXBYs98kaA2LEDViSbAacdarNrbRxuDjzuYplJVcyoUKEsBcrmIZdbbwRcb6GUS6LxJwQ6sGzcYGKu8ZtqKKRYnY53tZVVm0JygmwOUX0uaE21E05gDEyLvAVrA2zWL2y3tra9UaxTnakmWSMDmIyboT+rzv0b5x0r36XaNNKw2BJLC+MkmkjMcczmWyEEsIozmU5zYWtpru31bmWZON8A8zyVeedOF0kfrmm2opehkx0y86rQwhhdIXRnNuGeQMLH0DSufEcp5mWERIqyvM8EqPchHVWN7i1wNG7R1XvVYoE3Ajz8vn6TmsBiD3TTWjGYxIlzSHKt1W+p1YhVGnWSBVPPj8SrJh0Mck5UyPKVKxpHewOQNcsdwF+BNVvKQ4qOFVmMcqNNAM6KY2QiRCMy5iCpta4tY29UsoZTgCRf6fNqh9aGkgG758hOFRVJiNoTzTPFhciCKwklkBbpEZsiICLkAgkk8a5/jTFRYmCGYRssrP+tQFbhUZspQk5WuBrc3F91KKJOsTEx5YpjWA1GJieivMJjElUtGcwDMpOo6Skqw16iKMXilijaRzZUUsx32A1OgpW2AcU6SLCY4kWee8jqXLEyMbKtwABe1zxrubbMsaTxzqnOxwvKjKDzcigHXKTcEGwIvxp3UIdAM+Wvt8wSNryySIu5LublFAEL5+iIlmOh+bbRWtbj1b66BtGM830h+uF4/8wtm09WtK82OKvNKAuYbOR7EdG95Gtl6r8K37YSdsRhCjxqGzZAYycp5vpX6YzA8N1u2nzDZjDH0nYlFd0Tjf7xtTRUGqzZW0XaWaGbLnjYMpUWDRMOibXOoIYH0UbE2i2I5x9Ob5xlhtvKr0SxN9bsDbsFZzTIk7I64K8VAYHHorE1BqTUGq1YsTUGpNYsbb6ELzTwgYZpNoKqi5MKeoZpNSeApWnQKxVWDZdCRuvYEgdY13098s3EjNkkCAqFLAXOmbQbrjXrpBODEXQBzW/a4k7yT6TXteG241aooggBo5k/588vG8UsDaVE1zJc48mj/fnnFFFFdEuYRRRRQhFFFFCFvx/wA7J9d/xNMXIVMwxI4Wi/5lLuP+dk+u/wCJph5Cf+5J3BENv4zXleJ/hO4D2XseGfnt4n3W6FyYHiBsOdkVTvuNMxHoYsPVW6DZ6yrzDZssOUKcxv0bZTffe4v6qw2q4QQ5dAGY992rsw5sSx3vuXj6TXzoG9fRTEKs285dUDa3kRCd29gNfTemjY6WxY7IHH+qOlnHQ3eMSNoZU6IGnygbZv6UzbEI+FabuZe1yT+1H11ooTlDiqK5GSeCZhVdisMxxkDgEqsc4Y8AWMdh67HuqxFSK9hrskzx63Lx3NyhCrdr4ZnlwxUEhJizHqGRxc+siqtMGMKzrJhTOhdnjkjRXNmJbIwOoIJIvutamgVIq1tYgZOr53VbqQJygb/nZUEOyWxEM6vCmHEqlYwAM4Ft7kG2/WwrbDtydFySYWVpRpePKY2PlCQsAoO/Wxq8FSKjOziLuaM1F4KUsHsyfKTKnTbHpK2XUZOjcg8VG6/ZV3BhWGPlkKnI0EShuBYNISPvHfVmKmpfWLpu+XdkNohsX/L+6rOTGGaPDKrgq2eU2PUZHYfcQarRsaVllKjLImMaeLNoHFgLX4AgsL0zVNQKzg4u2oNEFobsVGeUExGVMHNzu6z5RGD1mXNYr6LnsqcdBNFMuJROdJiEc8aEX0JZWjzWvYlhbTQ1eVNGcAwaOqnNk4u9EqbbxeIxaKkWGkRBLEztKArEK6myJe+m8k20XjerXYuDZTiQ6kCSdyt+KlVFx99W1TQa0tyQIH/nZQKUOyiZPzulDB4YYVBDNgmmKdFJYkVxIv7JbUFWtob6XG+r3YOHZULPFHCXYkIgF1X9kOw0Zt+7TWrKih9YvGGKGUsjWqba2HljnTEwpztkMckYIDFL5gyX0uDfS+oNVm3sbiMXCY4cNKi3Qu0oCkgMDlRL3J7dBYGm2ipZWyYMAkIfSypEkAqohwjjHvIVOQ4eNQ3DMHckdxFaMLsgyJjo5AVWeZ8p61aKNMw9YPdV9RS50jDy6Kc0PXql7D7aniQRy4WV5FAXNEFMb20zByRlB32a1u2ufD7GlWXDyOt3bEyzTZdVTNE6KL8bdFb8TTRRTZ6JyQBOKjNTGUZhUm04JYsQMTEhlBjEUsakBrAlldL2BIJYEX41XbbxeIxaKkWGkRBLEztKArEK6myJe+m8k20XjemyoobWyYMAkKHUsqRJAKX253BzyusTTQzEOebsXSSwU3QkZlIAOmo1rnkknxGLw0nMNHDG7k57ZySjDMVB6K621113UxYrECNGY7lBJ9AF6Wv0/i/dydy/3VRUt1Kj/ZAJEa9kJXUwLi66ZjnKjZGJnwgkWXDyPG00rIYwGYBnJsyXvY7wRffratk+DmxAnmeMxn4PJFDESC5zAks1jYEkKAL8Kw/T+L93J3L/AHVH6fRfu5O5f7qrPi1nnKBE80uQzJyS65acTsqUrKAh6WzliHbIM909Ooq1xeEcy4MhSRGWznybx2F/XpVf+nsXkSdy/wB1H6exeRJ3L/dUHxWgf+hr6iFIbTGv5MqeV8Dh4XgIWWTNh/Sji9/90jN31f4LCLDGkaaKihR6BpSpLyrgaZJWSUtGrKo6OUZrXa1/lWFq6f07j8iTuX+6of4nZyxrcsXKWZIe504pnNYml2HltGzBcjjMQLkDjp5VMIa9TSrU6olhlaA4HBBpU2ttZnlMSq3RO61lA6yaYNp4vmoiw4fd20k4/ETTG6HIL3LyaafV3mqrQ7/lbrKzFxXBtHDR2POuW7Aco79/r0pMwWXp5GLDOwuTfduF+oC1XfK5MOmEkDOzSEaNcg37ADYClLkpiFMRQfKUkntB3H+Xqrf4HAtN+wrzvHpNku2hXdFFFduuDRRRRQhFFFFCFvx/zsn13/E0x8go8wxS3tdI/wDmClzH/OyfXf8AE1f+D7E5cS6H/wBSI29KkG3cW7q83xBuVY3DyC9Xw92TbWnzPuuiSMA2YXZdxP8AKrXCxm49F2/kP++qtG1oLSXG+9WODXok/wDelfOWN/lC+iPd/GVXbZwwIViBdDdT1f8Ae7vrbyQxefFf/Q9/TniqNrt0TXDyGkvtBwOGHe/pLxfyH31toUi+pdqvPJZK9UNp367hzXoorIVgKyFb1hWQrIViKkUIWQrKsKyFCFlU1jU0IWVTWNTQhTU1FFCFlRUUUIWVFReihCmioooQpoqKKEKaiii9CEUVFFCFxba+Yk+o34GkDARqhbOLqwUEDiM6MR3Ka9JljDAgi4OhBqv/AEfh8gV51sshruDgRcq3syilN+YLXCqNBqUuvyiSMlhrawvbhv41g8kQJyxpbhdAd7knf/ksKbv0fh8gVH6Pw+QPvrOfD6h1t/RSZspNwaxozXQMC4tmXNZOlcC+4/JrbHzNrlVBIGcZN/RsQlvkHNrcW302/EEPkCo+IIfIFKPDngAS1GbKVUaCzXRdwA6I1GQDfbRs1ze43jXS1c+xljjlzTLnTKwK2vcndp/OnH4hh8gVHxDD5A++jR1SQZbd5IzZSWYUMwMa5FzrZSc1tRxr0CPcK412JEDcINNa7a22Oymzh0xfsTsbkpe5V4uWNbot00ueo9qjf+FJuOcyDPPMI1JAshBa3a3yR6r16i6gixFwd4NcceyIVbOsUYbgwUXHoNtKuqUS4zK3U7QGNiF4xyjxuEXDyKsYdyLAuczXPEE7vVak3kzigs4W3yww7ul/w16F4VsDzu0hoR/4aIFzutnmsAOLf9KXdnbHjg+SLsd7Hf6OweivU8O8PqmoKguaDM7eAXl+J+JURSNI3uIIjZO0ruooorsFxKKKKKEIooooQnaXAxliTGm8/sjr9Fbdn4NFmQqiqQ2hCgEcN/ooorlXPdkETqXaNY3KmArXFKCdReiIWFFFeJAleqSYXNi4wd4B9IrHYOHVJmZVCkoQSoANrrpcegd1FFaKN2VGxUVb4lMHOnrPfU863We+iipSqeebrPfU883We+iihCkTN5R7zRzzeUe81NFCEc+3lHvNSJ28o95oooQjn28o95qefbyj3miihCOfbyj3mjn28o95oooQp59vKPeaOfbyj3miihCOfbyj3mjn28o95oooUo+EN5R7zU8+3lHvNFFChHPt5R7zUfCG8o95oooQjn28o95o59vKPeaKKFKOfbyj3mjn28o95oooUKOfbyj3mjn28o95oooQgzt5R7zUc+3lHvNFFCEGdvKPeajn28o95qaKELHnm8o95oMzeUe80UUIUGZus99RzzdZ76KKEKOdbrPfUc6es99FFCEvbdwyvNd1VjkAuwBNrnS5qv8Ai+P92n8I/pUUV6NJ7gwXrI9jS4kgKfi+P92n8I/pR8Xx/u0/hH9KiirMt20pM2zYP0p+L4/3afwj+lHxfH+7T+Ef0qKKMt20ozbNg/Sn4vj/AHafwj+lRRRRlu2lGbZsH6X/2Q=="/>
          <p:cNvSpPr>
            <a:spLocks noChangeAspect="1" noChangeArrowheads="1"/>
          </p:cNvSpPr>
          <p:nvPr/>
        </p:nvSpPr>
        <p:spPr bwMode="auto">
          <a:xfrm>
            <a:off x="1488281" y="120405"/>
            <a:ext cx="228600" cy="22888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endParaRPr>
          </a:p>
        </p:txBody>
      </p:sp>
      <p:pic>
        <p:nvPicPr>
          <p:cNvPr id="1038" name="Picture 14" descr="https://www.blueshieldca.com/sites/make-care-affordable/images/mca_carousel_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5860" y="1916083"/>
            <a:ext cx="2984316" cy="24070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pPr algn="l"/>
            <a:r>
              <a:rPr lang="it-IT" sz="3200" b="1" dirty="0" smtClean="0"/>
              <a:t>The Insurance Industry Changed... Why?</a:t>
            </a:r>
            <a:endParaRPr lang="en-US" sz="3200" b="1" dirty="0"/>
          </a:p>
        </p:txBody>
      </p:sp>
      <p:sp>
        <p:nvSpPr>
          <p:cNvPr id="25" name="Rectangle 24"/>
          <p:cNvSpPr/>
          <p:nvPr/>
        </p:nvSpPr>
        <p:spPr>
          <a:xfrm>
            <a:off x="1253667" y="4400901"/>
            <a:ext cx="6457950" cy="369788"/>
          </a:xfrm>
          <a:prstGeom prst="rect">
            <a:avLst/>
          </a:prstGeom>
        </p:spPr>
        <p:txBody>
          <a:bodyPr wrap="square">
            <a:spAutoFit/>
          </a:bodyPr>
          <a:lstStyle/>
          <a:p>
            <a:pPr algn="ctr"/>
            <a:r>
              <a:rPr lang="en-US" dirty="0"/>
              <a:t>https://www.youtube.com/watch?v=sx2scvIFGjE</a:t>
            </a:r>
          </a:p>
        </p:txBody>
      </p:sp>
    </p:spTree>
    <p:extLst>
      <p:ext uri="{BB962C8B-B14F-4D97-AF65-F5344CB8AC3E}">
        <p14:creationId xmlns:p14="http://schemas.microsoft.com/office/powerpoint/2010/main" val="845187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0" y="0"/>
            <a:ext cx="9144000" cy="5143500"/>
          </a:xfrm>
          <a:prstGeom prst="rect">
            <a:avLst/>
          </a:prstGeom>
        </p:spPr>
        <p:txBody>
          <a:bodyPr vert="horz" wrap="square" lIns="0" tIns="0" rIns="0" bIns="0" rtlCol="0">
            <a:spAutoFit/>
          </a:bodyPr>
          <a:lstStyle/>
          <a:p>
            <a:pPr marL="549275">
              <a:lnSpc>
                <a:spcPct val="100000"/>
              </a:lnSpc>
              <a:tabLst>
                <a:tab pos="838200" algn="l"/>
              </a:tabLst>
            </a:pPr>
            <a:r>
              <a:rPr sz="800" b="1" spc="-10" dirty="0">
                <a:solidFill>
                  <a:srgbClr val="B5B5B5"/>
                </a:solidFill>
                <a:latin typeface="Calibri"/>
                <a:cs typeface="Calibri"/>
              </a:rPr>
              <a:t>7	</a:t>
            </a:r>
            <a:r>
              <a:rPr sz="800" spc="-10" dirty="0">
                <a:solidFill>
                  <a:srgbClr val="B5B5B5"/>
                </a:solidFill>
                <a:latin typeface="Calibri"/>
                <a:cs typeface="Calibri"/>
              </a:rPr>
              <a:t>©</a:t>
            </a:r>
            <a:r>
              <a:rPr sz="800" spc="-5" dirty="0">
                <a:solidFill>
                  <a:srgbClr val="B5B5B5"/>
                </a:solidFill>
                <a:latin typeface="Calibri"/>
                <a:cs typeface="Calibri"/>
              </a:rPr>
              <a:t> </a:t>
            </a:r>
            <a:r>
              <a:rPr sz="800" dirty="0">
                <a:solidFill>
                  <a:srgbClr val="B5B5B5"/>
                </a:solidFill>
                <a:latin typeface="Calibri"/>
                <a:cs typeface="Calibri"/>
              </a:rPr>
              <a:t>C</a:t>
            </a:r>
            <a:r>
              <a:rPr sz="800" spc="-15" dirty="0">
                <a:solidFill>
                  <a:srgbClr val="B5B5B5"/>
                </a:solidFill>
                <a:latin typeface="Calibri"/>
                <a:cs typeface="Calibri"/>
              </a:rPr>
              <a:t>op</a:t>
            </a:r>
            <a:r>
              <a:rPr sz="800" spc="-10" dirty="0">
                <a:solidFill>
                  <a:srgbClr val="B5B5B5"/>
                </a:solidFill>
                <a:latin typeface="Calibri"/>
                <a:cs typeface="Calibri"/>
              </a:rPr>
              <a:t>y</a:t>
            </a:r>
            <a:r>
              <a:rPr sz="800" dirty="0">
                <a:solidFill>
                  <a:srgbClr val="B5B5B5"/>
                </a:solidFill>
                <a:latin typeface="Calibri"/>
                <a:cs typeface="Calibri"/>
              </a:rPr>
              <a:t>rig</a:t>
            </a:r>
            <a:r>
              <a:rPr sz="800" spc="-15" dirty="0">
                <a:solidFill>
                  <a:srgbClr val="B5B5B5"/>
                </a:solidFill>
                <a:latin typeface="Calibri"/>
                <a:cs typeface="Calibri"/>
              </a:rPr>
              <a:t>h</a:t>
            </a:r>
            <a:r>
              <a:rPr sz="800" spc="-10" dirty="0">
                <a:solidFill>
                  <a:srgbClr val="B5B5B5"/>
                </a:solidFill>
                <a:latin typeface="Calibri"/>
                <a:cs typeface="Calibri"/>
              </a:rPr>
              <a:t>t</a:t>
            </a:r>
            <a:r>
              <a:rPr sz="800" spc="15" dirty="0">
                <a:solidFill>
                  <a:srgbClr val="B5B5B5"/>
                </a:solidFill>
                <a:latin typeface="Calibri"/>
                <a:cs typeface="Calibri"/>
              </a:rPr>
              <a:t> </a:t>
            </a:r>
            <a:r>
              <a:rPr sz="800" spc="-5" dirty="0">
                <a:solidFill>
                  <a:srgbClr val="B5B5B5"/>
                </a:solidFill>
                <a:latin typeface="Calibri"/>
                <a:cs typeface="Calibri"/>
              </a:rPr>
              <a:t>10/21/201</a:t>
            </a:r>
            <a:r>
              <a:rPr sz="800" spc="-10" dirty="0">
                <a:solidFill>
                  <a:srgbClr val="B5B5B5"/>
                </a:solidFill>
                <a:latin typeface="Calibri"/>
                <a:cs typeface="Calibri"/>
              </a:rPr>
              <a:t>4</a:t>
            </a:r>
            <a:r>
              <a:rPr sz="800" spc="-55" dirty="0">
                <a:solidFill>
                  <a:srgbClr val="B5B5B5"/>
                </a:solidFill>
                <a:latin typeface="Calibri"/>
                <a:cs typeface="Calibri"/>
              </a:rPr>
              <a:t> </a:t>
            </a:r>
            <a:r>
              <a:rPr sz="800" spc="-10" dirty="0">
                <a:solidFill>
                  <a:srgbClr val="B5B5B5"/>
                </a:solidFill>
                <a:latin typeface="Calibri"/>
                <a:cs typeface="Calibri"/>
              </a:rPr>
              <a:t>B</a:t>
            </a:r>
            <a:r>
              <a:rPr sz="800" spc="-20" dirty="0">
                <a:solidFill>
                  <a:srgbClr val="B5B5B5"/>
                </a:solidFill>
                <a:latin typeface="Calibri"/>
                <a:cs typeface="Calibri"/>
              </a:rPr>
              <a:t>M</a:t>
            </a:r>
            <a:r>
              <a:rPr sz="800" spc="-5" dirty="0">
                <a:solidFill>
                  <a:srgbClr val="B5B5B5"/>
                </a:solidFill>
                <a:latin typeface="Calibri"/>
                <a:cs typeface="Calibri"/>
              </a:rPr>
              <a:t>C</a:t>
            </a:r>
            <a:r>
              <a:rPr sz="800" spc="15" dirty="0">
                <a:solidFill>
                  <a:srgbClr val="B5B5B5"/>
                </a:solidFill>
                <a:latin typeface="Calibri"/>
                <a:cs typeface="Calibri"/>
              </a:rPr>
              <a:t> </a:t>
            </a:r>
            <a:r>
              <a:rPr sz="800" spc="-10" dirty="0">
                <a:solidFill>
                  <a:srgbClr val="B5B5B5"/>
                </a:solidFill>
                <a:latin typeface="Calibri"/>
                <a:cs typeface="Calibri"/>
              </a:rPr>
              <a:t>S</a:t>
            </a:r>
            <a:r>
              <a:rPr sz="800" spc="-15" dirty="0">
                <a:solidFill>
                  <a:srgbClr val="B5B5B5"/>
                </a:solidFill>
                <a:latin typeface="Calibri"/>
                <a:cs typeface="Calibri"/>
              </a:rPr>
              <a:t>o</a:t>
            </a:r>
            <a:r>
              <a:rPr sz="800" spc="-10" dirty="0">
                <a:solidFill>
                  <a:srgbClr val="B5B5B5"/>
                </a:solidFill>
                <a:latin typeface="Calibri"/>
                <a:cs typeface="Calibri"/>
              </a:rPr>
              <a:t>ftw</a:t>
            </a:r>
            <a:r>
              <a:rPr sz="800" spc="-5" dirty="0">
                <a:solidFill>
                  <a:srgbClr val="B5B5B5"/>
                </a:solidFill>
                <a:latin typeface="Calibri"/>
                <a:cs typeface="Calibri"/>
              </a:rPr>
              <a:t>a</a:t>
            </a:r>
            <a:r>
              <a:rPr sz="800" dirty="0">
                <a:solidFill>
                  <a:srgbClr val="B5B5B5"/>
                </a:solidFill>
                <a:latin typeface="Calibri"/>
                <a:cs typeface="Calibri"/>
              </a:rPr>
              <a:t>r</a:t>
            </a:r>
            <a:r>
              <a:rPr sz="800" spc="-20" dirty="0">
                <a:solidFill>
                  <a:srgbClr val="B5B5B5"/>
                </a:solidFill>
                <a:latin typeface="Calibri"/>
                <a:cs typeface="Calibri"/>
              </a:rPr>
              <a:t>e</a:t>
            </a:r>
            <a:r>
              <a:rPr sz="800" spc="-5" dirty="0">
                <a:solidFill>
                  <a:srgbClr val="B5B5B5"/>
                </a:solidFill>
                <a:latin typeface="Calibri"/>
                <a:cs typeface="Calibri"/>
              </a:rPr>
              <a:t>,</a:t>
            </a:r>
            <a:r>
              <a:rPr sz="800" spc="25" dirty="0">
                <a:solidFill>
                  <a:srgbClr val="B5B5B5"/>
                </a:solidFill>
                <a:latin typeface="Calibri"/>
                <a:cs typeface="Calibri"/>
              </a:rPr>
              <a:t> </a:t>
            </a:r>
            <a:r>
              <a:rPr sz="800" spc="-15" dirty="0">
                <a:solidFill>
                  <a:srgbClr val="B5B5B5"/>
                </a:solidFill>
                <a:latin typeface="Calibri"/>
                <a:cs typeface="Calibri"/>
              </a:rPr>
              <a:t>In</a:t>
            </a:r>
            <a:r>
              <a:rPr sz="800" spc="-10" dirty="0">
                <a:solidFill>
                  <a:srgbClr val="B5B5B5"/>
                </a:solidFill>
                <a:latin typeface="Calibri"/>
                <a:cs typeface="Calibri"/>
              </a:rPr>
              <a:t>c</a:t>
            </a:r>
            <a:endParaRPr sz="800">
              <a:latin typeface="Calibri"/>
              <a:cs typeface="Calibri"/>
            </a:endParaRPr>
          </a:p>
        </p:txBody>
      </p:sp>
      <p:sp>
        <p:nvSpPr>
          <p:cNvPr id="5" name="object 3"/>
          <p:cNvSpPr/>
          <p:nvPr/>
        </p:nvSpPr>
        <p:spPr>
          <a:xfrm>
            <a:off x="0" y="0"/>
            <a:ext cx="9144000" cy="5143500"/>
          </a:xfrm>
          <a:custGeom>
            <a:avLst/>
            <a:gdLst/>
            <a:ahLst/>
            <a:cxnLst/>
            <a:rect l="l" t="t" r="r" b="b"/>
            <a:pathLst>
              <a:path w="9144000" h="5143500">
                <a:moveTo>
                  <a:pt x="0" y="5143500"/>
                </a:moveTo>
                <a:lnTo>
                  <a:pt x="9143999" y="5143500"/>
                </a:lnTo>
                <a:lnTo>
                  <a:pt x="9143999" y="0"/>
                </a:lnTo>
                <a:lnTo>
                  <a:pt x="0" y="0"/>
                </a:lnTo>
                <a:lnTo>
                  <a:pt x="0" y="5143500"/>
                </a:lnTo>
              </a:path>
            </a:pathLst>
          </a:custGeom>
          <a:solidFill>
            <a:srgbClr val="F88600"/>
          </a:solidFill>
        </p:spPr>
        <p:txBody>
          <a:bodyPr wrap="square" lIns="0" tIns="0" rIns="0" bIns="0" rtlCol="0"/>
          <a:lstStyle/>
          <a:p>
            <a:endParaRPr/>
          </a:p>
        </p:txBody>
      </p:sp>
      <p:sp>
        <p:nvSpPr>
          <p:cNvPr id="6" name="object 4"/>
          <p:cNvSpPr/>
          <p:nvPr/>
        </p:nvSpPr>
        <p:spPr>
          <a:xfrm>
            <a:off x="6721982" y="262254"/>
            <a:ext cx="1924763" cy="1637792"/>
          </a:xfrm>
          <a:prstGeom prst="rect">
            <a:avLst/>
          </a:prstGeom>
          <a:blipFill>
            <a:blip r:embed="rId3" cstate="print"/>
            <a:stretch>
              <a:fillRect/>
            </a:stretch>
          </a:blipFill>
        </p:spPr>
        <p:txBody>
          <a:bodyPr wrap="square" lIns="0" tIns="0" rIns="0" bIns="0" rtlCol="0"/>
          <a:lstStyle/>
          <a:p>
            <a:endParaRPr/>
          </a:p>
        </p:txBody>
      </p:sp>
      <p:sp>
        <p:nvSpPr>
          <p:cNvPr id="7" name="object 5"/>
          <p:cNvSpPr txBox="1"/>
          <p:nvPr/>
        </p:nvSpPr>
        <p:spPr>
          <a:xfrm>
            <a:off x="537159" y="1968144"/>
            <a:ext cx="5542915" cy="875665"/>
          </a:xfrm>
          <a:prstGeom prst="rect">
            <a:avLst/>
          </a:prstGeom>
        </p:spPr>
        <p:txBody>
          <a:bodyPr vert="horz" wrap="square" lIns="0" tIns="0" rIns="0" bIns="0" rtlCol="0">
            <a:spAutoFit/>
          </a:bodyPr>
          <a:lstStyle/>
          <a:p>
            <a:pPr marL="12700" marR="5080">
              <a:lnSpc>
                <a:spcPts val="3579"/>
              </a:lnSpc>
            </a:pPr>
            <a:r>
              <a:rPr sz="3300" b="1" spc="-5" dirty="0">
                <a:solidFill>
                  <a:srgbClr val="414042"/>
                </a:solidFill>
                <a:latin typeface="Calibri"/>
                <a:cs typeface="Calibri"/>
              </a:rPr>
              <a:t>Capacit</a:t>
            </a:r>
            <a:r>
              <a:rPr sz="3300" b="1" dirty="0">
                <a:solidFill>
                  <a:srgbClr val="414042"/>
                </a:solidFill>
                <a:latin typeface="Calibri"/>
                <a:cs typeface="Calibri"/>
              </a:rPr>
              <a:t>y</a:t>
            </a:r>
            <a:r>
              <a:rPr sz="3300" b="1" spc="-10" dirty="0">
                <a:solidFill>
                  <a:srgbClr val="414042"/>
                </a:solidFill>
                <a:latin typeface="Calibri"/>
                <a:cs typeface="Calibri"/>
              </a:rPr>
              <a:t> </a:t>
            </a:r>
            <a:r>
              <a:rPr sz="3300" b="1" dirty="0">
                <a:solidFill>
                  <a:srgbClr val="414042"/>
                </a:solidFill>
                <a:latin typeface="Calibri"/>
                <a:cs typeface="Calibri"/>
              </a:rPr>
              <a:t>Mana</a:t>
            </a:r>
            <a:r>
              <a:rPr sz="3300" b="1" spc="-30" dirty="0">
                <a:solidFill>
                  <a:srgbClr val="414042"/>
                </a:solidFill>
                <a:latin typeface="Calibri"/>
                <a:cs typeface="Calibri"/>
              </a:rPr>
              <a:t>g</a:t>
            </a:r>
            <a:r>
              <a:rPr sz="3300" b="1" spc="-5" dirty="0">
                <a:solidFill>
                  <a:srgbClr val="414042"/>
                </a:solidFill>
                <a:latin typeface="Calibri"/>
                <a:cs typeface="Calibri"/>
              </a:rPr>
              <a:t>e</a:t>
            </a:r>
            <a:r>
              <a:rPr sz="3300" b="1" spc="-15" dirty="0">
                <a:solidFill>
                  <a:srgbClr val="414042"/>
                </a:solidFill>
                <a:latin typeface="Calibri"/>
                <a:cs typeface="Calibri"/>
              </a:rPr>
              <a:t>m</a:t>
            </a:r>
            <a:r>
              <a:rPr sz="3300" b="1" spc="-5" dirty="0">
                <a:solidFill>
                  <a:srgbClr val="414042"/>
                </a:solidFill>
                <a:latin typeface="Calibri"/>
                <a:cs typeface="Calibri"/>
              </a:rPr>
              <a:t>e</a:t>
            </a:r>
            <a:r>
              <a:rPr sz="3300" b="1" spc="-35" dirty="0">
                <a:solidFill>
                  <a:srgbClr val="414042"/>
                </a:solidFill>
                <a:latin typeface="Calibri"/>
                <a:cs typeface="Calibri"/>
              </a:rPr>
              <a:t>n</a:t>
            </a:r>
            <a:r>
              <a:rPr sz="3300" b="1" dirty="0">
                <a:solidFill>
                  <a:srgbClr val="414042"/>
                </a:solidFill>
                <a:latin typeface="Calibri"/>
                <a:cs typeface="Calibri"/>
              </a:rPr>
              <a:t>t</a:t>
            </a:r>
            <a:r>
              <a:rPr sz="3300" b="1" spc="-50" dirty="0">
                <a:solidFill>
                  <a:srgbClr val="414042"/>
                </a:solidFill>
                <a:latin typeface="Calibri"/>
                <a:cs typeface="Calibri"/>
              </a:rPr>
              <a:t> </a:t>
            </a:r>
            <a:r>
              <a:rPr sz="3300" b="1" dirty="0">
                <a:solidFill>
                  <a:srgbClr val="414042"/>
                </a:solidFill>
                <a:latin typeface="Calibri"/>
                <a:cs typeface="Calibri"/>
              </a:rPr>
              <a:t>and</a:t>
            </a:r>
            <a:r>
              <a:rPr sz="3300" b="1" spc="-10" dirty="0">
                <a:solidFill>
                  <a:srgbClr val="414042"/>
                </a:solidFill>
                <a:latin typeface="Calibri"/>
                <a:cs typeface="Calibri"/>
              </a:rPr>
              <a:t> </a:t>
            </a:r>
            <a:r>
              <a:rPr sz="3300" b="1" spc="-5" dirty="0">
                <a:solidFill>
                  <a:srgbClr val="414042"/>
                </a:solidFill>
                <a:latin typeface="Calibri"/>
                <a:cs typeface="Calibri"/>
              </a:rPr>
              <a:t>Co</a:t>
            </a:r>
            <a:r>
              <a:rPr sz="3300" b="1" spc="-55" dirty="0">
                <a:solidFill>
                  <a:srgbClr val="414042"/>
                </a:solidFill>
                <a:latin typeface="Calibri"/>
                <a:cs typeface="Calibri"/>
              </a:rPr>
              <a:t>s</a:t>
            </a:r>
            <a:r>
              <a:rPr sz="3300" b="1" dirty="0">
                <a:solidFill>
                  <a:srgbClr val="414042"/>
                </a:solidFill>
                <a:latin typeface="Calibri"/>
                <a:cs typeface="Calibri"/>
              </a:rPr>
              <a:t>t </a:t>
            </a:r>
            <a:r>
              <a:rPr sz="3300" b="1" spc="-180" dirty="0">
                <a:solidFill>
                  <a:srgbClr val="414042"/>
                </a:solidFill>
                <a:latin typeface="Calibri"/>
                <a:cs typeface="Calibri"/>
              </a:rPr>
              <a:t>T</a:t>
            </a:r>
            <a:r>
              <a:rPr sz="3300" b="1" spc="-75" dirty="0">
                <a:solidFill>
                  <a:srgbClr val="414042"/>
                </a:solidFill>
                <a:latin typeface="Calibri"/>
                <a:cs typeface="Calibri"/>
              </a:rPr>
              <a:t>r</a:t>
            </a:r>
            <a:r>
              <a:rPr sz="3300" b="1" dirty="0">
                <a:solidFill>
                  <a:srgbClr val="414042"/>
                </a:solidFill>
                <a:latin typeface="Calibri"/>
                <a:cs typeface="Calibri"/>
              </a:rPr>
              <a:t>anspa</a:t>
            </a:r>
            <a:r>
              <a:rPr sz="3300" b="1" spc="-60" dirty="0">
                <a:solidFill>
                  <a:srgbClr val="414042"/>
                </a:solidFill>
                <a:latin typeface="Calibri"/>
                <a:cs typeface="Calibri"/>
              </a:rPr>
              <a:t>r</a:t>
            </a:r>
            <a:r>
              <a:rPr sz="3300" b="1" spc="-5" dirty="0">
                <a:solidFill>
                  <a:srgbClr val="414042"/>
                </a:solidFill>
                <a:latin typeface="Calibri"/>
                <a:cs typeface="Calibri"/>
              </a:rPr>
              <a:t>e</a:t>
            </a:r>
            <a:r>
              <a:rPr sz="3300" b="1" spc="-10" dirty="0">
                <a:solidFill>
                  <a:srgbClr val="414042"/>
                </a:solidFill>
                <a:latin typeface="Calibri"/>
                <a:cs typeface="Calibri"/>
              </a:rPr>
              <a:t>n</a:t>
            </a:r>
            <a:r>
              <a:rPr sz="3300" b="1" spc="-5" dirty="0">
                <a:solidFill>
                  <a:srgbClr val="414042"/>
                </a:solidFill>
                <a:latin typeface="Calibri"/>
                <a:cs typeface="Calibri"/>
              </a:rPr>
              <a:t>c</a:t>
            </a:r>
            <a:r>
              <a:rPr sz="3300" b="1" dirty="0">
                <a:solidFill>
                  <a:srgbClr val="414042"/>
                </a:solidFill>
                <a:latin typeface="Calibri"/>
                <a:cs typeface="Calibri"/>
              </a:rPr>
              <a:t>y</a:t>
            </a:r>
            <a:r>
              <a:rPr sz="3300" b="1" spc="-25" dirty="0">
                <a:solidFill>
                  <a:srgbClr val="414042"/>
                </a:solidFill>
                <a:latin typeface="Calibri"/>
                <a:cs typeface="Calibri"/>
              </a:rPr>
              <a:t> </a:t>
            </a:r>
            <a:r>
              <a:rPr sz="3300" b="1" spc="-30" dirty="0">
                <a:solidFill>
                  <a:srgbClr val="414042"/>
                </a:solidFill>
                <a:latin typeface="Calibri"/>
                <a:cs typeface="Calibri"/>
              </a:rPr>
              <a:t>a</a:t>
            </a:r>
            <a:r>
              <a:rPr sz="3300" b="1" dirty="0">
                <a:solidFill>
                  <a:srgbClr val="414042"/>
                </a:solidFill>
                <a:latin typeface="Calibri"/>
                <a:cs typeface="Calibri"/>
              </a:rPr>
              <a:t>t HCSC</a:t>
            </a:r>
            <a:endParaRPr sz="3300" dirty="0">
              <a:latin typeface="Calibri"/>
              <a:cs typeface="Calibri"/>
            </a:endParaRPr>
          </a:p>
        </p:txBody>
      </p:sp>
      <p:sp>
        <p:nvSpPr>
          <p:cNvPr id="8" name="object 6"/>
          <p:cNvSpPr txBox="1"/>
          <p:nvPr/>
        </p:nvSpPr>
        <p:spPr>
          <a:xfrm>
            <a:off x="537159" y="2988856"/>
            <a:ext cx="3088640" cy="305435"/>
          </a:xfrm>
          <a:prstGeom prst="rect">
            <a:avLst/>
          </a:prstGeom>
        </p:spPr>
        <p:txBody>
          <a:bodyPr vert="horz" wrap="square" lIns="0" tIns="0" rIns="0" bIns="0" rtlCol="0">
            <a:spAutoFit/>
          </a:bodyPr>
          <a:lstStyle/>
          <a:p>
            <a:pPr marL="12700">
              <a:lnSpc>
                <a:spcPts val="2855"/>
              </a:lnSpc>
            </a:pPr>
            <a:r>
              <a:rPr sz="2400" b="1" spc="10" dirty="0">
                <a:solidFill>
                  <a:srgbClr val="FFFFFF"/>
                </a:solidFill>
                <a:latin typeface="Arial"/>
                <a:cs typeface="Arial"/>
              </a:rPr>
              <a:t>W</a:t>
            </a:r>
            <a:r>
              <a:rPr sz="2400" b="1" dirty="0">
                <a:solidFill>
                  <a:srgbClr val="FFFFFF"/>
                </a:solidFill>
                <a:latin typeface="Arial"/>
                <a:cs typeface="Arial"/>
              </a:rPr>
              <a:t>hy</a:t>
            </a:r>
            <a:r>
              <a:rPr sz="2400" b="1" spc="-15" dirty="0">
                <a:solidFill>
                  <a:srgbClr val="FFFFFF"/>
                </a:solidFill>
                <a:latin typeface="Arial"/>
                <a:cs typeface="Arial"/>
              </a:rPr>
              <a:t> </a:t>
            </a:r>
            <a:r>
              <a:rPr sz="2400" b="1" spc="-10" dirty="0">
                <a:solidFill>
                  <a:srgbClr val="FFFFFF"/>
                </a:solidFill>
                <a:latin typeface="Arial"/>
                <a:cs typeface="Arial"/>
              </a:rPr>
              <a:t>t</a:t>
            </a:r>
            <a:r>
              <a:rPr sz="2400" b="1" dirty="0">
                <a:solidFill>
                  <a:srgbClr val="FFFFFF"/>
                </a:solidFill>
                <a:latin typeface="Arial"/>
                <a:cs typeface="Arial"/>
              </a:rPr>
              <a:t>he</a:t>
            </a:r>
            <a:r>
              <a:rPr sz="2400" b="1" spc="-15" dirty="0">
                <a:solidFill>
                  <a:srgbClr val="FFFFFF"/>
                </a:solidFill>
                <a:latin typeface="Arial"/>
                <a:cs typeface="Arial"/>
              </a:rPr>
              <a:t> </a:t>
            </a:r>
            <a:r>
              <a:rPr sz="2400" b="1" dirty="0">
                <a:solidFill>
                  <a:srgbClr val="FFFFFF"/>
                </a:solidFill>
                <a:latin typeface="Arial"/>
                <a:cs typeface="Arial"/>
              </a:rPr>
              <a:t>in</a:t>
            </a:r>
            <a:r>
              <a:rPr sz="2400" b="1" spc="-35" dirty="0">
                <a:solidFill>
                  <a:srgbClr val="FFFFFF"/>
                </a:solidFill>
                <a:latin typeface="Arial"/>
                <a:cs typeface="Arial"/>
              </a:rPr>
              <a:t>v</a:t>
            </a:r>
            <a:r>
              <a:rPr sz="2400" b="1" spc="5" dirty="0">
                <a:solidFill>
                  <a:srgbClr val="FFFFFF"/>
                </a:solidFill>
                <a:latin typeface="Arial"/>
                <a:cs typeface="Arial"/>
              </a:rPr>
              <a:t>es</a:t>
            </a:r>
            <a:r>
              <a:rPr sz="2400" b="1" spc="-10" dirty="0">
                <a:solidFill>
                  <a:srgbClr val="FFFFFF"/>
                </a:solidFill>
                <a:latin typeface="Arial"/>
                <a:cs typeface="Arial"/>
              </a:rPr>
              <a:t>t</a:t>
            </a:r>
            <a:r>
              <a:rPr sz="2400" b="1" dirty="0">
                <a:solidFill>
                  <a:srgbClr val="FFFFFF"/>
                </a:solidFill>
                <a:latin typeface="Arial"/>
                <a:cs typeface="Arial"/>
              </a:rPr>
              <a:t>m</a:t>
            </a:r>
            <a:r>
              <a:rPr sz="2400" b="1" spc="10" dirty="0">
                <a:solidFill>
                  <a:srgbClr val="FFFFFF"/>
                </a:solidFill>
                <a:latin typeface="Arial"/>
                <a:cs typeface="Arial"/>
              </a:rPr>
              <a:t>e</a:t>
            </a:r>
            <a:r>
              <a:rPr sz="2400" b="1" dirty="0">
                <a:solidFill>
                  <a:srgbClr val="FFFFFF"/>
                </a:solidFill>
                <a:latin typeface="Arial"/>
                <a:cs typeface="Arial"/>
              </a:rPr>
              <a:t>n</a:t>
            </a:r>
            <a:r>
              <a:rPr sz="2400" b="1" spc="-10" dirty="0">
                <a:solidFill>
                  <a:srgbClr val="FFFFFF"/>
                </a:solidFill>
                <a:latin typeface="Arial"/>
                <a:cs typeface="Arial"/>
              </a:rPr>
              <a:t>t</a:t>
            </a:r>
            <a:r>
              <a:rPr sz="2400" b="1" dirty="0">
                <a:solidFill>
                  <a:srgbClr val="FFFFFF"/>
                </a:solidFill>
                <a:latin typeface="Arial"/>
                <a:cs typeface="Arial"/>
              </a:rPr>
              <a:t>?</a:t>
            </a:r>
            <a:endParaRPr sz="2400">
              <a:latin typeface="Arial"/>
              <a:cs typeface="Arial"/>
            </a:endParaRPr>
          </a:p>
        </p:txBody>
      </p:sp>
    </p:spTree>
    <p:extLst>
      <p:ext uri="{BB962C8B-B14F-4D97-AF65-F5344CB8AC3E}">
        <p14:creationId xmlns:p14="http://schemas.microsoft.com/office/powerpoint/2010/main" val="2024277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293" y="267959"/>
            <a:ext cx="7690624" cy="590349"/>
          </a:xfrm>
        </p:spPr>
        <p:txBody>
          <a:bodyPr>
            <a:noAutofit/>
          </a:bodyPr>
          <a:lstStyle/>
          <a:p>
            <a:r>
              <a:rPr lang="en-US" sz="2800" dirty="0" smtClean="0"/>
              <a:t>Planned Enrollment – </a:t>
            </a:r>
            <a:r>
              <a:rPr lang="en-US" sz="2800" dirty="0"/>
              <a:t>Scenario Example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1776881"/>
              </p:ext>
            </p:extLst>
          </p:nvPr>
        </p:nvGraphicFramePr>
        <p:xfrm>
          <a:off x="764628" y="1061600"/>
          <a:ext cx="6858000" cy="2975469"/>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453483" y="4238211"/>
            <a:ext cx="5516135" cy="807913"/>
          </a:xfrm>
          <a:prstGeom prst="rect">
            <a:avLst/>
          </a:prstGeom>
        </p:spPr>
        <p:txBody>
          <a:bodyPr wrap="square">
            <a:spAutoFit/>
          </a:bodyPr>
          <a:lstStyle/>
          <a:p>
            <a:pPr defTabSz="685800"/>
            <a:r>
              <a:rPr lang="en-US" b="1" i="1" dirty="0">
                <a:solidFill>
                  <a:srgbClr val="414042"/>
                </a:solidFill>
                <a:hlinkClick r:id="rId4"/>
              </a:rPr>
              <a:t>Insurance Industry Ad Campaign for change</a:t>
            </a:r>
            <a:r>
              <a:rPr lang="en-US" b="1" i="1" dirty="0" smtClean="0">
                <a:solidFill>
                  <a:srgbClr val="414042"/>
                </a:solidFill>
                <a:hlinkClick r:id="rId4"/>
              </a:rPr>
              <a:t>……</a:t>
            </a:r>
            <a:endParaRPr lang="en-US" b="1" i="1" dirty="0" smtClean="0">
              <a:solidFill>
                <a:srgbClr val="414042"/>
              </a:solidFill>
            </a:endParaRPr>
          </a:p>
          <a:p>
            <a:pPr defTabSz="685800"/>
            <a:r>
              <a:rPr lang="en-US" sz="1050" dirty="0" smtClean="0">
                <a:cs typeface="Calibri"/>
              </a:rPr>
              <a:t>http://www.huffingtonpost.com/2013/11/19/insurance-company-obamacare_n_4303414.html</a:t>
            </a:r>
            <a:endParaRPr lang="en-US" sz="1050" dirty="0">
              <a:cs typeface="Calibri"/>
            </a:endParaRPr>
          </a:p>
          <a:p>
            <a:pPr defTabSz="685800"/>
            <a:endParaRPr lang="en-US" b="1" i="1" dirty="0">
              <a:solidFill>
                <a:srgbClr val="414042"/>
              </a:solidFill>
            </a:endParaRPr>
          </a:p>
        </p:txBody>
      </p:sp>
      <p:graphicFrame>
        <p:nvGraphicFramePr>
          <p:cNvPr id="10" name="Content Placeholder 3"/>
          <p:cNvGraphicFramePr>
            <a:graphicFrameLocks/>
          </p:cNvGraphicFramePr>
          <p:nvPr>
            <p:extLst>
              <p:ext uri="{D42A27DB-BD31-4B8C-83A1-F6EECF244321}">
                <p14:modId xmlns:p14="http://schemas.microsoft.com/office/powerpoint/2010/main" val="1137294797"/>
              </p:ext>
            </p:extLst>
          </p:nvPr>
        </p:nvGraphicFramePr>
        <p:xfrm>
          <a:off x="764628" y="1061600"/>
          <a:ext cx="6858000" cy="297546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ontent Placeholder 3"/>
          <p:cNvGraphicFramePr>
            <a:graphicFrameLocks/>
          </p:cNvGraphicFramePr>
          <p:nvPr>
            <p:extLst>
              <p:ext uri="{D42A27DB-BD31-4B8C-83A1-F6EECF244321}">
                <p14:modId xmlns:p14="http://schemas.microsoft.com/office/powerpoint/2010/main" val="204099138"/>
              </p:ext>
            </p:extLst>
          </p:nvPr>
        </p:nvGraphicFramePr>
        <p:xfrm>
          <a:off x="764628" y="1061600"/>
          <a:ext cx="6858000" cy="297546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81323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750"/>
                                        <p:tgtEl>
                                          <p:spTgt spid="4"/>
                                        </p:tgtEl>
                                      </p:cBhvr>
                                    </p:animEffect>
                                    <p:set>
                                      <p:cBhvr>
                                        <p:cTn id="7" dur="1" fill="hold">
                                          <p:stCondLst>
                                            <p:cond delay="749"/>
                                          </p:stCondLst>
                                        </p:cTn>
                                        <p:tgtEl>
                                          <p:spTgt spid="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750"/>
                                        <p:tgtEl>
                                          <p:spTgt spid="10"/>
                                        </p:tgtEl>
                                      </p:cBhvr>
                                    </p:animEffect>
                                    <p:set>
                                      <p:cBhvr>
                                        <p:cTn id="15" dur="1" fill="hold">
                                          <p:stCondLst>
                                            <p:cond delay="749"/>
                                          </p:stCondLst>
                                        </p:cTn>
                                        <p:tgtEl>
                                          <p:spTgt spid="10"/>
                                        </p:tgtEl>
                                        <p:attrNameLst>
                                          <p:attrName>style.visibility</p:attrName>
                                        </p:attrNameLst>
                                      </p:cBhvr>
                                      <p:to>
                                        <p:strVal val="hidden"/>
                                      </p:to>
                                    </p:set>
                                  </p:childTnLst>
                                </p:cTn>
                              </p:par>
                            </p:childTnLst>
                          </p:cTn>
                        </p:par>
                        <p:par>
                          <p:cTn id="16" fill="hold">
                            <p:stCondLst>
                              <p:cond delay="750"/>
                            </p:stCondLst>
                            <p:childTnLst>
                              <p:par>
                                <p:cTn id="17" presetID="14" presetClass="entr" presetSubtype="1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10" grpId="0">
        <p:bldAsOne/>
      </p:bldGraphic>
      <p:bldGraphic spid="10" grpId="1">
        <p:bldAsOne/>
      </p:bldGraphic>
      <p:bldGraphic spid="11" grpId="0">
        <p:bldAsOne/>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xml><?xml version="1.0" encoding="utf-8"?>
<p:tagLst xmlns:a="http://schemas.openxmlformats.org/drawingml/2006/main" xmlns:r="http://schemas.openxmlformats.org/officeDocument/2006/relationships" xmlns:p="http://schemas.openxmlformats.org/presentationml/2006/main">
  <p:tag name="NAME" val="MoonShape"/>
</p:tagLst>
</file>

<file path=ppt/tags/tag3.xml><?xml version="1.0" encoding="utf-8"?>
<p:tagLst xmlns:a="http://schemas.openxmlformats.org/drawingml/2006/main" xmlns:r="http://schemas.openxmlformats.org/officeDocument/2006/relationships" xmlns:p="http://schemas.openxmlformats.org/presentationml/2006/main">
  <p:tag name="NAME" val="MoonShape"/>
</p:tagLst>
</file>

<file path=ppt/tags/tag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xml><?xml version="1.0" encoding="utf-8"?>
<p:tagLst xmlns:a="http://schemas.openxmlformats.org/drawingml/2006/main" xmlns:r="http://schemas.openxmlformats.org/officeDocument/2006/relationships" xmlns:p="http://schemas.openxmlformats.org/presentationml/2006/main">
  <p:tag name="NAME" val="MoonShape"/>
</p:tagLst>
</file>

<file path=ppt/tags/tag6.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7.xml><?xml version="1.0" encoding="utf-8"?>
<p:tagLst xmlns:a="http://schemas.openxmlformats.org/drawingml/2006/main" xmlns:r="http://schemas.openxmlformats.org/officeDocument/2006/relationships" xmlns:p="http://schemas.openxmlformats.org/presentationml/2006/main">
  <p:tag name="NAME" val="MoonShape"/>
</p:tagLst>
</file>

<file path=ppt/tags/tag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4636</TotalTime>
  <Words>6220</Words>
  <Application>Microsoft Office PowerPoint</Application>
  <PresentationFormat>Custom</PresentationFormat>
  <Paragraphs>609</Paragraphs>
  <Slides>26</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Office Theme</vt:lpstr>
      <vt:lpstr>Visio</vt:lpstr>
      <vt:lpstr>PowerPoint Presentation</vt:lpstr>
      <vt:lpstr>PowerPoint Presentation</vt:lpstr>
      <vt:lpstr>PowerPoint Presentation</vt:lpstr>
      <vt:lpstr>PowerPoint Presentation</vt:lpstr>
      <vt:lpstr>PowerPoint Presentation</vt:lpstr>
      <vt:lpstr>Our vision</vt:lpstr>
      <vt:lpstr>The Insurance Industry Changed... Why?</vt:lpstr>
      <vt:lpstr>PowerPoint Presentation</vt:lpstr>
      <vt:lpstr>Planned Enrollment – Scenario Example</vt:lpstr>
      <vt:lpstr>Planned Enrollment – Scenario Example</vt:lpstr>
      <vt:lpstr>Goals for Capacity Management at HCSC</vt:lpstr>
      <vt:lpstr>A phased approach to increase maturity and scope</vt:lpstr>
      <vt:lpstr>PowerPoint Presentation</vt:lpstr>
      <vt:lpstr>PowerPoint Presentation</vt:lpstr>
      <vt:lpstr>Phase 2: define Cost Models</vt:lpstr>
      <vt:lpstr>PowerPoint Presentation</vt:lpstr>
      <vt:lpstr>Lesson Learned</vt:lpstr>
      <vt:lpstr>PowerPoint Presentation</vt:lpstr>
      <vt:lpstr>Lesson Learned – before you start</vt:lpstr>
      <vt:lpstr>Lesson Learned – start with the end in mind</vt:lpstr>
      <vt:lpstr>Lesson Learned – it requires an iterative process</vt:lpstr>
      <vt:lpstr>Lesson Learned – product best practices</vt:lpstr>
      <vt:lpstr>Lesson Learned – Cost Transparency is disruptive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170-Cost Transparency with Capacity Optimization-Kickert</dc:title>
  <dc:creator>Tony Gordon</dc:creator>
  <cp:lastModifiedBy>B Davies</cp:lastModifiedBy>
  <cp:revision>49</cp:revision>
  <cp:lastPrinted>2015-03-10T17:32:24Z</cp:lastPrinted>
  <dcterms:created xsi:type="dcterms:W3CDTF">2015-03-08T19:11:24Z</dcterms:created>
  <dcterms:modified xsi:type="dcterms:W3CDTF">2015-10-07T05:08:35Z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2014-10-21T00:00:00Z</vt:filetime>
  </property>
  <property fmtid="{D5CDD505-2E9C-101B-9397-08002B2CF9AE}" pid="3" name="LastSaved">
    <vt:filetime>2015-03-09T00:00:00Z</vt:filetime>
  </property>
</Properties>
</file>